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  <p:sldMasterId id="2147483789" r:id="rId5"/>
    <p:sldMasterId id="2147484002" r:id="rId6"/>
    <p:sldMasterId id="2147484091" r:id="rId7"/>
    <p:sldMasterId id="2147484115" r:id="rId8"/>
    <p:sldMasterId id="2147484146" r:id="rId9"/>
  </p:sldMasterIdLst>
  <p:notesMasterIdLst>
    <p:notesMasterId r:id="rId34"/>
  </p:notesMasterIdLst>
  <p:sldIdLst>
    <p:sldId id="3886" r:id="rId10"/>
    <p:sldId id="3863" r:id="rId11"/>
    <p:sldId id="3861" r:id="rId12"/>
    <p:sldId id="3848" r:id="rId13"/>
    <p:sldId id="3884" r:id="rId14"/>
    <p:sldId id="3875" r:id="rId15"/>
    <p:sldId id="3877" r:id="rId16"/>
    <p:sldId id="3889" r:id="rId17"/>
    <p:sldId id="3890" r:id="rId18"/>
    <p:sldId id="3879" r:id="rId19"/>
    <p:sldId id="3857" r:id="rId20"/>
    <p:sldId id="3873" r:id="rId21"/>
    <p:sldId id="3888" r:id="rId22"/>
    <p:sldId id="297" r:id="rId23"/>
    <p:sldId id="277" r:id="rId24"/>
    <p:sldId id="293" r:id="rId25"/>
    <p:sldId id="294" r:id="rId26"/>
    <p:sldId id="286" r:id="rId27"/>
    <p:sldId id="295" r:id="rId28"/>
    <p:sldId id="296" r:id="rId29"/>
    <p:sldId id="3872" r:id="rId30"/>
    <p:sldId id="3859" r:id="rId31"/>
    <p:sldId id="3891" r:id="rId32"/>
    <p:sldId id="3882" r:id="rId33"/>
  </p:sldIdLst>
  <p:sldSz cx="12192000" cy="6858000"/>
  <p:notesSz cx="6858000" cy="9144000"/>
  <p:defaultTextStyle>
    <a:defPPr>
      <a:defRPr lang="en-US"/>
    </a:defPPr>
    <a:lvl1pPr marL="0" algn="l" defTabSz="9139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70" algn="l" defTabSz="9139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45" algn="l" defTabSz="9139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15" algn="l" defTabSz="9139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87" algn="l" defTabSz="9139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859" algn="l" defTabSz="9139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830" algn="l" defTabSz="9139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770" algn="l" defTabSz="9139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76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EC993-A331-472A-94ED-B068F98404B1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360FD61-FE79-4FA6-BCBE-A2A4FEB25C13}">
      <dgm:prSet custT="1"/>
      <dgm:spPr/>
      <dgm:t>
        <a:bodyPr/>
        <a:lstStyle/>
        <a:p>
          <a:r>
            <a: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2B4116-A179-4E6E-A31D-CA640079DEF5}" type="parTrans" cxnId="{41C6FE65-DA52-4CE9-957C-563E847F9C0E}">
      <dgm:prSet/>
      <dgm:spPr/>
      <dgm:t>
        <a:bodyPr/>
        <a:lstStyle/>
        <a:p>
          <a:endParaRPr lang="en-US"/>
        </a:p>
      </dgm:t>
    </dgm:pt>
    <dgm:pt modelId="{BC7785D0-E044-4C44-ACD4-5A174DF03933}" type="sibTrans" cxnId="{41C6FE65-DA52-4CE9-957C-563E847F9C0E}">
      <dgm:prSet/>
      <dgm:spPr/>
      <dgm:t>
        <a:bodyPr/>
        <a:lstStyle/>
        <a:p>
          <a:endParaRPr lang="en-US"/>
        </a:p>
      </dgm:t>
    </dgm:pt>
    <dgm:pt modelId="{D5E1F75B-6A77-401D-BB5C-8264B069A6F5}">
      <dgm:prSet custT="1"/>
      <dgm:spPr/>
      <dgm:t>
        <a:bodyPr/>
        <a:lstStyle/>
        <a:p>
          <a:r>
            <a: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ĐN: tập hợp các nguyên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tử tạo nên chất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141F28-6DA7-45C2-B388-265427BFA31F}" type="parTrans" cxnId="{DD18BCEF-5415-4A42-ADB7-4002883E2865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967FD4-DF6D-43DB-9AAB-FCF2B700047D}" type="sibTrans" cxnId="{DD18BCEF-5415-4A42-ADB7-4002883E2865}">
      <dgm:prSet/>
      <dgm:spPr/>
      <dgm:t>
        <a:bodyPr/>
        <a:lstStyle/>
        <a:p>
          <a:endParaRPr lang="en-US"/>
        </a:p>
      </dgm:t>
    </dgm:pt>
    <dgm:pt modelId="{C1B23389-75E9-40CB-993D-7935C4FC5763}">
      <dgm:prSet custT="1"/>
      <dgm:spPr/>
      <dgm:t>
        <a:bodyPr/>
        <a:lstStyle/>
        <a:p>
          <a:r>
            <a: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 loại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3E6CDD-9586-4852-97D4-E8DE295C9831}" type="parTrans" cxnId="{AB0E6D37-9CE9-45EC-8D9F-18ED42F03538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8605EC-886E-4A9B-A1DE-57A7F0E4A565}" type="sibTrans" cxnId="{AB0E6D37-9CE9-45EC-8D9F-18ED42F03538}">
      <dgm:prSet/>
      <dgm:spPr/>
      <dgm:t>
        <a:bodyPr/>
        <a:lstStyle/>
        <a:p>
          <a:endParaRPr lang="en-US"/>
        </a:p>
      </dgm:t>
    </dgm:pt>
    <dgm:pt modelId="{31082A5D-10AE-4B20-9033-09B2A28A9599}">
      <dgm:prSet custT="1"/>
      <dgm:spPr/>
      <dgm:t>
        <a:bodyPr/>
        <a:lstStyle/>
        <a:p>
          <a:r>
            <a: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Đơn chất</a:t>
          </a:r>
          <a:endParaRPr lang="en-US" sz="24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7F364D-0328-4EE6-B45D-58C98408FF6E}" type="parTrans" cxnId="{196A3AEA-686D-4C9F-85E5-12314FC6B370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C2CE1F-3466-4ED3-84BE-A23DAFEB41AF}" type="sibTrans" cxnId="{196A3AEA-686D-4C9F-85E5-12314FC6B370}">
      <dgm:prSet/>
      <dgm:spPr/>
      <dgm:t>
        <a:bodyPr/>
        <a:lstStyle/>
        <a:p>
          <a:endParaRPr lang="en-US"/>
        </a:p>
      </dgm:t>
    </dgm:pt>
    <dgm:pt modelId="{D4DD2BDA-C961-40D0-B9AC-84F54B02B5B9}">
      <dgm:prSet custT="1"/>
      <dgm:spPr/>
      <dgm:t>
        <a:bodyPr/>
        <a:lstStyle/>
        <a:p>
          <a:r>
            <a: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ĐN: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tạo nên </a:t>
          </a:r>
          <a:r>
            <a: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 một nguyên</a:t>
          </a:r>
          <a:r>
            <a: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tố hóa học </a:t>
          </a:r>
          <a:endParaRPr lang="en-US" sz="24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469804-2084-426C-8BAB-94E69979A2BB}" type="parTrans" cxnId="{D7734C91-BF79-4BCC-884E-B0A6DEB6921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6EFE53-333F-4616-8D35-9DDDB833E878}" type="sibTrans" cxnId="{D7734C91-BF79-4BCC-884E-B0A6DEB6921A}">
      <dgm:prSet/>
      <dgm:spPr/>
      <dgm:t>
        <a:bodyPr/>
        <a:lstStyle/>
        <a:p>
          <a:endParaRPr lang="en-US"/>
        </a:p>
      </dgm:t>
    </dgm:pt>
    <dgm:pt modelId="{0325DF5A-1F95-4996-9032-107988AD5FB8}">
      <dgm:prSet custT="1"/>
      <dgm:spPr/>
      <dgm:t>
        <a:bodyPr/>
        <a:lstStyle/>
        <a:p>
          <a:r>
            <a: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 loại 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BA2A55-6FBD-454D-914D-3C6F2A0CC051}" type="parTrans" cxnId="{F0750234-A99A-4E48-9DAC-D4C638293A3C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7AF7FD-2C6F-4DBF-A794-66849A31BAE0}" type="sibTrans" cxnId="{F0750234-A99A-4E48-9DAC-D4C638293A3C}">
      <dgm:prSet/>
      <dgm:spPr/>
      <dgm:t>
        <a:bodyPr/>
        <a:lstStyle/>
        <a:p>
          <a:endParaRPr lang="en-US"/>
        </a:p>
      </dgm:t>
    </dgm:pt>
    <dgm:pt modelId="{8370C2EC-57EC-4437-86CB-C7836813605E}">
      <dgm:prSet custT="1"/>
      <dgm:spPr/>
      <dgm:t>
        <a:bodyPr/>
        <a:lstStyle/>
        <a:p>
          <a:r>
            <a: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Đơn chất kim loại: Cu, Al, ...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45BC37-234A-4566-ADDC-C9A57451937E}" type="parTrans" cxnId="{D1785204-9D31-4095-B960-AC97BBD9269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F7EB92-981A-4952-8509-31654A8AE215}" type="sibTrans" cxnId="{D1785204-9D31-4095-B960-AC97BBD9269A}">
      <dgm:prSet/>
      <dgm:spPr/>
      <dgm:t>
        <a:bodyPr/>
        <a:lstStyle/>
        <a:p>
          <a:endParaRPr lang="en-US"/>
        </a:p>
      </dgm:t>
    </dgm:pt>
    <dgm:pt modelId="{BDB235E6-6AD3-4011-AFCB-90B175744A52}">
      <dgm:prSet custT="1"/>
      <dgm:spPr/>
      <dgm:t>
        <a:bodyPr/>
        <a:lstStyle/>
        <a:p>
          <a:r>
            <a: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Đơn chất phi kim: O</a:t>
          </a:r>
          <a:r>
            <a:rPr lang="en-US" sz="24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</a:t>
          </a:r>
          <a:r>
            <a:rPr lang="en-US" sz="24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S, ...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849A3A-045C-4634-A37E-90F2D7ECE56E}" type="parTrans" cxnId="{84D9772D-940C-407D-A8F4-01F9227346BD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37A2E9-4C7E-404F-9AF9-4FBEA4629667}" type="sibTrans" cxnId="{84D9772D-940C-407D-A8F4-01F9227346BD}">
      <dgm:prSet/>
      <dgm:spPr/>
      <dgm:t>
        <a:bodyPr/>
        <a:lstStyle/>
        <a:p>
          <a:endParaRPr lang="en-US"/>
        </a:p>
      </dgm:t>
    </dgm:pt>
    <dgm:pt modelId="{3D73BC0D-FEED-41C4-88DE-A2FC3F64D461}">
      <dgm:prSet custT="1"/>
      <dgm:spPr/>
      <dgm:t>
        <a:bodyPr/>
        <a:lstStyle/>
        <a:p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Đơn chất khí hiếm: 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</a:t>
          </a:r>
          <a:r>
            <a: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He, ...	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A6BE43-AF74-402D-AA75-F64DD0330695}" type="parTrans" cxnId="{A9E1DB65-1682-4D31-81D3-E0FA23E8963E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4B198A-9893-45E5-83B2-436E9AA002B6}" type="sibTrans" cxnId="{A9E1DB65-1682-4D31-81D3-E0FA23E8963E}">
      <dgm:prSet/>
      <dgm:spPr/>
      <dgm:t>
        <a:bodyPr/>
        <a:lstStyle/>
        <a:p>
          <a:endParaRPr lang="en-US"/>
        </a:p>
      </dgm:t>
    </dgm:pt>
    <dgm:pt modelId="{778C78EB-5A94-431D-B2B8-1BBE2A2241F4}">
      <dgm:prSet custT="1"/>
      <dgm:spPr/>
      <dgm:t>
        <a:bodyPr/>
        <a:lstStyle/>
        <a:p>
          <a:r>
            <a: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Hợp chất</a:t>
          </a:r>
          <a:endParaRPr lang="en-US" sz="24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907701-51AC-4FF5-BFC1-491D2D19724C}" type="parTrans" cxnId="{11F8735F-A0BD-4A73-9CF2-92D699476147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E42202-899A-4BA2-9C58-6E4EDF0864FF}" type="sibTrans" cxnId="{11F8735F-A0BD-4A73-9CF2-92D699476147}">
      <dgm:prSet/>
      <dgm:spPr/>
      <dgm:t>
        <a:bodyPr/>
        <a:lstStyle/>
        <a:p>
          <a:endParaRPr lang="en-US"/>
        </a:p>
      </dgm:t>
    </dgm:pt>
    <dgm:pt modelId="{0238F80F-B96D-435E-9ADD-061DA51ADBB9}">
      <dgm:prSet custT="1"/>
      <dgm:spPr/>
      <dgm:t>
        <a:bodyPr/>
        <a:lstStyle/>
        <a:p>
          <a:r>
            <a: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ĐN: tạo nên từ </a:t>
          </a:r>
          <a:r>
            <a: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 nguyên tố hóa học</a:t>
          </a:r>
          <a:r>
            <a: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trở</a:t>
          </a:r>
          <a:r>
            <a: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endParaRPr lang="en-US" sz="24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6FCEF-CF07-45D5-B88E-7E5B236A87E6}" type="parTrans" cxnId="{806EEB14-0016-4AFD-A299-A6DFF562839D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3C54E-9B86-404F-A4D6-95E4C7FD96CE}" type="sibTrans" cxnId="{806EEB14-0016-4AFD-A299-A6DFF562839D}">
      <dgm:prSet/>
      <dgm:spPr/>
      <dgm:t>
        <a:bodyPr/>
        <a:lstStyle/>
        <a:p>
          <a:endParaRPr lang="en-US"/>
        </a:p>
      </dgm:t>
    </dgm:pt>
    <dgm:pt modelId="{5F5ED555-44C8-4C01-9D6F-7E8AEFC9870F}">
      <dgm:prSet custT="1"/>
      <dgm:spPr/>
      <dgm:t>
        <a:bodyPr/>
        <a:lstStyle/>
        <a:p>
          <a:r>
            <a: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 loại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5232DC-1BFE-4EAD-BC68-697A18BF6F5E}" type="parTrans" cxnId="{4BF3AA5E-1421-4575-9B70-355CAEE60756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6F2BF0-E473-470D-B47E-B528147A5B24}" type="sibTrans" cxnId="{4BF3AA5E-1421-4575-9B70-355CAEE60756}">
      <dgm:prSet/>
      <dgm:spPr/>
      <dgm:t>
        <a:bodyPr/>
        <a:lstStyle/>
        <a:p>
          <a:endParaRPr lang="en-US"/>
        </a:p>
      </dgm:t>
    </dgm:pt>
    <dgm:pt modelId="{7CE58853-7D8B-4BAC-AD76-5D98394A3269}">
      <dgm:prSet custT="1"/>
      <dgm:spPr/>
      <dgm:t>
        <a:bodyPr/>
        <a:lstStyle/>
        <a:p>
          <a:r>
            <a: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Hợp chất vô cơ: 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n-US" sz="24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NaCl</a:t>
          </a:r>
          <a:r>
            <a: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...</a:t>
          </a:r>
        </a:p>
      </dgm:t>
    </dgm:pt>
    <dgm:pt modelId="{D7DED2DC-C1C0-4F56-ABC3-64043002377F}" type="parTrans" cxnId="{E6AF9DED-6B84-4170-91B1-01D86FE1B517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2CEDDE-2452-41F1-81EE-8EFA518E7687}" type="sibTrans" cxnId="{E6AF9DED-6B84-4170-91B1-01D86FE1B517}">
      <dgm:prSet/>
      <dgm:spPr/>
      <dgm:t>
        <a:bodyPr/>
        <a:lstStyle/>
        <a:p>
          <a:endParaRPr lang="en-US"/>
        </a:p>
      </dgm:t>
    </dgm:pt>
    <dgm:pt modelId="{A35A3903-59DF-4A18-8B35-8A5933D906D1}">
      <dgm:prSet custT="1"/>
      <dgm:spPr/>
      <dgm:t>
        <a:bodyPr/>
        <a:lstStyle/>
        <a:p>
          <a:pPr algn="l"/>
          <a:r>
            <a:rPr lang="vi-VN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Hợp chất hữu cơ: </a:t>
          </a:r>
          <a:r>
            <a: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22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en-US" sz="2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n-US" sz="22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r>
            <a:rPr lang="en-US" sz="2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22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en-US" sz="2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22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r>
            <a:rPr lang="en-US" sz="2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n-US" sz="22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  <a:r>
            <a:rPr lang="en-US" sz="2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22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</a:t>
          </a:r>
          <a:r>
            <a: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r>
            <a:rPr lang="vi-VN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</a:t>
          </a:r>
          <a:endParaRPr lang="en-US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1ED4EF-9472-4EB3-91FF-756C4FE9F5BE}" type="parTrans" cxnId="{7AA56E50-D107-46D2-A7D2-ECF0E4D2DD3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18C04D-99E7-4106-8594-6E5830C96A72}" type="sibTrans" cxnId="{7AA56E50-D107-46D2-A7D2-ECF0E4D2DD3A}">
      <dgm:prSet/>
      <dgm:spPr/>
      <dgm:t>
        <a:bodyPr/>
        <a:lstStyle/>
        <a:p>
          <a:endParaRPr lang="en-US"/>
        </a:p>
      </dgm:t>
    </dgm:pt>
    <dgm:pt modelId="{0DF8D812-366F-4913-87BD-A7B11CC4B6B9}" type="pres">
      <dgm:prSet presAssocID="{EA6EC993-A331-472A-94ED-B068F98404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037C251-98AE-4663-921C-8FD9FC3F792F}" type="pres">
      <dgm:prSet presAssocID="{C360FD61-FE79-4FA6-BCBE-A2A4FEB25C13}" presName="hierRoot1" presStyleCnt="0">
        <dgm:presLayoutVars>
          <dgm:hierBranch val="init"/>
        </dgm:presLayoutVars>
      </dgm:prSet>
      <dgm:spPr/>
    </dgm:pt>
    <dgm:pt modelId="{74E71B5E-3B82-41B7-B5FB-B820AB2CB863}" type="pres">
      <dgm:prSet presAssocID="{C360FD61-FE79-4FA6-BCBE-A2A4FEB25C13}" presName="rootComposite1" presStyleCnt="0"/>
      <dgm:spPr/>
    </dgm:pt>
    <dgm:pt modelId="{3DEBCE46-436D-425B-B594-CD8D9AE805BD}" type="pres">
      <dgm:prSet presAssocID="{C360FD61-FE79-4FA6-BCBE-A2A4FEB25C13}" presName="rootText1" presStyleLbl="node0" presStyleIdx="0" presStyleCnt="1" custScaleX="67486" custLinFactY="32894" custLinFactNeighborX="-19652" custLinFactNeighborY="100000">
        <dgm:presLayoutVars>
          <dgm:chPref val="3"/>
        </dgm:presLayoutVars>
      </dgm:prSet>
      <dgm:spPr/>
    </dgm:pt>
    <dgm:pt modelId="{5BD299CC-9EBB-4AC8-B0B4-DCE7C95999B2}" type="pres">
      <dgm:prSet presAssocID="{C360FD61-FE79-4FA6-BCBE-A2A4FEB25C13}" presName="rootConnector1" presStyleLbl="node1" presStyleIdx="0" presStyleCnt="0"/>
      <dgm:spPr/>
    </dgm:pt>
    <dgm:pt modelId="{446AD133-06BB-45F9-B970-D297939FC48A}" type="pres">
      <dgm:prSet presAssocID="{C360FD61-FE79-4FA6-BCBE-A2A4FEB25C13}" presName="hierChild2" presStyleCnt="0"/>
      <dgm:spPr/>
    </dgm:pt>
    <dgm:pt modelId="{D3253F35-2452-46B3-A2C9-BB3856F6F0AA}" type="pres">
      <dgm:prSet presAssocID="{90141F28-6DA7-45C2-B388-265427BFA31F}" presName="Name64" presStyleLbl="parChTrans1D2" presStyleIdx="0" presStyleCnt="2"/>
      <dgm:spPr/>
    </dgm:pt>
    <dgm:pt modelId="{02CB011E-9B50-4BC0-87BF-4AD7AAFD1491}" type="pres">
      <dgm:prSet presAssocID="{D5E1F75B-6A77-401D-BB5C-8264B069A6F5}" presName="hierRoot2" presStyleCnt="0">
        <dgm:presLayoutVars>
          <dgm:hierBranch val="init"/>
        </dgm:presLayoutVars>
      </dgm:prSet>
      <dgm:spPr/>
    </dgm:pt>
    <dgm:pt modelId="{92CBB8B4-A6BE-4D8A-A5A2-24F11E219A1C}" type="pres">
      <dgm:prSet presAssocID="{D5E1F75B-6A77-401D-BB5C-8264B069A6F5}" presName="rootComposite" presStyleCnt="0"/>
      <dgm:spPr/>
    </dgm:pt>
    <dgm:pt modelId="{DD54DD6C-9AB5-43E0-8DBB-D53ECF55CE57}" type="pres">
      <dgm:prSet presAssocID="{D5E1F75B-6A77-401D-BB5C-8264B069A6F5}" presName="rootText" presStyleLbl="node2" presStyleIdx="0" presStyleCnt="2" custScaleX="294383" custLinFactNeighborX="-9806" custLinFactNeighborY="2988">
        <dgm:presLayoutVars>
          <dgm:chPref val="3"/>
        </dgm:presLayoutVars>
      </dgm:prSet>
      <dgm:spPr/>
    </dgm:pt>
    <dgm:pt modelId="{343EE6A3-1850-45C6-857A-985AC8602CD7}" type="pres">
      <dgm:prSet presAssocID="{D5E1F75B-6A77-401D-BB5C-8264B069A6F5}" presName="rootConnector" presStyleLbl="node2" presStyleIdx="0" presStyleCnt="2"/>
      <dgm:spPr/>
    </dgm:pt>
    <dgm:pt modelId="{075B0F46-128A-455A-BCC7-9A8C61E171C1}" type="pres">
      <dgm:prSet presAssocID="{D5E1F75B-6A77-401D-BB5C-8264B069A6F5}" presName="hierChild4" presStyleCnt="0"/>
      <dgm:spPr/>
    </dgm:pt>
    <dgm:pt modelId="{FE2B9FA3-EBA2-42DC-9A8C-56C14CBFBC9F}" type="pres">
      <dgm:prSet presAssocID="{D5E1F75B-6A77-401D-BB5C-8264B069A6F5}" presName="hierChild5" presStyleCnt="0"/>
      <dgm:spPr/>
    </dgm:pt>
    <dgm:pt modelId="{5CCF329A-6BA3-426F-96BF-DCDFC8A4CB6B}" type="pres">
      <dgm:prSet presAssocID="{CC3E6CDD-9586-4852-97D4-E8DE295C9831}" presName="Name64" presStyleLbl="parChTrans1D2" presStyleIdx="1" presStyleCnt="2"/>
      <dgm:spPr/>
    </dgm:pt>
    <dgm:pt modelId="{0E096070-2D73-4DB7-A5F1-71813285A6BE}" type="pres">
      <dgm:prSet presAssocID="{C1B23389-75E9-40CB-993D-7935C4FC5763}" presName="hierRoot2" presStyleCnt="0">
        <dgm:presLayoutVars>
          <dgm:hierBranch val="init"/>
        </dgm:presLayoutVars>
      </dgm:prSet>
      <dgm:spPr/>
    </dgm:pt>
    <dgm:pt modelId="{6FA8D750-BAE8-49E7-89F9-AB0AEFDF6E84}" type="pres">
      <dgm:prSet presAssocID="{C1B23389-75E9-40CB-993D-7935C4FC5763}" presName="rootComposite" presStyleCnt="0"/>
      <dgm:spPr/>
    </dgm:pt>
    <dgm:pt modelId="{4BEEC9F6-C771-4510-A8DF-508B2AA4EA30}" type="pres">
      <dgm:prSet presAssocID="{C1B23389-75E9-40CB-993D-7935C4FC5763}" presName="rootText" presStyleLbl="node2" presStyleIdx="1" presStyleCnt="2" custScaleX="67540" custLinFactNeighborX="-8515" custLinFactNeighborY="25484">
        <dgm:presLayoutVars>
          <dgm:chPref val="3"/>
        </dgm:presLayoutVars>
      </dgm:prSet>
      <dgm:spPr/>
    </dgm:pt>
    <dgm:pt modelId="{637790ED-46E1-4830-8481-B4FDD7F3392E}" type="pres">
      <dgm:prSet presAssocID="{C1B23389-75E9-40CB-993D-7935C4FC5763}" presName="rootConnector" presStyleLbl="node2" presStyleIdx="1" presStyleCnt="2"/>
      <dgm:spPr/>
    </dgm:pt>
    <dgm:pt modelId="{CA919B47-5014-4568-9F9F-08DF40AD75C8}" type="pres">
      <dgm:prSet presAssocID="{C1B23389-75E9-40CB-993D-7935C4FC5763}" presName="hierChild4" presStyleCnt="0"/>
      <dgm:spPr/>
    </dgm:pt>
    <dgm:pt modelId="{55668FD3-C1B7-4730-9A87-7D482F3EDD53}" type="pres">
      <dgm:prSet presAssocID="{0A7F364D-0328-4EE6-B45D-58C98408FF6E}" presName="Name64" presStyleLbl="parChTrans1D3" presStyleIdx="0" presStyleCnt="2"/>
      <dgm:spPr/>
    </dgm:pt>
    <dgm:pt modelId="{C72E7D21-8E4B-4271-8CD4-519F60FF660A}" type="pres">
      <dgm:prSet presAssocID="{31082A5D-10AE-4B20-9033-09B2A28A9599}" presName="hierRoot2" presStyleCnt="0">
        <dgm:presLayoutVars>
          <dgm:hierBranch val="init"/>
        </dgm:presLayoutVars>
      </dgm:prSet>
      <dgm:spPr/>
    </dgm:pt>
    <dgm:pt modelId="{EAF16290-0CC0-4CC4-88FF-9450EDE7F192}" type="pres">
      <dgm:prSet presAssocID="{31082A5D-10AE-4B20-9033-09B2A28A9599}" presName="rootComposite" presStyleCnt="0"/>
      <dgm:spPr/>
    </dgm:pt>
    <dgm:pt modelId="{D39919DB-80CE-4348-BBCB-8E356E1D5A6D}" type="pres">
      <dgm:prSet presAssocID="{31082A5D-10AE-4B20-9033-09B2A28A9599}" presName="rootText" presStyleLbl="node3" presStyleIdx="0" presStyleCnt="2" custScaleX="64564" custScaleY="130183" custLinFactNeighborX="-11215" custLinFactNeighborY="-3517">
        <dgm:presLayoutVars>
          <dgm:chPref val="3"/>
        </dgm:presLayoutVars>
      </dgm:prSet>
      <dgm:spPr/>
    </dgm:pt>
    <dgm:pt modelId="{E0DA3884-FBF7-4004-AA75-CD528700BB98}" type="pres">
      <dgm:prSet presAssocID="{31082A5D-10AE-4B20-9033-09B2A28A9599}" presName="rootConnector" presStyleLbl="node3" presStyleIdx="0" presStyleCnt="2"/>
      <dgm:spPr/>
    </dgm:pt>
    <dgm:pt modelId="{4A455EB1-6F4B-4C38-B4E9-1A53D53900A9}" type="pres">
      <dgm:prSet presAssocID="{31082A5D-10AE-4B20-9033-09B2A28A9599}" presName="hierChild4" presStyleCnt="0"/>
      <dgm:spPr/>
    </dgm:pt>
    <dgm:pt modelId="{5DD4A2E3-A4A8-42A8-9D73-E19B5D5C8FF8}" type="pres">
      <dgm:prSet presAssocID="{5D469804-2084-426C-8BAB-94E69979A2BB}" presName="Name64" presStyleLbl="parChTrans1D4" presStyleIdx="0" presStyleCnt="9"/>
      <dgm:spPr/>
    </dgm:pt>
    <dgm:pt modelId="{2BD6D5C1-1B8C-4C64-B984-AA1CC6EFE7FB}" type="pres">
      <dgm:prSet presAssocID="{D4DD2BDA-C961-40D0-B9AC-84F54B02B5B9}" presName="hierRoot2" presStyleCnt="0">
        <dgm:presLayoutVars>
          <dgm:hierBranch val="init"/>
        </dgm:presLayoutVars>
      </dgm:prSet>
      <dgm:spPr/>
    </dgm:pt>
    <dgm:pt modelId="{B1B3B522-9567-4AA5-AFDE-3D305D07FD27}" type="pres">
      <dgm:prSet presAssocID="{D4DD2BDA-C961-40D0-B9AC-84F54B02B5B9}" presName="rootComposite" presStyleCnt="0"/>
      <dgm:spPr/>
    </dgm:pt>
    <dgm:pt modelId="{A7E5679E-3775-49C3-A9B9-91153757248C}" type="pres">
      <dgm:prSet presAssocID="{D4DD2BDA-C961-40D0-B9AC-84F54B02B5B9}" presName="rootText" presStyleLbl="node4" presStyleIdx="0" presStyleCnt="9" custScaleX="315542" custLinFactNeighborX="-3836" custLinFactNeighborY="-24053">
        <dgm:presLayoutVars>
          <dgm:chPref val="3"/>
        </dgm:presLayoutVars>
      </dgm:prSet>
      <dgm:spPr/>
    </dgm:pt>
    <dgm:pt modelId="{C2CE6C2A-3FED-4A85-978C-84B406294F00}" type="pres">
      <dgm:prSet presAssocID="{D4DD2BDA-C961-40D0-B9AC-84F54B02B5B9}" presName="rootConnector" presStyleLbl="node4" presStyleIdx="0" presStyleCnt="9"/>
      <dgm:spPr/>
    </dgm:pt>
    <dgm:pt modelId="{F394F14A-2F6F-4B63-9B09-D9B8C7531A3F}" type="pres">
      <dgm:prSet presAssocID="{D4DD2BDA-C961-40D0-B9AC-84F54B02B5B9}" presName="hierChild4" presStyleCnt="0"/>
      <dgm:spPr/>
    </dgm:pt>
    <dgm:pt modelId="{393F1CA9-0B44-43D9-BFEF-AA41E528FD2C}" type="pres">
      <dgm:prSet presAssocID="{D4DD2BDA-C961-40D0-B9AC-84F54B02B5B9}" presName="hierChild5" presStyleCnt="0"/>
      <dgm:spPr/>
    </dgm:pt>
    <dgm:pt modelId="{D6DA88CB-0230-4F68-9AFE-3FAAAFE5E89F}" type="pres">
      <dgm:prSet presAssocID="{01BA2A55-6FBD-454D-914D-3C6F2A0CC051}" presName="Name64" presStyleLbl="parChTrans1D4" presStyleIdx="1" presStyleCnt="9"/>
      <dgm:spPr/>
    </dgm:pt>
    <dgm:pt modelId="{D2B5BD63-DF0D-49FB-B4E9-8C9AA11DBF13}" type="pres">
      <dgm:prSet presAssocID="{0325DF5A-1F95-4996-9032-107988AD5FB8}" presName="hierRoot2" presStyleCnt="0">
        <dgm:presLayoutVars>
          <dgm:hierBranch val="init"/>
        </dgm:presLayoutVars>
      </dgm:prSet>
      <dgm:spPr/>
    </dgm:pt>
    <dgm:pt modelId="{9912A1E2-917F-43FA-A45F-1142A2F09EA0}" type="pres">
      <dgm:prSet presAssocID="{0325DF5A-1F95-4996-9032-107988AD5FB8}" presName="rootComposite" presStyleCnt="0"/>
      <dgm:spPr/>
    </dgm:pt>
    <dgm:pt modelId="{BDDB7F0E-7C21-4EFA-BBF5-B0FA7FD5CF79}" type="pres">
      <dgm:prSet presAssocID="{0325DF5A-1F95-4996-9032-107988AD5FB8}" presName="rootText" presStyleLbl="node4" presStyleIdx="1" presStyleCnt="9" custScaleX="65191" custLinFactNeighborX="-4007" custLinFactNeighborY="6605">
        <dgm:presLayoutVars>
          <dgm:chPref val="3"/>
        </dgm:presLayoutVars>
      </dgm:prSet>
      <dgm:spPr/>
    </dgm:pt>
    <dgm:pt modelId="{18D424B7-F7A0-4B19-B8D4-7DFCD0538181}" type="pres">
      <dgm:prSet presAssocID="{0325DF5A-1F95-4996-9032-107988AD5FB8}" presName="rootConnector" presStyleLbl="node4" presStyleIdx="1" presStyleCnt="9"/>
      <dgm:spPr/>
    </dgm:pt>
    <dgm:pt modelId="{FCD1B62D-F6B8-4403-B1D6-B1C5965A5B3B}" type="pres">
      <dgm:prSet presAssocID="{0325DF5A-1F95-4996-9032-107988AD5FB8}" presName="hierChild4" presStyleCnt="0"/>
      <dgm:spPr/>
    </dgm:pt>
    <dgm:pt modelId="{4D117A1A-DC5C-4A35-B1B4-73381C0FC0B8}" type="pres">
      <dgm:prSet presAssocID="{0645BC37-234A-4566-ADDC-C9A57451937E}" presName="Name64" presStyleLbl="parChTrans1D4" presStyleIdx="2" presStyleCnt="9"/>
      <dgm:spPr/>
    </dgm:pt>
    <dgm:pt modelId="{46622F74-2BAF-406A-BB80-704A5B318488}" type="pres">
      <dgm:prSet presAssocID="{8370C2EC-57EC-4437-86CB-C7836813605E}" presName="hierRoot2" presStyleCnt="0">
        <dgm:presLayoutVars>
          <dgm:hierBranch val="init"/>
        </dgm:presLayoutVars>
      </dgm:prSet>
      <dgm:spPr/>
    </dgm:pt>
    <dgm:pt modelId="{61604129-C186-4028-8DAB-702274995317}" type="pres">
      <dgm:prSet presAssocID="{8370C2EC-57EC-4437-86CB-C7836813605E}" presName="rootComposite" presStyleCnt="0"/>
      <dgm:spPr/>
    </dgm:pt>
    <dgm:pt modelId="{AFFA2A82-274E-47AD-816D-C2E5E84AB41F}" type="pres">
      <dgm:prSet presAssocID="{8370C2EC-57EC-4437-86CB-C7836813605E}" presName="rootText" presStyleLbl="node4" presStyleIdx="2" presStyleCnt="9" custScaleX="239289" custLinFactNeighborX="-5292" custLinFactNeighborY="-32437">
        <dgm:presLayoutVars>
          <dgm:chPref val="3"/>
        </dgm:presLayoutVars>
      </dgm:prSet>
      <dgm:spPr/>
    </dgm:pt>
    <dgm:pt modelId="{5F9AE16A-579A-4629-9018-F395E6553016}" type="pres">
      <dgm:prSet presAssocID="{8370C2EC-57EC-4437-86CB-C7836813605E}" presName="rootConnector" presStyleLbl="node4" presStyleIdx="2" presStyleCnt="9"/>
      <dgm:spPr/>
    </dgm:pt>
    <dgm:pt modelId="{1A713040-1E71-4C9C-BE9A-6E6C5D395BA2}" type="pres">
      <dgm:prSet presAssocID="{8370C2EC-57EC-4437-86CB-C7836813605E}" presName="hierChild4" presStyleCnt="0"/>
      <dgm:spPr/>
    </dgm:pt>
    <dgm:pt modelId="{4CFC806C-775A-4DFD-B10A-A02E69A9E56D}" type="pres">
      <dgm:prSet presAssocID="{8370C2EC-57EC-4437-86CB-C7836813605E}" presName="hierChild5" presStyleCnt="0"/>
      <dgm:spPr/>
    </dgm:pt>
    <dgm:pt modelId="{AD9B4F57-1A4B-47D4-BF62-219FC06718A0}" type="pres">
      <dgm:prSet presAssocID="{7C849A3A-045C-4634-A37E-90F2D7ECE56E}" presName="Name64" presStyleLbl="parChTrans1D4" presStyleIdx="3" presStyleCnt="9"/>
      <dgm:spPr/>
    </dgm:pt>
    <dgm:pt modelId="{6C7F18D0-A797-4B7E-9EE7-3D4CDDF976B2}" type="pres">
      <dgm:prSet presAssocID="{BDB235E6-6AD3-4011-AFCB-90B175744A52}" presName="hierRoot2" presStyleCnt="0">
        <dgm:presLayoutVars>
          <dgm:hierBranch val="init"/>
        </dgm:presLayoutVars>
      </dgm:prSet>
      <dgm:spPr/>
    </dgm:pt>
    <dgm:pt modelId="{DBFD6CD1-6F35-4CA6-BEF8-B130A200A4AC}" type="pres">
      <dgm:prSet presAssocID="{BDB235E6-6AD3-4011-AFCB-90B175744A52}" presName="rootComposite" presStyleCnt="0"/>
      <dgm:spPr/>
    </dgm:pt>
    <dgm:pt modelId="{73677360-C524-4838-BB5A-20283EB07D77}" type="pres">
      <dgm:prSet presAssocID="{BDB235E6-6AD3-4011-AFCB-90B175744A52}" presName="rootText" presStyleLbl="node4" presStyleIdx="3" presStyleCnt="9" custScaleX="237598" custLinFactNeighborX="-2523" custLinFactNeighborY="-13278">
        <dgm:presLayoutVars>
          <dgm:chPref val="3"/>
        </dgm:presLayoutVars>
      </dgm:prSet>
      <dgm:spPr/>
    </dgm:pt>
    <dgm:pt modelId="{A125FE39-CAA7-422E-B9B3-5BB3DD757541}" type="pres">
      <dgm:prSet presAssocID="{BDB235E6-6AD3-4011-AFCB-90B175744A52}" presName="rootConnector" presStyleLbl="node4" presStyleIdx="3" presStyleCnt="9"/>
      <dgm:spPr/>
    </dgm:pt>
    <dgm:pt modelId="{F8971313-E5BD-4D8C-A052-9D667F6673D2}" type="pres">
      <dgm:prSet presAssocID="{BDB235E6-6AD3-4011-AFCB-90B175744A52}" presName="hierChild4" presStyleCnt="0"/>
      <dgm:spPr/>
    </dgm:pt>
    <dgm:pt modelId="{21ACA6D8-80DA-4A3F-850A-1EEA611A19C9}" type="pres">
      <dgm:prSet presAssocID="{BDB235E6-6AD3-4011-AFCB-90B175744A52}" presName="hierChild5" presStyleCnt="0"/>
      <dgm:spPr/>
    </dgm:pt>
    <dgm:pt modelId="{18095321-4E9B-43A3-9A5F-A075EAA9FE64}" type="pres">
      <dgm:prSet presAssocID="{55A6BE43-AF74-402D-AA75-F64DD0330695}" presName="Name64" presStyleLbl="parChTrans1D4" presStyleIdx="4" presStyleCnt="9"/>
      <dgm:spPr/>
    </dgm:pt>
    <dgm:pt modelId="{E4D3BF7C-5CC9-412D-8B84-B86DC3B9F643}" type="pres">
      <dgm:prSet presAssocID="{3D73BC0D-FEED-41C4-88DE-A2FC3F64D461}" presName="hierRoot2" presStyleCnt="0">
        <dgm:presLayoutVars>
          <dgm:hierBranch val="init"/>
        </dgm:presLayoutVars>
      </dgm:prSet>
      <dgm:spPr/>
    </dgm:pt>
    <dgm:pt modelId="{07740815-8729-4501-864C-ECA227C69F2D}" type="pres">
      <dgm:prSet presAssocID="{3D73BC0D-FEED-41C4-88DE-A2FC3F64D461}" presName="rootComposite" presStyleCnt="0"/>
      <dgm:spPr/>
    </dgm:pt>
    <dgm:pt modelId="{695E07D4-2706-4447-8F33-0779D99E1A06}" type="pres">
      <dgm:prSet presAssocID="{3D73BC0D-FEED-41C4-88DE-A2FC3F64D461}" presName="rootText" presStyleLbl="node4" presStyleIdx="4" presStyleCnt="9" custScaleX="229954" custLinFactNeighborX="-4548" custLinFactNeighborY="-4628">
        <dgm:presLayoutVars>
          <dgm:chPref val="3"/>
        </dgm:presLayoutVars>
      </dgm:prSet>
      <dgm:spPr/>
    </dgm:pt>
    <dgm:pt modelId="{52C7BE9D-0809-41B4-B332-430C1C3CAD6F}" type="pres">
      <dgm:prSet presAssocID="{3D73BC0D-FEED-41C4-88DE-A2FC3F64D461}" presName="rootConnector" presStyleLbl="node4" presStyleIdx="4" presStyleCnt="9"/>
      <dgm:spPr/>
    </dgm:pt>
    <dgm:pt modelId="{1DBEE429-63CD-412D-BE14-8A6C02BAEC3F}" type="pres">
      <dgm:prSet presAssocID="{3D73BC0D-FEED-41C4-88DE-A2FC3F64D461}" presName="hierChild4" presStyleCnt="0"/>
      <dgm:spPr/>
    </dgm:pt>
    <dgm:pt modelId="{01381EE9-ECBC-4A39-9F3C-75D72ACDD27E}" type="pres">
      <dgm:prSet presAssocID="{3D73BC0D-FEED-41C4-88DE-A2FC3F64D461}" presName="hierChild5" presStyleCnt="0"/>
      <dgm:spPr/>
    </dgm:pt>
    <dgm:pt modelId="{AD9AAD0B-6040-487B-9183-1F448C6E3D1D}" type="pres">
      <dgm:prSet presAssocID="{0325DF5A-1F95-4996-9032-107988AD5FB8}" presName="hierChild5" presStyleCnt="0"/>
      <dgm:spPr/>
    </dgm:pt>
    <dgm:pt modelId="{A7A57371-3CDE-4308-83C5-4C4070D29B5A}" type="pres">
      <dgm:prSet presAssocID="{31082A5D-10AE-4B20-9033-09B2A28A9599}" presName="hierChild5" presStyleCnt="0"/>
      <dgm:spPr/>
    </dgm:pt>
    <dgm:pt modelId="{C44D7D1A-C282-4E28-B1AE-7D7BF589D84A}" type="pres">
      <dgm:prSet presAssocID="{E8907701-51AC-4FF5-BFC1-491D2D19724C}" presName="Name64" presStyleLbl="parChTrans1D3" presStyleIdx="1" presStyleCnt="2"/>
      <dgm:spPr/>
    </dgm:pt>
    <dgm:pt modelId="{C8967371-030B-4105-90BF-3F0A547FA261}" type="pres">
      <dgm:prSet presAssocID="{778C78EB-5A94-431D-B2B8-1BBE2A2241F4}" presName="hierRoot2" presStyleCnt="0">
        <dgm:presLayoutVars>
          <dgm:hierBranch val="init"/>
        </dgm:presLayoutVars>
      </dgm:prSet>
      <dgm:spPr/>
    </dgm:pt>
    <dgm:pt modelId="{516B20D4-CB45-4009-A051-7A907D2F812D}" type="pres">
      <dgm:prSet presAssocID="{778C78EB-5A94-431D-B2B8-1BBE2A2241F4}" presName="rootComposite" presStyleCnt="0"/>
      <dgm:spPr/>
    </dgm:pt>
    <dgm:pt modelId="{D0E76795-1AA3-4842-9DA9-D9D2E2281242}" type="pres">
      <dgm:prSet presAssocID="{778C78EB-5A94-431D-B2B8-1BBE2A2241F4}" presName="rootText" presStyleLbl="node3" presStyleIdx="1" presStyleCnt="2" custScaleX="56458" custScaleY="147342" custLinFactNeighborX="-12103" custLinFactNeighborY="31405">
        <dgm:presLayoutVars>
          <dgm:chPref val="3"/>
        </dgm:presLayoutVars>
      </dgm:prSet>
      <dgm:spPr/>
    </dgm:pt>
    <dgm:pt modelId="{6E643D6A-4884-4C64-96AA-61912AD5C338}" type="pres">
      <dgm:prSet presAssocID="{778C78EB-5A94-431D-B2B8-1BBE2A2241F4}" presName="rootConnector" presStyleLbl="node3" presStyleIdx="1" presStyleCnt="2"/>
      <dgm:spPr/>
    </dgm:pt>
    <dgm:pt modelId="{F6AC6370-D8B0-40E2-8C20-173D4311E0A2}" type="pres">
      <dgm:prSet presAssocID="{778C78EB-5A94-431D-B2B8-1BBE2A2241F4}" presName="hierChild4" presStyleCnt="0"/>
      <dgm:spPr/>
    </dgm:pt>
    <dgm:pt modelId="{2FD8DDCE-9365-4379-ABAA-132601B62AC8}" type="pres">
      <dgm:prSet presAssocID="{D096FCEF-CF07-45D5-B88E-7E5B236A87E6}" presName="Name64" presStyleLbl="parChTrans1D4" presStyleIdx="5" presStyleCnt="9"/>
      <dgm:spPr/>
    </dgm:pt>
    <dgm:pt modelId="{85900D78-8399-4523-A3D7-0FBD84857385}" type="pres">
      <dgm:prSet presAssocID="{0238F80F-B96D-435E-9ADD-061DA51ADBB9}" presName="hierRoot2" presStyleCnt="0">
        <dgm:presLayoutVars>
          <dgm:hierBranch val="init"/>
        </dgm:presLayoutVars>
      </dgm:prSet>
      <dgm:spPr/>
    </dgm:pt>
    <dgm:pt modelId="{D23FA7D3-4C2B-4C45-850F-0F8E7CB650BC}" type="pres">
      <dgm:prSet presAssocID="{0238F80F-B96D-435E-9ADD-061DA51ADBB9}" presName="rootComposite" presStyleCnt="0"/>
      <dgm:spPr/>
    </dgm:pt>
    <dgm:pt modelId="{E7EBD573-E024-4420-AA86-CDA8200743C1}" type="pres">
      <dgm:prSet presAssocID="{0238F80F-B96D-435E-9ADD-061DA51ADBB9}" presName="rootText" presStyleLbl="node4" presStyleIdx="5" presStyleCnt="9" custScaleX="352030">
        <dgm:presLayoutVars>
          <dgm:chPref val="3"/>
        </dgm:presLayoutVars>
      </dgm:prSet>
      <dgm:spPr/>
    </dgm:pt>
    <dgm:pt modelId="{6FD61E6D-8700-429D-9CC4-C8870A245998}" type="pres">
      <dgm:prSet presAssocID="{0238F80F-B96D-435E-9ADD-061DA51ADBB9}" presName="rootConnector" presStyleLbl="node4" presStyleIdx="5" presStyleCnt="9"/>
      <dgm:spPr/>
    </dgm:pt>
    <dgm:pt modelId="{619986CD-2AA3-4D28-8338-F930D0AF68BE}" type="pres">
      <dgm:prSet presAssocID="{0238F80F-B96D-435E-9ADD-061DA51ADBB9}" presName="hierChild4" presStyleCnt="0"/>
      <dgm:spPr/>
    </dgm:pt>
    <dgm:pt modelId="{4B846C46-6420-4D02-A634-E840E287A1F9}" type="pres">
      <dgm:prSet presAssocID="{0238F80F-B96D-435E-9ADD-061DA51ADBB9}" presName="hierChild5" presStyleCnt="0"/>
      <dgm:spPr/>
    </dgm:pt>
    <dgm:pt modelId="{383573F7-40EF-455C-93CC-79C7EC6E43CB}" type="pres">
      <dgm:prSet presAssocID="{3D5232DC-1BFE-4EAD-BC68-697A18BF6F5E}" presName="Name64" presStyleLbl="parChTrans1D4" presStyleIdx="6" presStyleCnt="9"/>
      <dgm:spPr/>
    </dgm:pt>
    <dgm:pt modelId="{58DA250C-7C56-4A87-A406-4DF00F4F483A}" type="pres">
      <dgm:prSet presAssocID="{5F5ED555-44C8-4C01-9D6F-7E8AEFC9870F}" presName="hierRoot2" presStyleCnt="0">
        <dgm:presLayoutVars>
          <dgm:hierBranch val="init"/>
        </dgm:presLayoutVars>
      </dgm:prSet>
      <dgm:spPr/>
    </dgm:pt>
    <dgm:pt modelId="{64F8B0C9-2EF4-4FDA-AACF-58CC727DCC50}" type="pres">
      <dgm:prSet presAssocID="{5F5ED555-44C8-4C01-9D6F-7E8AEFC9870F}" presName="rootComposite" presStyleCnt="0"/>
      <dgm:spPr/>
    </dgm:pt>
    <dgm:pt modelId="{91E7654D-10B8-4324-96A4-28AF2F1A03E3}" type="pres">
      <dgm:prSet presAssocID="{5F5ED555-44C8-4C01-9D6F-7E8AEFC9870F}" presName="rootText" presStyleLbl="node4" presStyleIdx="6" presStyleCnt="9" custScaleX="66014">
        <dgm:presLayoutVars>
          <dgm:chPref val="3"/>
        </dgm:presLayoutVars>
      </dgm:prSet>
      <dgm:spPr/>
    </dgm:pt>
    <dgm:pt modelId="{34A7E910-A04E-405F-801F-072ED0114C80}" type="pres">
      <dgm:prSet presAssocID="{5F5ED555-44C8-4C01-9D6F-7E8AEFC9870F}" presName="rootConnector" presStyleLbl="node4" presStyleIdx="6" presStyleCnt="9"/>
      <dgm:spPr/>
    </dgm:pt>
    <dgm:pt modelId="{CACBFEF8-04F7-469F-B33E-DB572D0640AA}" type="pres">
      <dgm:prSet presAssocID="{5F5ED555-44C8-4C01-9D6F-7E8AEFC9870F}" presName="hierChild4" presStyleCnt="0"/>
      <dgm:spPr/>
    </dgm:pt>
    <dgm:pt modelId="{20F415B6-3ADC-4E2D-A089-1E947B214032}" type="pres">
      <dgm:prSet presAssocID="{D7DED2DC-C1C0-4F56-ABC3-64043002377F}" presName="Name64" presStyleLbl="parChTrans1D4" presStyleIdx="7" presStyleCnt="9"/>
      <dgm:spPr/>
    </dgm:pt>
    <dgm:pt modelId="{EA4E24A1-4FC1-4DC7-9E52-936323A722A1}" type="pres">
      <dgm:prSet presAssocID="{7CE58853-7D8B-4BAC-AD76-5D98394A3269}" presName="hierRoot2" presStyleCnt="0">
        <dgm:presLayoutVars>
          <dgm:hierBranch val="init"/>
        </dgm:presLayoutVars>
      </dgm:prSet>
      <dgm:spPr/>
    </dgm:pt>
    <dgm:pt modelId="{BD14426F-6879-406D-AB90-62B4137F2170}" type="pres">
      <dgm:prSet presAssocID="{7CE58853-7D8B-4BAC-AD76-5D98394A3269}" presName="rootComposite" presStyleCnt="0"/>
      <dgm:spPr/>
    </dgm:pt>
    <dgm:pt modelId="{F9DCB8AB-1EF7-4706-993E-84D4A92CAD36}" type="pres">
      <dgm:prSet presAssocID="{7CE58853-7D8B-4BAC-AD76-5D98394A3269}" presName="rootText" presStyleLbl="node4" presStyleIdx="7" presStyleCnt="9" custScaleX="237856">
        <dgm:presLayoutVars>
          <dgm:chPref val="3"/>
        </dgm:presLayoutVars>
      </dgm:prSet>
      <dgm:spPr/>
    </dgm:pt>
    <dgm:pt modelId="{B988583D-CB1E-4D32-AB16-CB19C3C4D8F6}" type="pres">
      <dgm:prSet presAssocID="{7CE58853-7D8B-4BAC-AD76-5D98394A3269}" presName="rootConnector" presStyleLbl="node4" presStyleIdx="7" presStyleCnt="9"/>
      <dgm:spPr/>
    </dgm:pt>
    <dgm:pt modelId="{04FE7CBE-6C21-4206-BE09-D0EFEC00BF98}" type="pres">
      <dgm:prSet presAssocID="{7CE58853-7D8B-4BAC-AD76-5D98394A3269}" presName="hierChild4" presStyleCnt="0"/>
      <dgm:spPr/>
    </dgm:pt>
    <dgm:pt modelId="{99B9414D-FD4C-4683-A65C-561179AB2DFB}" type="pres">
      <dgm:prSet presAssocID="{7CE58853-7D8B-4BAC-AD76-5D98394A3269}" presName="hierChild5" presStyleCnt="0"/>
      <dgm:spPr/>
    </dgm:pt>
    <dgm:pt modelId="{ED308883-9969-4FAD-8D5B-2C3CA075A5EA}" type="pres">
      <dgm:prSet presAssocID="{5C1ED4EF-9472-4EB3-91FF-756C4FE9F5BE}" presName="Name64" presStyleLbl="parChTrans1D4" presStyleIdx="8" presStyleCnt="9"/>
      <dgm:spPr/>
    </dgm:pt>
    <dgm:pt modelId="{83E5B6BB-BFE0-447E-B629-4200AF51AA11}" type="pres">
      <dgm:prSet presAssocID="{A35A3903-59DF-4A18-8B35-8A5933D906D1}" presName="hierRoot2" presStyleCnt="0">
        <dgm:presLayoutVars>
          <dgm:hierBranch val="init"/>
        </dgm:presLayoutVars>
      </dgm:prSet>
      <dgm:spPr/>
    </dgm:pt>
    <dgm:pt modelId="{0C4D8A0E-E8F6-44C8-95BA-BB0ECD36E8A2}" type="pres">
      <dgm:prSet presAssocID="{A35A3903-59DF-4A18-8B35-8A5933D906D1}" presName="rootComposite" presStyleCnt="0"/>
      <dgm:spPr/>
    </dgm:pt>
    <dgm:pt modelId="{B156CF7A-FAFF-4C40-ABA6-E4424635920A}" type="pres">
      <dgm:prSet presAssocID="{A35A3903-59DF-4A18-8B35-8A5933D906D1}" presName="rootText" presStyleLbl="node4" presStyleIdx="8" presStyleCnt="9" custScaleX="286233" custLinFactNeighborX="-657" custLinFactNeighborY="-12923">
        <dgm:presLayoutVars>
          <dgm:chPref val="3"/>
        </dgm:presLayoutVars>
      </dgm:prSet>
      <dgm:spPr/>
    </dgm:pt>
    <dgm:pt modelId="{A584A1D3-0BF9-4FE8-A215-33DC49E60AE0}" type="pres">
      <dgm:prSet presAssocID="{A35A3903-59DF-4A18-8B35-8A5933D906D1}" presName="rootConnector" presStyleLbl="node4" presStyleIdx="8" presStyleCnt="9"/>
      <dgm:spPr/>
    </dgm:pt>
    <dgm:pt modelId="{C6774939-CD1F-4E3D-9B5B-75BC8FBBAACC}" type="pres">
      <dgm:prSet presAssocID="{A35A3903-59DF-4A18-8B35-8A5933D906D1}" presName="hierChild4" presStyleCnt="0"/>
      <dgm:spPr/>
    </dgm:pt>
    <dgm:pt modelId="{568F684C-89F2-4CEC-9B36-25B0382CA112}" type="pres">
      <dgm:prSet presAssocID="{A35A3903-59DF-4A18-8B35-8A5933D906D1}" presName="hierChild5" presStyleCnt="0"/>
      <dgm:spPr/>
    </dgm:pt>
    <dgm:pt modelId="{32F92657-3820-452D-87C2-062855F49F50}" type="pres">
      <dgm:prSet presAssocID="{5F5ED555-44C8-4C01-9D6F-7E8AEFC9870F}" presName="hierChild5" presStyleCnt="0"/>
      <dgm:spPr/>
    </dgm:pt>
    <dgm:pt modelId="{C3F425EE-F586-416B-8A76-68161238A0D4}" type="pres">
      <dgm:prSet presAssocID="{778C78EB-5A94-431D-B2B8-1BBE2A2241F4}" presName="hierChild5" presStyleCnt="0"/>
      <dgm:spPr/>
    </dgm:pt>
    <dgm:pt modelId="{8A63C610-875F-4B41-947D-C3352E58FD86}" type="pres">
      <dgm:prSet presAssocID="{C1B23389-75E9-40CB-993D-7935C4FC5763}" presName="hierChild5" presStyleCnt="0"/>
      <dgm:spPr/>
    </dgm:pt>
    <dgm:pt modelId="{137D934F-3D33-44EA-8673-4E486D846047}" type="pres">
      <dgm:prSet presAssocID="{C360FD61-FE79-4FA6-BCBE-A2A4FEB25C13}" presName="hierChild3" presStyleCnt="0"/>
      <dgm:spPr/>
    </dgm:pt>
  </dgm:ptLst>
  <dgm:cxnLst>
    <dgm:cxn modelId="{3AEFC100-D545-4546-B6F3-5C0387BBA318}" type="presOf" srcId="{5C1ED4EF-9472-4EB3-91FF-756C4FE9F5BE}" destId="{ED308883-9969-4FAD-8D5B-2C3CA075A5EA}" srcOrd="0" destOrd="0" presId="urn:microsoft.com/office/officeart/2009/3/layout/HorizontalOrganizationChart"/>
    <dgm:cxn modelId="{E89B4202-312B-4222-824E-E800FB2E8D12}" type="presOf" srcId="{90141F28-6DA7-45C2-B388-265427BFA31F}" destId="{D3253F35-2452-46B3-A2C9-BB3856F6F0AA}" srcOrd="0" destOrd="0" presId="urn:microsoft.com/office/officeart/2009/3/layout/HorizontalOrganizationChart"/>
    <dgm:cxn modelId="{AE091A03-4CE6-4B36-8F22-00727904A413}" type="presOf" srcId="{778C78EB-5A94-431D-B2B8-1BBE2A2241F4}" destId="{D0E76795-1AA3-4842-9DA9-D9D2E2281242}" srcOrd="0" destOrd="0" presId="urn:microsoft.com/office/officeart/2009/3/layout/HorizontalOrganizationChart"/>
    <dgm:cxn modelId="{D1785204-9D31-4095-B960-AC97BBD9269A}" srcId="{0325DF5A-1F95-4996-9032-107988AD5FB8}" destId="{8370C2EC-57EC-4437-86CB-C7836813605E}" srcOrd="0" destOrd="0" parTransId="{0645BC37-234A-4566-ADDC-C9A57451937E}" sibTransId="{9DF7EB92-981A-4952-8509-31654A8AE215}"/>
    <dgm:cxn modelId="{B759750A-B360-40AD-B0CB-22BD05436C59}" type="presOf" srcId="{C1B23389-75E9-40CB-993D-7935C4FC5763}" destId="{637790ED-46E1-4830-8481-B4FDD7F3392E}" srcOrd="1" destOrd="0" presId="urn:microsoft.com/office/officeart/2009/3/layout/HorizontalOrganizationChart"/>
    <dgm:cxn modelId="{E0F1880B-DD4F-4B3C-9DB3-3AA27C203B64}" type="presOf" srcId="{0238F80F-B96D-435E-9ADD-061DA51ADBB9}" destId="{6FD61E6D-8700-429D-9CC4-C8870A245998}" srcOrd="1" destOrd="0" presId="urn:microsoft.com/office/officeart/2009/3/layout/HorizontalOrganizationChart"/>
    <dgm:cxn modelId="{FF9A330C-39EA-44EA-AFE1-D77306C4A571}" type="presOf" srcId="{E8907701-51AC-4FF5-BFC1-491D2D19724C}" destId="{C44D7D1A-C282-4E28-B1AE-7D7BF589D84A}" srcOrd="0" destOrd="0" presId="urn:microsoft.com/office/officeart/2009/3/layout/HorizontalOrganizationChart"/>
    <dgm:cxn modelId="{092FFE0D-DB80-4644-BDF2-7B544BF74D76}" type="presOf" srcId="{CC3E6CDD-9586-4852-97D4-E8DE295C9831}" destId="{5CCF329A-6BA3-426F-96BF-DCDFC8A4CB6B}" srcOrd="0" destOrd="0" presId="urn:microsoft.com/office/officeart/2009/3/layout/HorizontalOrganizationChart"/>
    <dgm:cxn modelId="{76EF6B0E-0B1E-44D5-B92B-9351F9A74205}" type="presOf" srcId="{C360FD61-FE79-4FA6-BCBE-A2A4FEB25C13}" destId="{3DEBCE46-436D-425B-B594-CD8D9AE805BD}" srcOrd="0" destOrd="0" presId="urn:microsoft.com/office/officeart/2009/3/layout/HorizontalOrganizationChart"/>
    <dgm:cxn modelId="{806EEB14-0016-4AFD-A299-A6DFF562839D}" srcId="{778C78EB-5A94-431D-B2B8-1BBE2A2241F4}" destId="{0238F80F-B96D-435E-9ADD-061DA51ADBB9}" srcOrd="0" destOrd="0" parTransId="{D096FCEF-CF07-45D5-B88E-7E5B236A87E6}" sibTransId="{3843C54E-9B86-404F-A4D6-95E4C7FD96CE}"/>
    <dgm:cxn modelId="{42829A22-5BC8-4C0A-AEBA-2795CFC343AC}" type="presOf" srcId="{D5E1F75B-6A77-401D-BB5C-8264B069A6F5}" destId="{DD54DD6C-9AB5-43E0-8DBB-D53ECF55CE57}" srcOrd="0" destOrd="0" presId="urn:microsoft.com/office/officeart/2009/3/layout/HorizontalOrganizationChart"/>
    <dgm:cxn modelId="{84D9772D-940C-407D-A8F4-01F9227346BD}" srcId="{0325DF5A-1F95-4996-9032-107988AD5FB8}" destId="{BDB235E6-6AD3-4011-AFCB-90B175744A52}" srcOrd="1" destOrd="0" parTransId="{7C849A3A-045C-4634-A37E-90F2D7ECE56E}" sibTransId="{C537A2E9-4C7E-404F-9AF9-4FBEA4629667}"/>
    <dgm:cxn modelId="{6628DA2E-536E-40DE-B2EC-A1E5B3474C5A}" type="presOf" srcId="{5F5ED555-44C8-4C01-9D6F-7E8AEFC9870F}" destId="{91E7654D-10B8-4324-96A4-28AF2F1A03E3}" srcOrd="0" destOrd="0" presId="urn:microsoft.com/office/officeart/2009/3/layout/HorizontalOrganizationChart"/>
    <dgm:cxn modelId="{69505630-C2FB-4976-8B9A-9073D80393EA}" type="presOf" srcId="{7CE58853-7D8B-4BAC-AD76-5D98394A3269}" destId="{F9DCB8AB-1EF7-4706-993E-84D4A92CAD36}" srcOrd="0" destOrd="0" presId="urn:microsoft.com/office/officeart/2009/3/layout/HorizontalOrganizationChart"/>
    <dgm:cxn modelId="{16DC0833-F999-48AA-A326-0CF5B1B99512}" type="presOf" srcId="{5D469804-2084-426C-8BAB-94E69979A2BB}" destId="{5DD4A2E3-A4A8-42A8-9D73-E19B5D5C8FF8}" srcOrd="0" destOrd="0" presId="urn:microsoft.com/office/officeart/2009/3/layout/HorizontalOrganizationChart"/>
    <dgm:cxn modelId="{F0750234-A99A-4E48-9DAC-D4C638293A3C}" srcId="{31082A5D-10AE-4B20-9033-09B2A28A9599}" destId="{0325DF5A-1F95-4996-9032-107988AD5FB8}" srcOrd="1" destOrd="0" parTransId="{01BA2A55-6FBD-454D-914D-3C6F2A0CC051}" sibTransId="{4A7AF7FD-2C6F-4DBF-A794-66849A31BAE0}"/>
    <dgm:cxn modelId="{AB0E6D37-9CE9-45EC-8D9F-18ED42F03538}" srcId="{C360FD61-FE79-4FA6-BCBE-A2A4FEB25C13}" destId="{C1B23389-75E9-40CB-993D-7935C4FC5763}" srcOrd="1" destOrd="0" parTransId="{CC3E6CDD-9586-4852-97D4-E8DE295C9831}" sibTransId="{748605EC-886E-4A9B-A1DE-57A7F0E4A565}"/>
    <dgm:cxn modelId="{C0009238-BDC8-46E8-959B-EC52BBCCDB82}" type="presOf" srcId="{31082A5D-10AE-4B20-9033-09B2A28A9599}" destId="{D39919DB-80CE-4348-BBCB-8E356E1D5A6D}" srcOrd="0" destOrd="0" presId="urn:microsoft.com/office/officeart/2009/3/layout/HorizontalOrganizationChart"/>
    <dgm:cxn modelId="{55EA7E3B-B25C-43AB-BEEC-F6B025014195}" type="presOf" srcId="{D096FCEF-CF07-45D5-B88E-7E5B236A87E6}" destId="{2FD8DDCE-9365-4379-ABAA-132601B62AC8}" srcOrd="0" destOrd="0" presId="urn:microsoft.com/office/officeart/2009/3/layout/HorizontalOrganizationChart"/>
    <dgm:cxn modelId="{4BF3AA5E-1421-4575-9B70-355CAEE60756}" srcId="{778C78EB-5A94-431D-B2B8-1BBE2A2241F4}" destId="{5F5ED555-44C8-4C01-9D6F-7E8AEFC9870F}" srcOrd="1" destOrd="0" parTransId="{3D5232DC-1BFE-4EAD-BC68-697A18BF6F5E}" sibTransId="{C96F2BF0-E473-470D-B47E-B528147A5B24}"/>
    <dgm:cxn modelId="{11F8735F-A0BD-4A73-9CF2-92D699476147}" srcId="{C1B23389-75E9-40CB-993D-7935C4FC5763}" destId="{778C78EB-5A94-431D-B2B8-1BBE2A2241F4}" srcOrd="1" destOrd="0" parTransId="{E8907701-51AC-4FF5-BFC1-491D2D19724C}" sibTransId="{7FE42202-899A-4BA2-9C58-6E4EDF0864FF}"/>
    <dgm:cxn modelId="{3F22855F-C521-47A7-B2A6-9E711D2A1197}" type="presOf" srcId="{3D5232DC-1BFE-4EAD-BC68-697A18BF6F5E}" destId="{383573F7-40EF-455C-93CC-79C7EC6E43CB}" srcOrd="0" destOrd="0" presId="urn:microsoft.com/office/officeart/2009/3/layout/HorizontalOrganizationChart"/>
    <dgm:cxn modelId="{9917EB60-F2AF-429C-8BC4-30DACA06C110}" type="presOf" srcId="{BDB235E6-6AD3-4011-AFCB-90B175744A52}" destId="{73677360-C524-4838-BB5A-20283EB07D77}" srcOrd="0" destOrd="0" presId="urn:microsoft.com/office/officeart/2009/3/layout/HorizontalOrganizationChart"/>
    <dgm:cxn modelId="{A9E1DB65-1682-4D31-81D3-E0FA23E8963E}" srcId="{0325DF5A-1F95-4996-9032-107988AD5FB8}" destId="{3D73BC0D-FEED-41C4-88DE-A2FC3F64D461}" srcOrd="2" destOrd="0" parTransId="{55A6BE43-AF74-402D-AA75-F64DD0330695}" sibTransId="{0D4B198A-9893-45E5-83B2-436E9AA002B6}"/>
    <dgm:cxn modelId="{16DEE365-FB0E-4634-9C64-A4C2DE7C2A9B}" type="presOf" srcId="{5F5ED555-44C8-4C01-9D6F-7E8AEFC9870F}" destId="{34A7E910-A04E-405F-801F-072ED0114C80}" srcOrd="1" destOrd="0" presId="urn:microsoft.com/office/officeart/2009/3/layout/HorizontalOrganizationChart"/>
    <dgm:cxn modelId="{41C6FE65-DA52-4CE9-957C-563E847F9C0E}" srcId="{EA6EC993-A331-472A-94ED-B068F98404B1}" destId="{C360FD61-FE79-4FA6-BCBE-A2A4FEB25C13}" srcOrd="0" destOrd="0" parTransId="{C32B4116-A179-4E6E-A31D-CA640079DEF5}" sibTransId="{BC7785D0-E044-4C44-ACD4-5A174DF03933}"/>
    <dgm:cxn modelId="{3668A748-6E61-4219-B24B-92E87CE270C8}" type="presOf" srcId="{8370C2EC-57EC-4437-86CB-C7836813605E}" destId="{5F9AE16A-579A-4629-9018-F395E6553016}" srcOrd="1" destOrd="0" presId="urn:microsoft.com/office/officeart/2009/3/layout/HorizontalOrganizationChart"/>
    <dgm:cxn modelId="{F100C049-DB32-4CEC-B4A2-BC98FCDF41F5}" type="presOf" srcId="{3D73BC0D-FEED-41C4-88DE-A2FC3F64D461}" destId="{695E07D4-2706-4447-8F33-0779D99E1A06}" srcOrd="0" destOrd="0" presId="urn:microsoft.com/office/officeart/2009/3/layout/HorizontalOrganizationChart"/>
    <dgm:cxn modelId="{6A302E4B-4DA3-48B9-8EF5-67145A845400}" type="presOf" srcId="{D4DD2BDA-C961-40D0-B9AC-84F54B02B5B9}" destId="{C2CE6C2A-3FED-4A85-978C-84B406294F00}" srcOrd="1" destOrd="0" presId="urn:microsoft.com/office/officeart/2009/3/layout/HorizontalOrganizationChart"/>
    <dgm:cxn modelId="{4C0A714D-C869-4FB1-976F-0463D3454BF7}" type="presOf" srcId="{D7DED2DC-C1C0-4F56-ABC3-64043002377F}" destId="{20F415B6-3ADC-4E2D-A089-1E947B214032}" srcOrd="0" destOrd="0" presId="urn:microsoft.com/office/officeart/2009/3/layout/HorizontalOrganizationChart"/>
    <dgm:cxn modelId="{7AA56E50-D107-46D2-A7D2-ECF0E4D2DD3A}" srcId="{5F5ED555-44C8-4C01-9D6F-7E8AEFC9870F}" destId="{A35A3903-59DF-4A18-8B35-8A5933D906D1}" srcOrd="1" destOrd="0" parTransId="{5C1ED4EF-9472-4EB3-91FF-756C4FE9F5BE}" sibTransId="{B918C04D-99E7-4106-8594-6E5830C96A72}"/>
    <dgm:cxn modelId="{AC6F8871-C3F2-4F13-8D6E-2EE69C56AA0C}" type="presOf" srcId="{C1B23389-75E9-40CB-993D-7935C4FC5763}" destId="{4BEEC9F6-C771-4510-A8DF-508B2AA4EA30}" srcOrd="0" destOrd="0" presId="urn:microsoft.com/office/officeart/2009/3/layout/HorizontalOrganizationChart"/>
    <dgm:cxn modelId="{85CDDD75-4640-42B1-B811-F0AAEEB17BEB}" type="presOf" srcId="{EA6EC993-A331-472A-94ED-B068F98404B1}" destId="{0DF8D812-366F-4913-87BD-A7B11CC4B6B9}" srcOrd="0" destOrd="0" presId="urn:microsoft.com/office/officeart/2009/3/layout/HorizontalOrganizationChart"/>
    <dgm:cxn modelId="{DBF4FC56-42E8-4BFF-8FF7-A83DE1BAC1D7}" type="presOf" srcId="{31082A5D-10AE-4B20-9033-09B2A28A9599}" destId="{E0DA3884-FBF7-4004-AA75-CD528700BB98}" srcOrd="1" destOrd="0" presId="urn:microsoft.com/office/officeart/2009/3/layout/HorizontalOrganizationChart"/>
    <dgm:cxn modelId="{882A4F58-72CA-4425-B629-DE044C62C315}" type="presOf" srcId="{A35A3903-59DF-4A18-8B35-8A5933D906D1}" destId="{B156CF7A-FAFF-4C40-ABA6-E4424635920A}" srcOrd="0" destOrd="0" presId="urn:microsoft.com/office/officeart/2009/3/layout/HorizontalOrganizationChart"/>
    <dgm:cxn modelId="{6DEB6886-AF91-4452-8D00-567DAC04682D}" type="presOf" srcId="{7CE58853-7D8B-4BAC-AD76-5D98394A3269}" destId="{B988583D-CB1E-4D32-AB16-CB19C3C4D8F6}" srcOrd="1" destOrd="0" presId="urn:microsoft.com/office/officeart/2009/3/layout/HorizontalOrganizationChart"/>
    <dgm:cxn modelId="{D7734C91-BF79-4BCC-884E-B0A6DEB6921A}" srcId="{31082A5D-10AE-4B20-9033-09B2A28A9599}" destId="{D4DD2BDA-C961-40D0-B9AC-84F54B02B5B9}" srcOrd="0" destOrd="0" parTransId="{5D469804-2084-426C-8BAB-94E69979A2BB}" sibTransId="{4D6EFE53-333F-4616-8D35-9DDDB833E878}"/>
    <dgm:cxn modelId="{A9A97196-679E-4EF7-AEE1-0BC84A8A1220}" type="presOf" srcId="{0A7F364D-0328-4EE6-B45D-58C98408FF6E}" destId="{55668FD3-C1B7-4730-9A87-7D482F3EDD53}" srcOrd="0" destOrd="0" presId="urn:microsoft.com/office/officeart/2009/3/layout/HorizontalOrganizationChart"/>
    <dgm:cxn modelId="{E151E29A-EB7A-4247-954F-5269074A164B}" type="presOf" srcId="{55A6BE43-AF74-402D-AA75-F64DD0330695}" destId="{18095321-4E9B-43A3-9A5F-A075EAA9FE64}" srcOrd="0" destOrd="0" presId="urn:microsoft.com/office/officeart/2009/3/layout/HorizontalOrganizationChart"/>
    <dgm:cxn modelId="{43097B9B-BFB3-44D6-8223-8E27CB6A7199}" type="presOf" srcId="{0325DF5A-1F95-4996-9032-107988AD5FB8}" destId="{BDDB7F0E-7C21-4EFA-BBF5-B0FA7FD5CF79}" srcOrd="0" destOrd="0" presId="urn:microsoft.com/office/officeart/2009/3/layout/HorizontalOrganizationChart"/>
    <dgm:cxn modelId="{B0D59E9D-F1AE-4982-B116-552B605D5A78}" type="presOf" srcId="{01BA2A55-6FBD-454D-914D-3C6F2A0CC051}" destId="{D6DA88CB-0230-4F68-9AFE-3FAAAFE5E89F}" srcOrd="0" destOrd="0" presId="urn:microsoft.com/office/officeart/2009/3/layout/HorizontalOrganizationChart"/>
    <dgm:cxn modelId="{FB197F9F-0636-49B1-8A26-A1E445E10D7C}" type="presOf" srcId="{0238F80F-B96D-435E-9ADD-061DA51ADBB9}" destId="{E7EBD573-E024-4420-AA86-CDA8200743C1}" srcOrd="0" destOrd="0" presId="urn:microsoft.com/office/officeart/2009/3/layout/HorizontalOrganizationChart"/>
    <dgm:cxn modelId="{A03767A3-D243-49A0-BA52-A87509FFE857}" type="presOf" srcId="{D4DD2BDA-C961-40D0-B9AC-84F54B02B5B9}" destId="{A7E5679E-3775-49C3-A9B9-91153757248C}" srcOrd="0" destOrd="0" presId="urn:microsoft.com/office/officeart/2009/3/layout/HorizontalOrganizationChart"/>
    <dgm:cxn modelId="{362532AA-D6F4-4920-91EE-774189DEA045}" type="presOf" srcId="{0645BC37-234A-4566-ADDC-C9A57451937E}" destId="{4D117A1A-DC5C-4A35-B1B4-73381C0FC0B8}" srcOrd="0" destOrd="0" presId="urn:microsoft.com/office/officeart/2009/3/layout/HorizontalOrganizationChart"/>
    <dgm:cxn modelId="{D58AFEC0-3D40-44AD-82A7-39A83D38B52C}" type="presOf" srcId="{8370C2EC-57EC-4437-86CB-C7836813605E}" destId="{AFFA2A82-274E-47AD-816D-C2E5E84AB41F}" srcOrd="0" destOrd="0" presId="urn:microsoft.com/office/officeart/2009/3/layout/HorizontalOrganizationChart"/>
    <dgm:cxn modelId="{E1BDD0C3-A429-4D89-9D1C-F357342BBAD7}" type="presOf" srcId="{BDB235E6-6AD3-4011-AFCB-90B175744A52}" destId="{A125FE39-CAA7-422E-B9B3-5BB3DD757541}" srcOrd="1" destOrd="0" presId="urn:microsoft.com/office/officeart/2009/3/layout/HorizontalOrganizationChart"/>
    <dgm:cxn modelId="{8E8827CA-3BFB-48D6-A6B4-3E7DF94085B2}" type="presOf" srcId="{A35A3903-59DF-4A18-8B35-8A5933D906D1}" destId="{A584A1D3-0BF9-4FE8-A215-33DC49E60AE0}" srcOrd="1" destOrd="0" presId="urn:microsoft.com/office/officeart/2009/3/layout/HorizontalOrganizationChart"/>
    <dgm:cxn modelId="{2A8028E0-E19B-4628-B25E-1BE402BC3105}" type="presOf" srcId="{778C78EB-5A94-431D-B2B8-1BBE2A2241F4}" destId="{6E643D6A-4884-4C64-96AA-61912AD5C338}" srcOrd="1" destOrd="0" presId="urn:microsoft.com/office/officeart/2009/3/layout/HorizontalOrganizationChart"/>
    <dgm:cxn modelId="{696E3FE1-1910-4F7B-BECA-2A89FFF452E7}" type="presOf" srcId="{C360FD61-FE79-4FA6-BCBE-A2A4FEB25C13}" destId="{5BD299CC-9EBB-4AC8-B0B4-DCE7C95999B2}" srcOrd="1" destOrd="0" presId="urn:microsoft.com/office/officeart/2009/3/layout/HorizontalOrganizationChart"/>
    <dgm:cxn modelId="{196A3AEA-686D-4C9F-85E5-12314FC6B370}" srcId="{C1B23389-75E9-40CB-993D-7935C4FC5763}" destId="{31082A5D-10AE-4B20-9033-09B2A28A9599}" srcOrd="0" destOrd="0" parTransId="{0A7F364D-0328-4EE6-B45D-58C98408FF6E}" sibTransId="{EBC2CE1F-3466-4ED3-84BE-A23DAFEB41AF}"/>
    <dgm:cxn modelId="{E6AF9DED-6B84-4170-91B1-01D86FE1B517}" srcId="{5F5ED555-44C8-4C01-9D6F-7E8AEFC9870F}" destId="{7CE58853-7D8B-4BAC-AD76-5D98394A3269}" srcOrd="0" destOrd="0" parTransId="{D7DED2DC-C1C0-4F56-ABC3-64043002377F}" sibTransId="{1D2CEDDE-2452-41F1-81EE-8EFA518E7687}"/>
    <dgm:cxn modelId="{DD18BCEF-5415-4A42-ADB7-4002883E2865}" srcId="{C360FD61-FE79-4FA6-BCBE-A2A4FEB25C13}" destId="{D5E1F75B-6A77-401D-BB5C-8264B069A6F5}" srcOrd="0" destOrd="0" parTransId="{90141F28-6DA7-45C2-B388-265427BFA31F}" sibTransId="{45967FD4-DF6D-43DB-9AAB-FCF2B700047D}"/>
    <dgm:cxn modelId="{E60459F0-914B-4C9D-B5AF-A9A30EED0AAC}" type="presOf" srcId="{3D73BC0D-FEED-41C4-88DE-A2FC3F64D461}" destId="{52C7BE9D-0809-41B4-B332-430C1C3CAD6F}" srcOrd="1" destOrd="0" presId="urn:microsoft.com/office/officeart/2009/3/layout/HorizontalOrganizationChart"/>
    <dgm:cxn modelId="{48B692F4-C7C8-406D-932C-E330B3DF5B52}" type="presOf" srcId="{7C849A3A-045C-4634-A37E-90F2D7ECE56E}" destId="{AD9B4F57-1A4B-47D4-BF62-219FC06718A0}" srcOrd="0" destOrd="0" presId="urn:microsoft.com/office/officeart/2009/3/layout/HorizontalOrganizationChart"/>
    <dgm:cxn modelId="{DD119FF4-2033-4D9B-B722-4A4DB2632950}" type="presOf" srcId="{0325DF5A-1F95-4996-9032-107988AD5FB8}" destId="{18D424B7-F7A0-4B19-B8D4-7DFCD0538181}" srcOrd="1" destOrd="0" presId="urn:microsoft.com/office/officeart/2009/3/layout/HorizontalOrganizationChart"/>
    <dgm:cxn modelId="{0A8482FD-DC1E-43BA-92FE-761E72E0B3E3}" type="presOf" srcId="{D5E1F75B-6A77-401D-BB5C-8264B069A6F5}" destId="{343EE6A3-1850-45C6-857A-985AC8602CD7}" srcOrd="1" destOrd="0" presId="urn:microsoft.com/office/officeart/2009/3/layout/HorizontalOrganizationChart"/>
    <dgm:cxn modelId="{93C71F1F-107B-4A06-8905-37989B80572C}" type="presParOf" srcId="{0DF8D812-366F-4913-87BD-A7B11CC4B6B9}" destId="{2037C251-98AE-4663-921C-8FD9FC3F792F}" srcOrd="0" destOrd="0" presId="urn:microsoft.com/office/officeart/2009/3/layout/HorizontalOrganizationChart"/>
    <dgm:cxn modelId="{614D4DA1-5260-4668-9CA3-7303D40E9F8A}" type="presParOf" srcId="{2037C251-98AE-4663-921C-8FD9FC3F792F}" destId="{74E71B5E-3B82-41B7-B5FB-B820AB2CB863}" srcOrd="0" destOrd="0" presId="urn:microsoft.com/office/officeart/2009/3/layout/HorizontalOrganizationChart"/>
    <dgm:cxn modelId="{D66A1F91-DCF0-4039-BFB4-AC8114482722}" type="presParOf" srcId="{74E71B5E-3B82-41B7-B5FB-B820AB2CB863}" destId="{3DEBCE46-436D-425B-B594-CD8D9AE805BD}" srcOrd="0" destOrd="0" presId="urn:microsoft.com/office/officeart/2009/3/layout/HorizontalOrganizationChart"/>
    <dgm:cxn modelId="{273A2F95-06DD-41D5-8DCA-DD911FA3D5CD}" type="presParOf" srcId="{74E71B5E-3B82-41B7-B5FB-B820AB2CB863}" destId="{5BD299CC-9EBB-4AC8-B0B4-DCE7C95999B2}" srcOrd="1" destOrd="0" presId="urn:microsoft.com/office/officeart/2009/3/layout/HorizontalOrganizationChart"/>
    <dgm:cxn modelId="{0F8DA21A-8F49-4CF0-A38B-4EF765D2AB38}" type="presParOf" srcId="{2037C251-98AE-4663-921C-8FD9FC3F792F}" destId="{446AD133-06BB-45F9-B970-D297939FC48A}" srcOrd="1" destOrd="0" presId="urn:microsoft.com/office/officeart/2009/3/layout/HorizontalOrganizationChart"/>
    <dgm:cxn modelId="{C3E63E39-F24D-4B0F-ACC2-32AC5F817AE4}" type="presParOf" srcId="{446AD133-06BB-45F9-B970-D297939FC48A}" destId="{D3253F35-2452-46B3-A2C9-BB3856F6F0AA}" srcOrd="0" destOrd="0" presId="urn:microsoft.com/office/officeart/2009/3/layout/HorizontalOrganizationChart"/>
    <dgm:cxn modelId="{9A63A5D4-1096-435E-AE4C-4E7817BBABD5}" type="presParOf" srcId="{446AD133-06BB-45F9-B970-D297939FC48A}" destId="{02CB011E-9B50-4BC0-87BF-4AD7AAFD1491}" srcOrd="1" destOrd="0" presId="urn:microsoft.com/office/officeart/2009/3/layout/HorizontalOrganizationChart"/>
    <dgm:cxn modelId="{A076875F-6889-446B-B2C6-7FB098E9FFB7}" type="presParOf" srcId="{02CB011E-9B50-4BC0-87BF-4AD7AAFD1491}" destId="{92CBB8B4-A6BE-4D8A-A5A2-24F11E219A1C}" srcOrd="0" destOrd="0" presId="urn:microsoft.com/office/officeart/2009/3/layout/HorizontalOrganizationChart"/>
    <dgm:cxn modelId="{2DA17471-DF4F-4932-8C71-EB7E8EEB0058}" type="presParOf" srcId="{92CBB8B4-A6BE-4D8A-A5A2-24F11E219A1C}" destId="{DD54DD6C-9AB5-43E0-8DBB-D53ECF55CE57}" srcOrd="0" destOrd="0" presId="urn:microsoft.com/office/officeart/2009/3/layout/HorizontalOrganizationChart"/>
    <dgm:cxn modelId="{A00D64CA-9299-47EE-ADD3-90ABC676B3EF}" type="presParOf" srcId="{92CBB8B4-A6BE-4D8A-A5A2-24F11E219A1C}" destId="{343EE6A3-1850-45C6-857A-985AC8602CD7}" srcOrd="1" destOrd="0" presId="urn:microsoft.com/office/officeart/2009/3/layout/HorizontalOrganizationChart"/>
    <dgm:cxn modelId="{4F9E0A32-5A49-4E9A-9A05-3EA6BF1DAAEC}" type="presParOf" srcId="{02CB011E-9B50-4BC0-87BF-4AD7AAFD1491}" destId="{075B0F46-128A-455A-BCC7-9A8C61E171C1}" srcOrd="1" destOrd="0" presId="urn:microsoft.com/office/officeart/2009/3/layout/HorizontalOrganizationChart"/>
    <dgm:cxn modelId="{129970CC-C585-4D3D-A488-EF5175D08A99}" type="presParOf" srcId="{02CB011E-9B50-4BC0-87BF-4AD7AAFD1491}" destId="{FE2B9FA3-EBA2-42DC-9A8C-56C14CBFBC9F}" srcOrd="2" destOrd="0" presId="urn:microsoft.com/office/officeart/2009/3/layout/HorizontalOrganizationChart"/>
    <dgm:cxn modelId="{C914628E-FACA-49BB-A9F7-2DB225F63655}" type="presParOf" srcId="{446AD133-06BB-45F9-B970-D297939FC48A}" destId="{5CCF329A-6BA3-426F-96BF-DCDFC8A4CB6B}" srcOrd="2" destOrd="0" presId="urn:microsoft.com/office/officeart/2009/3/layout/HorizontalOrganizationChart"/>
    <dgm:cxn modelId="{B93B3DF7-C50F-49C5-8F7E-F6F76C7E86E5}" type="presParOf" srcId="{446AD133-06BB-45F9-B970-D297939FC48A}" destId="{0E096070-2D73-4DB7-A5F1-71813285A6BE}" srcOrd="3" destOrd="0" presId="urn:microsoft.com/office/officeart/2009/3/layout/HorizontalOrganizationChart"/>
    <dgm:cxn modelId="{29BDA52C-1745-47E0-93E5-617F3133EEC8}" type="presParOf" srcId="{0E096070-2D73-4DB7-A5F1-71813285A6BE}" destId="{6FA8D750-BAE8-49E7-89F9-AB0AEFDF6E84}" srcOrd="0" destOrd="0" presId="urn:microsoft.com/office/officeart/2009/3/layout/HorizontalOrganizationChart"/>
    <dgm:cxn modelId="{27078BFD-366E-4342-87D4-D1E40E6F91F8}" type="presParOf" srcId="{6FA8D750-BAE8-49E7-89F9-AB0AEFDF6E84}" destId="{4BEEC9F6-C771-4510-A8DF-508B2AA4EA30}" srcOrd="0" destOrd="0" presId="urn:microsoft.com/office/officeart/2009/3/layout/HorizontalOrganizationChart"/>
    <dgm:cxn modelId="{6751F82A-6863-41B8-924E-5E73A586837C}" type="presParOf" srcId="{6FA8D750-BAE8-49E7-89F9-AB0AEFDF6E84}" destId="{637790ED-46E1-4830-8481-B4FDD7F3392E}" srcOrd="1" destOrd="0" presId="urn:microsoft.com/office/officeart/2009/3/layout/HorizontalOrganizationChart"/>
    <dgm:cxn modelId="{A05B19AF-D136-4E58-9CDE-7F4E81786CEC}" type="presParOf" srcId="{0E096070-2D73-4DB7-A5F1-71813285A6BE}" destId="{CA919B47-5014-4568-9F9F-08DF40AD75C8}" srcOrd="1" destOrd="0" presId="urn:microsoft.com/office/officeart/2009/3/layout/HorizontalOrganizationChart"/>
    <dgm:cxn modelId="{BBD7DB08-F4EA-435D-98BD-E697574782CF}" type="presParOf" srcId="{CA919B47-5014-4568-9F9F-08DF40AD75C8}" destId="{55668FD3-C1B7-4730-9A87-7D482F3EDD53}" srcOrd="0" destOrd="0" presId="urn:microsoft.com/office/officeart/2009/3/layout/HorizontalOrganizationChart"/>
    <dgm:cxn modelId="{B32EF86D-5975-452E-9438-36D407B73006}" type="presParOf" srcId="{CA919B47-5014-4568-9F9F-08DF40AD75C8}" destId="{C72E7D21-8E4B-4271-8CD4-519F60FF660A}" srcOrd="1" destOrd="0" presId="urn:microsoft.com/office/officeart/2009/3/layout/HorizontalOrganizationChart"/>
    <dgm:cxn modelId="{69701C5C-FDB9-44E1-9395-78684E9FA133}" type="presParOf" srcId="{C72E7D21-8E4B-4271-8CD4-519F60FF660A}" destId="{EAF16290-0CC0-4CC4-88FF-9450EDE7F192}" srcOrd="0" destOrd="0" presId="urn:microsoft.com/office/officeart/2009/3/layout/HorizontalOrganizationChart"/>
    <dgm:cxn modelId="{E8EA1DEC-6D32-422F-AA4C-6AE63F9E9071}" type="presParOf" srcId="{EAF16290-0CC0-4CC4-88FF-9450EDE7F192}" destId="{D39919DB-80CE-4348-BBCB-8E356E1D5A6D}" srcOrd="0" destOrd="0" presId="urn:microsoft.com/office/officeart/2009/3/layout/HorizontalOrganizationChart"/>
    <dgm:cxn modelId="{DF177B21-36ED-4428-B8B5-349A6B50C98C}" type="presParOf" srcId="{EAF16290-0CC0-4CC4-88FF-9450EDE7F192}" destId="{E0DA3884-FBF7-4004-AA75-CD528700BB98}" srcOrd="1" destOrd="0" presId="urn:microsoft.com/office/officeart/2009/3/layout/HorizontalOrganizationChart"/>
    <dgm:cxn modelId="{4DD3E2C3-2C9D-493A-B8BA-76CD9788CD9D}" type="presParOf" srcId="{C72E7D21-8E4B-4271-8CD4-519F60FF660A}" destId="{4A455EB1-6F4B-4C38-B4E9-1A53D53900A9}" srcOrd="1" destOrd="0" presId="urn:microsoft.com/office/officeart/2009/3/layout/HorizontalOrganizationChart"/>
    <dgm:cxn modelId="{FE0F2EDE-E959-4589-9991-C75091D864DC}" type="presParOf" srcId="{4A455EB1-6F4B-4C38-B4E9-1A53D53900A9}" destId="{5DD4A2E3-A4A8-42A8-9D73-E19B5D5C8FF8}" srcOrd="0" destOrd="0" presId="urn:microsoft.com/office/officeart/2009/3/layout/HorizontalOrganizationChart"/>
    <dgm:cxn modelId="{6C482B9A-122D-4FAE-852A-BF2DEA62547D}" type="presParOf" srcId="{4A455EB1-6F4B-4C38-B4E9-1A53D53900A9}" destId="{2BD6D5C1-1B8C-4C64-B984-AA1CC6EFE7FB}" srcOrd="1" destOrd="0" presId="urn:microsoft.com/office/officeart/2009/3/layout/HorizontalOrganizationChart"/>
    <dgm:cxn modelId="{3FC7EF4C-1798-44D9-BABA-6C63FEBB7254}" type="presParOf" srcId="{2BD6D5C1-1B8C-4C64-B984-AA1CC6EFE7FB}" destId="{B1B3B522-9567-4AA5-AFDE-3D305D07FD27}" srcOrd="0" destOrd="0" presId="urn:microsoft.com/office/officeart/2009/3/layout/HorizontalOrganizationChart"/>
    <dgm:cxn modelId="{96435734-C806-4985-81EA-DAEA7CE2E30C}" type="presParOf" srcId="{B1B3B522-9567-4AA5-AFDE-3D305D07FD27}" destId="{A7E5679E-3775-49C3-A9B9-91153757248C}" srcOrd="0" destOrd="0" presId="urn:microsoft.com/office/officeart/2009/3/layout/HorizontalOrganizationChart"/>
    <dgm:cxn modelId="{AD93F6B1-23EC-401A-948A-D8D427C95833}" type="presParOf" srcId="{B1B3B522-9567-4AA5-AFDE-3D305D07FD27}" destId="{C2CE6C2A-3FED-4A85-978C-84B406294F00}" srcOrd="1" destOrd="0" presId="urn:microsoft.com/office/officeart/2009/3/layout/HorizontalOrganizationChart"/>
    <dgm:cxn modelId="{9E68077A-E5AC-40E5-94B1-86CE1B5FC6EA}" type="presParOf" srcId="{2BD6D5C1-1B8C-4C64-B984-AA1CC6EFE7FB}" destId="{F394F14A-2F6F-4B63-9B09-D9B8C7531A3F}" srcOrd="1" destOrd="0" presId="urn:microsoft.com/office/officeart/2009/3/layout/HorizontalOrganizationChart"/>
    <dgm:cxn modelId="{A9A78D57-4E94-48BB-9F7E-351B55B6E141}" type="presParOf" srcId="{2BD6D5C1-1B8C-4C64-B984-AA1CC6EFE7FB}" destId="{393F1CA9-0B44-43D9-BFEF-AA41E528FD2C}" srcOrd="2" destOrd="0" presId="urn:microsoft.com/office/officeart/2009/3/layout/HorizontalOrganizationChart"/>
    <dgm:cxn modelId="{3B48B633-0EFB-4D67-8235-4EB16606CACC}" type="presParOf" srcId="{4A455EB1-6F4B-4C38-B4E9-1A53D53900A9}" destId="{D6DA88CB-0230-4F68-9AFE-3FAAAFE5E89F}" srcOrd="2" destOrd="0" presId="urn:microsoft.com/office/officeart/2009/3/layout/HorizontalOrganizationChart"/>
    <dgm:cxn modelId="{0C213503-FF54-484D-82AD-1B3699EBA571}" type="presParOf" srcId="{4A455EB1-6F4B-4C38-B4E9-1A53D53900A9}" destId="{D2B5BD63-DF0D-49FB-B4E9-8C9AA11DBF13}" srcOrd="3" destOrd="0" presId="urn:microsoft.com/office/officeart/2009/3/layout/HorizontalOrganizationChart"/>
    <dgm:cxn modelId="{55EA28EA-3E70-4BCB-AB0E-4F26A35DED62}" type="presParOf" srcId="{D2B5BD63-DF0D-49FB-B4E9-8C9AA11DBF13}" destId="{9912A1E2-917F-43FA-A45F-1142A2F09EA0}" srcOrd="0" destOrd="0" presId="urn:microsoft.com/office/officeart/2009/3/layout/HorizontalOrganizationChart"/>
    <dgm:cxn modelId="{17D55FE5-06D2-446B-BAB6-F0D1EC1F7170}" type="presParOf" srcId="{9912A1E2-917F-43FA-A45F-1142A2F09EA0}" destId="{BDDB7F0E-7C21-4EFA-BBF5-B0FA7FD5CF79}" srcOrd="0" destOrd="0" presId="urn:microsoft.com/office/officeart/2009/3/layout/HorizontalOrganizationChart"/>
    <dgm:cxn modelId="{C190A899-C655-4125-82BE-F8B2C3F4D981}" type="presParOf" srcId="{9912A1E2-917F-43FA-A45F-1142A2F09EA0}" destId="{18D424B7-F7A0-4B19-B8D4-7DFCD0538181}" srcOrd="1" destOrd="0" presId="urn:microsoft.com/office/officeart/2009/3/layout/HorizontalOrganizationChart"/>
    <dgm:cxn modelId="{E801F208-6BC4-483A-B7C6-DC387E5E9246}" type="presParOf" srcId="{D2B5BD63-DF0D-49FB-B4E9-8C9AA11DBF13}" destId="{FCD1B62D-F6B8-4403-B1D6-B1C5965A5B3B}" srcOrd="1" destOrd="0" presId="urn:microsoft.com/office/officeart/2009/3/layout/HorizontalOrganizationChart"/>
    <dgm:cxn modelId="{E5C03D2A-E997-481B-AF88-391430D29B4F}" type="presParOf" srcId="{FCD1B62D-F6B8-4403-B1D6-B1C5965A5B3B}" destId="{4D117A1A-DC5C-4A35-B1B4-73381C0FC0B8}" srcOrd="0" destOrd="0" presId="urn:microsoft.com/office/officeart/2009/3/layout/HorizontalOrganizationChart"/>
    <dgm:cxn modelId="{C8F243DE-8072-4107-A4B7-CC4D7B1073CC}" type="presParOf" srcId="{FCD1B62D-F6B8-4403-B1D6-B1C5965A5B3B}" destId="{46622F74-2BAF-406A-BB80-704A5B318488}" srcOrd="1" destOrd="0" presId="urn:microsoft.com/office/officeart/2009/3/layout/HorizontalOrganizationChart"/>
    <dgm:cxn modelId="{989AFEA2-6DCC-46B8-AE90-D8D11895C2E9}" type="presParOf" srcId="{46622F74-2BAF-406A-BB80-704A5B318488}" destId="{61604129-C186-4028-8DAB-702274995317}" srcOrd="0" destOrd="0" presId="urn:microsoft.com/office/officeart/2009/3/layout/HorizontalOrganizationChart"/>
    <dgm:cxn modelId="{D12A85FA-C5A3-403C-ADD8-762AFFD663F8}" type="presParOf" srcId="{61604129-C186-4028-8DAB-702274995317}" destId="{AFFA2A82-274E-47AD-816D-C2E5E84AB41F}" srcOrd="0" destOrd="0" presId="urn:microsoft.com/office/officeart/2009/3/layout/HorizontalOrganizationChart"/>
    <dgm:cxn modelId="{B6E4B3CD-BBF8-48DD-B62B-6B096C99682C}" type="presParOf" srcId="{61604129-C186-4028-8DAB-702274995317}" destId="{5F9AE16A-579A-4629-9018-F395E6553016}" srcOrd="1" destOrd="0" presId="urn:microsoft.com/office/officeart/2009/3/layout/HorizontalOrganizationChart"/>
    <dgm:cxn modelId="{26DF26D8-EA07-478F-A519-999CAF8270ED}" type="presParOf" srcId="{46622F74-2BAF-406A-BB80-704A5B318488}" destId="{1A713040-1E71-4C9C-BE9A-6E6C5D395BA2}" srcOrd="1" destOrd="0" presId="urn:microsoft.com/office/officeart/2009/3/layout/HorizontalOrganizationChart"/>
    <dgm:cxn modelId="{BE6842DC-6216-4AF6-86B1-9D81AD538742}" type="presParOf" srcId="{46622F74-2BAF-406A-BB80-704A5B318488}" destId="{4CFC806C-775A-4DFD-B10A-A02E69A9E56D}" srcOrd="2" destOrd="0" presId="urn:microsoft.com/office/officeart/2009/3/layout/HorizontalOrganizationChart"/>
    <dgm:cxn modelId="{AEE61473-17EE-4874-A30A-03536698B266}" type="presParOf" srcId="{FCD1B62D-F6B8-4403-B1D6-B1C5965A5B3B}" destId="{AD9B4F57-1A4B-47D4-BF62-219FC06718A0}" srcOrd="2" destOrd="0" presId="urn:microsoft.com/office/officeart/2009/3/layout/HorizontalOrganizationChart"/>
    <dgm:cxn modelId="{7F48BF68-9D52-47E9-9322-1014016335DF}" type="presParOf" srcId="{FCD1B62D-F6B8-4403-B1D6-B1C5965A5B3B}" destId="{6C7F18D0-A797-4B7E-9EE7-3D4CDDF976B2}" srcOrd="3" destOrd="0" presId="urn:microsoft.com/office/officeart/2009/3/layout/HorizontalOrganizationChart"/>
    <dgm:cxn modelId="{057AB7E4-3E62-4533-87F3-F917FF967253}" type="presParOf" srcId="{6C7F18D0-A797-4B7E-9EE7-3D4CDDF976B2}" destId="{DBFD6CD1-6F35-4CA6-BEF8-B130A200A4AC}" srcOrd="0" destOrd="0" presId="urn:microsoft.com/office/officeart/2009/3/layout/HorizontalOrganizationChart"/>
    <dgm:cxn modelId="{BAE49DC8-DA30-4B31-BFD7-BDD9449658BF}" type="presParOf" srcId="{DBFD6CD1-6F35-4CA6-BEF8-B130A200A4AC}" destId="{73677360-C524-4838-BB5A-20283EB07D77}" srcOrd="0" destOrd="0" presId="urn:microsoft.com/office/officeart/2009/3/layout/HorizontalOrganizationChart"/>
    <dgm:cxn modelId="{54D13305-C962-401A-B32E-BF2994C6F1BD}" type="presParOf" srcId="{DBFD6CD1-6F35-4CA6-BEF8-B130A200A4AC}" destId="{A125FE39-CAA7-422E-B9B3-5BB3DD757541}" srcOrd="1" destOrd="0" presId="urn:microsoft.com/office/officeart/2009/3/layout/HorizontalOrganizationChart"/>
    <dgm:cxn modelId="{6F85D634-7748-4D1F-8916-894970FA2A34}" type="presParOf" srcId="{6C7F18D0-A797-4B7E-9EE7-3D4CDDF976B2}" destId="{F8971313-E5BD-4D8C-A052-9D667F6673D2}" srcOrd="1" destOrd="0" presId="urn:microsoft.com/office/officeart/2009/3/layout/HorizontalOrganizationChart"/>
    <dgm:cxn modelId="{1DF5FA05-AFC4-4B12-911C-2A5E3DBBE869}" type="presParOf" srcId="{6C7F18D0-A797-4B7E-9EE7-3D4CDDF976B2}" destId="{21ACA6D8-80DA-4A3F-850A-1EEA611A19C9}" srcOrd="2" destOrd="0" presId="urn:microsoft.com/office/officeart/2009/3/layout/HorizontalOrganizationChart"/>
    <dgm:cxn modelId="{BADD20F3-F37B-4BFF-86DC-7A51719C6683}" type="presParOf" srcId="{FCD1B62D-F6B8-4403-B1D6-B1C5965A5B3B}" destId="{18095321-4E9B-43A3-9A5F-A075EAA9FE64}" srcOrd="4" destOrd="0" presId="urn:microsoft.com/office/officeart/2009/3/layout/HorizontalOrganizationChart"/>
    <dgm:cxn modelId="{B3F66839-C460-4CCC-9016-3D50D8DF8FCB}" type="presParOf" srcId="{FCD1B62D-F6B8-4403-B1D6-B1C5965A5B3B}" destId="{E4D3BF7C-5CC9-412D-8B84-B86DC3B9F643}" srcOrd="5" destOrd="0" presId="urn:microsoft.com/office/officeart/2009/3/layout/HorizontalOrganizationChart"/>
    <dgm:cxn modelId="{F20EE8C1-88E7-4E68-9F27-E00A95CC9B0F}" type="presParOf" srcId="{E4D3BF7C-5CC9-412D-8B84-B86DC3B9F643}" destId="{07740815-8729-4501-864C-ECA227C69F2D}" srcOrd="0" destOrd="0" presId="urn:microsoft.com/office/officeart/2009/3/layout/HorizontalOrganizationChart"/>
    <dgm:cxn modelId="{68F88547-E80B-4C3A-93A2-45544D29AB24}" type="presParOf" srcId="{07740815-8729-4501-864C-ECA227C69F2D}" destId="{695E07D4-2706-4447-8F33-0779D99E1A06}" srcOrd="0" destOrd="0" presId="urn:microsoft.com/office/officeart/2009/3/layout/HorizontalOrganizationChart"/>
    <dgm:cxn modelId="{86D5058B-5101-46FB-9616-A99487426FFA}" type="presParOf" srcId="{07740815-8729-4501-864C-ECA227C69F2D}" destId="{52C7BE9D-0809-41B4-B332-430C1C3CAD6F}" srcOrd="1" destOrd="0" presId="urn:microsoft.com/office/officeart/2009/3/layout/HorizontalOrganizationChart"/>
    <dgm:cxn modelId="{AAA0D324-C122-49E3-8BF7-BD53391D4E34}" type="presParOf" srcId="{E4D3BF7C-5CC9-412D-8B84-B86DC3B9F643}" destId="{1DBEE429-63CD-412D-BE14-8A6C02BAEC3F}" srcOrd="1" destOrd="0" presId="urn:microsoft.com/office/officeart/2009/3/layout/HorizontalOrganizationChart"/>
    <dgm:cxn modelId="{782D0E75-B37E-4EBA-8A36-F5C5B740A49F}" type="presParOf" srcId="{E4D3BF7C-5CC9-412D-8B84-B86DC3B9F643}" destId="{01381EE9-ECBC-4A39-9F3C-75D72ACDD27E}" srcOrd="2" destOrd="0" presId="urn:microsoft.com/office/officeart/2009/3/layout/HorizontalOrganizationChart"/>
    <dgm:cxn modelId="{7EDDD223-7595-4EB5-B300-E9A44049D90D}" type="presParOf" srcId="{D2B5BD63-DF0D-49FB-B4E9-8C9AA11DBF13}" destId="{AD9AAD0B-6040-487B-9183-1F448C6E3D1D}" srcOrd="2" destOrd="0" presId="urn:microsoft.com/office/officeart/2009/3/layout/HorizontalOrganizationChart"/>
    <dgm:cxn modelId="{DF07FEC8-C0B8-4E47-A0AA-A43D5FB7FC13}" type="presParOf" srcId="{C72E7D21-8E4B-4271-8CD4-519F60FF660A}" destId="{A7A57371-3CDE-4308-83C5-4C4070D29B5A}" srcOrd="2" destOrd="0" presId="urn:microsoft.com/office/officeart/2009/3/layout/HorizontalOrganizationChart"/>
    <dgm:cxn modelId="{C74F4169-AAA2-488B-8DCC-517069DF72D0}" type="presParOf" srcId="{CA919B47-5014-4568-9F9F-08DF40AD75C8}" destId="{C44D7D1A-C282-4E28-B1AE-7D7BF589D84A}" srcOrd="2" destOrd="0" presId="urn:microsoft.com/office/officeart/2009/3/layout/HorizontalOrganizationChart"/>
    <dgm:cxn modelId="{46B91E1F-320D-4075-88E8-E1AA4FA555B9}" type="presParOf" srcId="{CA919B47-5014-4568-9F9F-08DF40AD75C8}" destId="{C8967371-030B-4105-90BF-3F0A547FA261}" srcOrd="3" destOrd="0" presId="urn:microsoft.com/office/officeart/2009/3/layout/HorizontalOrganizationChart"/>
    <dgm:cxn modelId="{42B14286-DEDF-4677-A334-7759284B014C}" type="presParOf" srcId="{C8967371-030B-4105-90BF-3F0A547FA261}" destId="{516B20D4-CB45-4009-A051-7A907D2F812D}" srcOrd="0" destOrd="0" presId="urn:microsoft.com/office/officeart/2009/3/layout/HorizontalOrganizationChart"/>
    <dgm:cxn modelId="{DB47D7CC-266F-4001-9C5F-0DE428440383}" type="presParOf" srcId="{516B20D4-CB45-4009-A051-7A907D2F812D}" destId="{D0E76795-1AA3-4842-9DA9-D9D2E2281242}" srcOrd="0" destOrd="0" presId="urn:microsoft.com/office/officeart/2009/3/layout/HorizontalOrganizationChart"/>
    <dgm:cxn modelId="{75D741A8-4810-49B4-8A90-F49700452C6A}" type="presParOf" srcId="{516B20D4-CB45-4009-A051-7A907D2F812D}" destId="{6E643D6A-4884-4C64-96AA-61912AD5C338}" srcOrd="1" destOrd="0" presId="urn:microsoft.com/office/officeart/2009/3/layout/HorizontalOrganizationChart"/>
    <dgm:cxn modelId="{D58C4A6A-845A-4EF2-ABB1-2D417227B06C}" type="presParOf" srcId="{C8967371-030B-4105-90BF-3F0A547FA261}" destId="{F6AC6370-D8B0-40E2-8C20-173D4311E0A2}" srcOrd="1" destOrd="0" presId="urn:microsoft.com/office/officeart/2009/3/layout/HorizontalOrganizationChart"/>
    <dgm:cxn modelId="{D13B3414-E9DF-4BAB-9863-27CD9202BB8D}" type="presParOf" srcId="{F6AC6370-D8B0-40E2-8C20-173D4311E0A2}" destId="{2FD8DDCE-9365-4379-ABAA-132601B62AC8}" srcOrd="0" destOrd="0" presId="urn:microsoft.com/office/officeart/2009/3/layout/HorizontalOrganizationChart"/>
    <dgm:cxn modelId="{70893848-2CD0-4337-8A8E-6F39D009ABEC}" type="presParOf" srcId="{F6AC6370-D8B0-40E2-8C20-173D4311E0A2}" destId="{85900D78-8399-4523-A3D7-0FBD84857385}" srcOrd="1" destOrd="0" presId="urn:microsoft.com/office/officeart/2009/3/layout/HorizontalOrganizationChart"/>
    <dgm:cxn modelId="{F44E6A1A-CF55-4454-B330-881C5EE9BA35}" type="presParOf" srcId="{85900D78-8399-4523-A3D7-0FBD84857385}" destId="{D23FA7D3-4C2B-4C45-850F-0F8E7CB650BC}" srcOrd="0" destOrd="0" presId="urn:microsoft.com/office/officeart/2009/3/layout/HorizontalOrganizationChart"/>
    <dgm:cxn modelId="{47E4CDEA-73EC-4B96-9B06-25AF2CC2494D}" type="presParOf" srcId="{D23FA7D3-4C2B-4C45-850F-0F8E7CB650BC}" destId="{E7EBD573-E024-4420-AA86-CDA8200743C1}" srcOrd="0" destOrd="0" presId="urn:microsoft.com/office/officeart/2009/3/layout/HorizontalOrganizationChart"/>
    <dgm:cxn modelId="{DB896A9A-D794-49E7-977C-258AF09A78AE}" type="presParOf" srcId="{D23FA7D3-4C2B-4C45-850F-0F8E7CB650BC}" destId="{6FD61E6D-8700-429D-9CC4-C8870A245998}" srcOrd="1" destOrd="0" presId="urn:microsoft.com/office/officeart/2009/3/layout/HorizontalOrganizationChart"/>
    <dgm:cxn modelId="{471BDE0C-83E6-483C-B1B3-3127DA34D6C8}" type="presParOf" srcId="{85900D78-8399-4523-A3D7-0FBD84857385}" destId="{619986CD-2AA3-4D28-8338-F930D0AF68BE}" srcOrd="1" destOrd="0" presId="urn:microsoft.com/office/officeart/2009/3/layout/HorizontalOrganizationChart"/>
    <dgm:cxn modelId="{052E7D4D-F1B5-4B35-B212-659BF90815D8}" type="presParOf" srcId="{85900D78-8399-4523-A3D7-0FBD84857385}" destId="{4B846C46-6420-4D02-A634-E840E287A1F9}" srcOrd="2" destOrd="0" presId="urn:microsoft.com/office/officeart/2009/3/layout/HorizontalOrganizationChart"/>
    <dgm:cxn modelId="{A7FA42BF-E93D-47FB-89F7-EAD8159B1495}" type="presParOf" srcId="{F6AC6370-D8B0-40E2-8C20-173D4311E0A2}" destId="{383573F7-40EF-455C-93CC-79C7EC6E43CB}" srcOrd="2" destOrd="0" presId="urn:microsoft.com/office/officeart/2009/3/layout/HorizontalOrganizationChart"/>
    <dgm:cxn modelId="{C361C331-A1F2-43B7-A870-C9B11E1FCB7A}" type="presParOf" srcId="{F6AC6370-D8B0-40E2-8C20-173D4311E0A2}" destId="{58DA250C-7C56-4A87-A406-4DF00F4F483A}" srcOrd="3" destOrd="0" presId="urn:microsoft.com/office/officeart/2009/3/layout/HorizontalOrganizationChart"/>
    <dgm:cxn modelId="{426B0C7C-F10A-47D3-93FC-FF47DFC76C9B}" type="presParOf" srcId="{58DA250C-7C56-4A87-A406-4DF00F4F483A}" destId="{64F8B0C9-2EF4-4FDA-AACF-58CC727DCC50}" srcOrd="0" destOrd="0" presId="urn:microsoft.com/office/officeart/2009/3/layout/HorizontalOrganizationChart"/>
    <dgm:cxn modelId="{EB33DBA4-0915-4FAD-A197-C767F7BC46CC}" type="presParOf" srcId="{64F8B0C9-2EF4-4FDA-AACF-58CC727DCC50}" destId="{91E7654D-10B8-4324-96A4-28AF2F1A03E3}" srcOrd="0" destOrd="0" presId="urn:microsoft.com/office/officeart/2009/3/layout/HorizontalOrganizationChart"/>
    <dgm:cxn modelId="{BA2C8CCA-267B-40D0-93D2-9129D65CD7FA}" type="presParOf" srcId="{64F8B0C9-2EF4-4FDA-AACF-58CC727DCC50}" destId="{34A7E910-A04E-405F-801F-072ED0114C80}" srcOrd="1" destOrd="0" presId="urn:microsoft.com/office/officeart/2009/3/layout/HorizontalOrganizationChart"/>
    <dgm:cxn modelId="{E1D38C2E-1686-46BD-AE37-8D0EA1DD19DD}" type="presParOf" srcId="{58DA250C-7C56-4A87-A406-4DF00F4F483A}" destId="{CACBFEF8-04F7-469F-B33E-DB572D0640AA}" srcOrd="1" destOrd="0" presId="urn:microsoft.com/office/officeart/2009/3/layout/HorizontalOrganizationChart"/>
    <dgm:cxn modelId="{6D1B841C-DD17-4C3E-8DC6-7E03A3D3BA34}" type="presParOf" srcId="{CACBFEF8-04F7-469F-B33E-DB572D0640AA}" destId="{20F415B6-3ADC-4E2D-A089-1E947B214032}" srcOrd="0" destOrd="0" presId="urn:microsoft.com/office/officeart/2009/3/layout/HorizontalOrganizationChart"/>
    <dgm:cxn modelId="{351F78BA-2763-434F-976C-3E647346FB4E}" type="presParOf" srcId="{CACBFEF8-04F7-469F-B33E-DB572D0640AA}" destId="{EA4E24A1-4FC1-4DC7-9E52-936323A722A1}" srcOrd="1" destOrd="0" presId="urn:microsoft.com/office/officeart/2009/3/layout/HorizontalOrganizationChart"/>
    <dgm:cxn modelId="{62752639-0709-427F-82CF-A84F9E3902A5}" type="presParOf" srcId="{EA4E24A1-4FC1-4DC7-9E52-936323A722A1}" destId="{BD14426F-6879-406D-AB90-62B4137F2170}" srcOrd="0" destOrd="0" presId="urn:microsoft.com/office/officeart/2009/3/layout/HorizontalOrganizationChart"/>
    <dgm:cxn modelId="{63FBA6DC-69F9-469A-91DC-C8FDBF59603E}" type="presParOf" srcId="{BD14426F-6879-406D-AB90-62B4137F2170}" destId="{F9DCB8AB-1EF7-4706-993E-84D4A92CAD36}" srcOrd="0" destOrd="0" presId="urn:microsoft.com/office/officeart/2009/3/layout/HorizontalOrganizationChart"/>
    <dgm:cxn modelId="{5D74D05E-AC96-4450-903E-6C4864430681}" type="presParOf" srcId="{BD14426F-6879-406D-AB90-62B4137F2170}" destId="{B988583D-CB1E-4D32-AB16-CB19C3C4D8F6}" srcOrd="1" destOrd="0" presId="urn:microsoft.com/office/officeart/2009/3/layout/HorizontalOrganizationChart"/>
    <dgm:cxn modelId="{1162D599-D7B2-4F97-8374-EC99E59BDF1F}" type="presParOf" srcId="{EA4E24A1-4FC1-4DC7-9E52-936323A722A1}" destId="{04FE7CBE-6C21-4206-BE09-D0EFEC00BF98}" srcOrd="1" destOrd="0" presId="urn:microsoft.com/office/officeart/2009/3/layout/HorizontalOrganizationChart"/>
    <dgm:cxn modelId="{65D9830E-3337-48AC-A352-2D27B5A0218E}" type="presParOf" srcId="{EA4E24A1-4FC1-4DC7-9E52-936323A722A1}" destId="{99B9414D-FD4C-4683-A65C-561179AB2DFB}" srcOrd="2" destOrd="0" presId="urn:microsoft.com/office/officeart/2009/3/layout/HorizontalOrganizationChart"/>
    <dgm:cxn modelId="{EA4568C4-060B-41A8-8627-7A5B650AC14D}" type="presParOf" srcId="{CACBFEF8-04F7-469F-B33E-DB572D0640AA}" destId="{ED308883-9969-4FAD-8D5B-2C3CA075A5EA}" srcOrd="2" destOrd="0" presId="urn:microsoft.com/office/officeart/2009/3/layout/HorizontalOrganizationChart"/>
    <dgm:cxn modelId="{8F1200D3-BA61-4050-BA8E-603F16E528A9}" type="presParOf" srcId="{CACBFEF8-04F7-469F-B33E-DB572D0640AA}" destId="{83E5B6BB-BFE0-447E-B629-4200AF51AA11}" srcOrd="3" destOrd="0" presId="urn:microsoft.com/office/officeart/2009/3/layout/HorizontalOrganizationChart"/>
    <dgm:cxn modelId="{15A76781-E60E-4D5A-9FCB-EB84AC3B944D}" type="presParOf" srcId="{83E5B6BB-BFE0-447E-B629-4200AF51AA11}" destId="{0C4D8A0E-E8F6-44C8-95BA-BB0ECD36E8A2}" srcOrd="0" destOrd="0" presId="urn:microsoft.com/office/officeart/2009/3/layout/HorizontalOrganizationChart"/>
    <dgm:cxn modelId="{6A95248E-7516-486A-8F4B-A36B27CB8A45}" type="presParOf" srcId="{0C4D8A0E-E8F6-44C8-95BA-BB0ECD36E8A2}" destId="{B156CF7A-FAFF-4C40-ABA6-E4424635920A}" srcOrd="0" destOrd="0" presId="urn:microsoft.com/office/officeart/2009/3/layout/HorizontalOrganizationChart"/>
    <dgm:cxn modelId="{7F510EF4-816B-4681-BA8B-8385AEE95EBD}" type="presParOf" srcId="{0C4D8A0E-E8F6-44C8-95BA-BB0ECD36E8A2}" destId="{A584A1D3-0BF9-4FE8-A215-33DC49E60AE0}" srcOrd="1" destOrd="0" presId="urn:microsoft.com/office/officeart/2009/3/layout/HorizontalOrganizationChart"/>
    <dgm:cxn modelId="{518347A7-BEFA-40E4-83E4-D50278463E69}" type="presParOf" srcId="{83E5B6BB-BFE0-447E-B629-4200AF51AA11}" destId="{C6774939-CD1F-4E3D-9B5B-75BC8FBBAACC}" srcOrd="1" destOrd="0" presId="urn:microsoft.com/office/officeart/2009/3/layout/HorizontalOrganizationChart"/>
    <dgm:cxn modelId="{A9EAAD84-EC0C-42DD-BBCB-908097940726}" type="presParOf" srcId="{83E5B6BB-BFE0-447E-B629-4200AF51AA11}" destId="{568F684C-89F2-4CEC-9B36-25B0382CA112}" srcOrd="2" destOrd="0" presId="urn:microsoft.com/office/officeart/2009/3/layout/HorizontalOrganizationChart"/>
    <dgm:cxn modelId="{4E58BA59-68CE-4AB2-845C-24D3FE85B3BA}" type="presParOf" srcId="{58DA250C-7C56-4A87-A406-4DF00F4F483A}" destId="{32F92657-3820-452D-87C2-062855F49F50}" srcOrd="2" destOrd="0" presId="urn:microsoft.com/office/officeart/2009/3/layout/HorizontalOrganizationChart"/>
    <dgm:cxn modelId="{C23C6504-5621-487D-B5F0-D6718BE05B44}" type="presParOf" srcId="{C8967371-030B-4105-90BF-3F0A547FA261}" destId="{C3F425EE-F586-416B-8A76-68161238A0D4}" srcOrd="2" destOrd="0" presId="urn:microsoft.com/office/officeart/2009/3/layout/HorizontalOrganizationChart"/>
    <dgm:cxn modelId="{6F051032-0702-4921-8F55-4973480E0B5C}" type="presParOf" srcId="{0E096070-2D73-4DB7-A5F1-71813285A6BE}" destId="{8A63C610-875F-4B41-947D-C3352E58FD86}" srcOrd="2" destOrd="0" presId="urn:microsoft.com/office/officeart/2009/3/layout/HorizontalOrganizationChart"/>
    <dgm:cxn modelId="{3BEC705D-531C-4C8C-B130-49FCC5F6469B}" type="presParOf" srcId="{2037C251-98AE-4663-921C-8FD9FC3F792F}" destId="{137D934F-3D33-44EA-8673-4E486D84604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88357C-0F4D-4586-B156-CBC049BC6D2D}" type="doc">
      <dgm:prSet loTypeId="urn:microsoft.com/office/officeart/2005/8/layout/hierarchy1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64388D0-31F5-418C-8C72-A1511B5B2EC6}">
      <dgm:prSet custT="1"/>
      <dgm:spPr/>
      <dgm:t>
        <a:bodyPr/>
        <a:lstStyle/>
        <a:p>
          <a:r>
            <a:rPr lang="vi-V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Phân tử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6A5E03-F8CB-4128-BF91-A6A1B436BD19}" type="parTrans" cxnId="{FCF1218D-5EBA-437C-B032-C1312C7EEFCE}">
      <dgm:prSet/>
      <dgm:spPr/>
      <dgm:t>
        <a:bodyPr/>
        <a:lstStyle/>
        <a:p>
          <a:endParaRPr lang="en-US"/>
        </a:p>
      </dgm:t>
    </dgm:pt>
    <dgm:pt modelId="{B02729D9-DC7A-4103-B94F-541141B29647}" type="sibTrans" cxnId="{FCF1218D-5EBA-437C-B032-C1312C7EEFCE}">
      <dgm:prSet/>
      <dgm:spPr/>
      <dgm:t>
        <a:bodyPr/>
        <a:lstStyle/>
        <a:p>
          <a:endParaRPr lang="en-US"/>
        </a:p>
      </dgm:t>
    </dgm:pt>
    <dgm:pt modelId="{B3117B91-F6DE-48E7-B886-6A1B5464011D}">
      <dgm:prSet custT="1"/>
      <dgm:spPr/>
      <dgm:t>
        <a:bodyPr/>
        <a:lstStyle/>
        <a:p>
          <a:pPr algn="just"/>
          <a:r>
            <a:rPr lang="vi-VN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ĐN: là hạt đại diện cho chất, gồm một số nguyên tử liên kết với nhau và thể hiện đầy đủ tính chất hóa học của chất. </a:t>
          </a:r>
        </a:p>
      </dgm:t>
    </dgm:pt>
    <dgm:pt modelId="{6ED63531-7795-46A5-B9B2-400250CE7C39}" type="parTrans" cxnId="{4C38F205-D1A2-4027-9895-2BFF0A1AAEB8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E6CCB7-D224-47DA-8574-B15B3D0A6795}" type="sibTrans" cxnId="{4C38F205-D1A2-4027-9895-2BFF0A1AAEB8}">
      <dgm:prSet/>
      <dgm:spPr/>
      <dgm:t>
        <a:bodyPr/>
        <a:lstStyle/>
        <a:p>
          <a:endParaRPr lang="en-US"/>
        </a:p>
      </dgm:t>
    </dgm:pt>
    <dgm:pt modelId="{876522FF-24BB-4729-AA1F-9633E8823029}">
      <dgm:prSet custT="1"/>
      <dgm:spPr/>
      <dgm:t>
        <a:bodyPr/>
        <a:lstStyle/>
        <a:p>
          <a:r>
            <a:rPr lang="vi-VN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Khối lượng phân tử bằng </a:t>
          </a:r>
          <a:r>
            <a:rPr lang="vi-V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tổng khối lượng các hạt nguyên tử </a:t>
          </a:r>
          <a:r>
            <a:rPr lang="vi-VN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có trong phân tử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639FDA-6E20-4D2F-B514-E2BD5554F08F}" type="parTrans" cxnId="{3AB30B02-7A99-4059-B2A6-A777945C0C0D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44A0A-32EF-4EAD-8214-808C8C009371}" type="sibTrans" cxnId="{3AB30B02-7A99-4059-B2A6-A777945C0C0D}">
      <dgm:prSet/>
      <dgm:spPr/>
      <dgm:t>
        <a:bodyPr/>
        <a:lstStyle/>
        <a:p>
          <a:endParaRPr lang="en-US"/>
        </a:p>
      </dgm:t>
    </dgm:pt>
    <dgm:pt modelId="{38DB5E02-E551-49C3-91DB-23A16D633044}">
      <dgm:prSet custT="1"/>
      <dgm:spPr/>
      <dgm:t>
        <a:bodyPr/>
        <a:lstStyle/>
        <a:p>
          <a:r>
            <a:rPr lang="vi-V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Phân loại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E214E-2B99-44BA-8D45-9E782F51BA94}" type="parTrans" cxnId="{33EAB6A5-2817-4AA5-8E95-08C52870B8F2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63B112-B7F6-466F-8268-F41F20F74620}" type="sibTrans" cxnId="{33EAB6A5-2817-4AA5-8E95-08C52870B8F2}">
      <dgm:prSet/>
      <dgm:spPr/>
      <dgm:t>
        <a:bodyPr/>
        <a:lstStyle/>
        <a:p>
          <a:endParaRPr lang="en-US"/>
        </a:p>
      </dgm:t>
    </dgm:pt>
    <dgm:pt modelId="{043DB119-4381-4D4B-B61C-D978AB572755}">
      <dgm:prSet custT="1"/>
      <dgm:spPr/>
      <dgm:t>
        <a:bodyPr/>
        <a:lstStyle/>
        <a:p>
          <a:r>
            <a:rPr lang="vi-VN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Phân tử đơn chất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809C73-1E07-4920-B860-162B50ACAFA7}" type="parTrans" cxnId="{51F7A1AE-D49E-4C3E-9A54-BAD8AD96CAA1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CC06FB-A7AA-47D2-9BA8-D5B78FAE29D6}" type="sibTrans" cxnId="{51F7A1AE-D49E-4C3E-9A54-BAD8AD96CAA1}">
      <dgm:prSet/>
      <dgm:spPr/>
      <dgm:t>
        <a:bodyPr/>
        <a:lstStyle/>
        <a:p>
          <a:endParaRPr lang="en-US"/>
        </a:p>
      </dgm:t>
    </dgm:pt>
    <dgm:pt modelId="{2880EA1D-40C4-4270-B93E-C331DFD7F9E3}">
      <dgm:prSet custT="1"/>
      <dgm:spPr/>
      <dgm:t>
        <a:bodyPr/>
        <a:lstStyle/>
        <a:p>
          <a:r>
            <a:rPr lang="vi-V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ĐN: Gồm các nguyên tử của </a:t>
          </a:r>
          <a:r>
            <a: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 một nguyên tố hóa học</a:t>
          </a:r>
          <a:endParaRPr lang="en-US" sz="2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7420FE-82D4-4EB6-B5B8-599301DC4A4A}" type="parTrans" cxnId="{442D2CE3-865B-429E-A7B7-D064AC87F310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98FC33-3E36-40E5-8F14-A9AEAFB55086}" type="sibTrans" cxnId="{442D2CE3-865B-429E-A7B7-D064AC87F310}">
      <dgm:prSet/>
      <dgm:spPr/>
      <dgm:t>
        <a:bodyPr/>
        <a:lstStyle/>
        <a:p>
          <a:endParaRPr lang="en-US"/>
        </a:p>
      </dgm:t>
    </dgm:pt>
    <dgm:pt modelId="{DCBF67D5-5A3E-4F51-AA65-32B527A6A198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vi-V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VD: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Khí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nitrogen (N</a:t>
          </a:r>
          <a:r>
            <a: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); </a:t>
          </a:r>
          <a:r>
            <a:rPr lang="en-US" sz="24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khí</a:t>
          </a:r>
          <a:r>
            <a:rPr lang="en-U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oxygen (O</a:t>
          </a:r>
          <a:r>
            <a: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)…</a:t>
          </a:r>
          <a:endParaRPr lang="vi-VN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vi-VN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vi-VN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vi-VN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vi-VN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F290E6-00EE-4267-843E-BC115132BC4A}" type="parTrans" cxnId="{417675D9-BCE5-4F30-A33E-F18EADCD7425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3F7CF1-5D61-4C0A-A177-C6C5EC800655}" type="sibTrans" cxnId="{417675D9-BCE5-4F30-A33E-F18EADCD7425}">
      <dgm:prSet/>
      <dgm:spPr/>
      <dgm:t>
        <a:bodyPr/>
        <a:lstStyle/>
        <a:p>
          <a:endParaRPr lang="en-US"/>
        </a:p>
      </dgm:t>
    </dgm:pt>
    <dgm:pt modelId="{23044F56-C96D-4569-84E3-91F23DF290CD}">
      <dgm:prSet custT="1"/>
      <dgm:spPr/>
      <dgm:t>
        <a:bodyPr/>
        <a:lstStyle/>
        <a:p>
          <a:r>
            <a:rPr lang="vi-VN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Phân tử hợp chất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EC3C6F-B575-4348-871E-7479E1F13DA8}" type="parTrans" cxnId="{69A6DA50-DC39-41A2-9F5A-E65208E25AF1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AF0D14-980F-45EF-A1BC-5460409BDD6A}" type="sibTrans" cxnId="{69A6DA50-DC39-41A2-9F5A-E65208E25AF1}">
      <dgm:prSet/>
      <dgm:spPr/>
      <dgm:t>
        <a:bodyPr/>
        <a:lstStyle/>
        <a:p>
          <a:endParaRPr lang="en-US"/>
        </a:p>
      </dgm:t>
    </dgm:pt>
    <dgm:pt modelId="{E680B05D-6049-4129-9D35-222D8A638759}">
      <dgm:prSet custT="1"/>
      <dgm:spPr/>
      <dgm:t>
        <a:bodyPr/>
        <a:lstStyle/>
        <a:p>
          <a:r>
            <a:rPr lang="vi-V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ĐN: Gồm các nguyên tử của </a:t>
          </a:r>
          <a:r>
            <a: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 nguyên tố hóa học khác nhau </a:t>
          </a:r>
          <a:endParaRPr lang="en-US" sz="2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3A02DF-9F48-407C-AD4A-26BC2F8D717C}" type="parTrans" cxnId="{6574BB07-5E1C-4763-8927-76A88F64B52A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543BB3-A828-4037-B4D3-57769ED8AC26}" type="sibTrans" cxnId="{6574BB07-5E1C-4763-8927-76A88F64B52A}">
      <dgm:prSet/>
      <dgm:spPr/>
      <dgm:t>
        <a:bodyPr/>
        <a:lstStyle/>
        <a:p>
          <a:endParaRPr lang="en-US"/>
        </a:p>
      </dgm:t>
    </dgm:pt>
    <dgm:pt modelId="{3B9199D5-D593-4043-AE75-9944C9594E24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vi-V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VD: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muối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ăn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NaCl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);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(H</a:t>
          </a:r>
          <a:r>
            <a: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O)…</a:t>
          </a:r>
          <a:endParaRPr lang="vi-VN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vi-VN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vi-V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5DFAF1-471B-4AD6-95EF-1C7DD6B8E304}" type="parTrans" cxnId="{CBDA8945-C650-40C3-8BB2-4946F3BC992A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18835D-5C67-4D35-B53A-1911D3FCA3DC}" type="sibTrans" cxnId="{CBDA8945-C650-40C3-8BB2-4946F3BC992A}">
      <dgm:prSet/>
      <dgm:spPr/>
      <dgm:t>
        <a:bodyPr/>
        <a:lstStyle/>
        <a:p>
          <a:endParaRPr lang="en-US"/>
        </a:p>
      </dgm:t>
    </dgm:pt>
    <dgm:pt modelId="{D91EC24F-116D-4B60-B4C6-6760D3E38F24}" type="pres">
      <dgm:prSet presAssocID="{6988357C-0F4D-4586-B156-CBC049BC6D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4A6B3A-2EC1-4681-BC67-DE0C53D5AEE4}" type="pres">
      <dgm:prSet presAssocID="{864388D0-31F5-418C-8C72-A1511B5B2EC6}" presName="hierRoot1" presStyleCnt="0"/>
      <dgm:spPr/>
    </dgm:pt>
    <dgm:pt modelId="{E770FA72-BCFA-4558-9A56-56970CF9838B}" type="pres">
      <dgm:prSet presAssocID="{864388D0-31F5-418C-8C72-A1511B5B2EC6}" presName="composite" presStyleCnt="0"/>
      <dgm:spPr/>
    </dgm:pt>
    <dgm:pt modelId="{95D6ABB4-10DE-4C45-99AD-AE1ACC11B614}" type="pres">
      <dgm:prSet presAssocID="{864388D0-31F5-418C-8C72-A1511B5B2EC6}" presName="background" presStyleLbl="node0" presStyleIdx="0" presStyleCnt="1"/>
      <dgm:spPr/>
    </dgm:pt>
    <dgm:pt modelId="{198955FE-FC40-40A3-AF0A-B22CDB929211}" type="pres">
      <dgm:prSet presAssocID="{864388D0-31F5-418C-8C72-A1511B5B2EC6}" presName="text" presStyleLbl="fgAcc0" presStyleIdx="0" presStyleCnt="1" custScaleX="229170" custScaleY="56774" custLinFactNeighborX="27327" custLinFactNeighborY="-39456">
        <dgm:presLayoutVars>
          <dgm:chPref val="3"/>
        </dgm:presLayoutVars>
      </dgm:prSet>
      <dgm:spPr/>
    </dgm:pt>
    <dgm:pt modelId="{A3A3B6D7-8A80-43C7-A7CB-F9A40AB729F0}" type="pres">
      <dgm:prSet presAssocID="{864388D0-31F5-418C-8C72-A1511B5B2EC6}" presName="hierChild2" presStyleCnt="0"/>
      <dgm:spPr/>
    </dgm:pt>
    <dgm:pt modelId="{CEA6D5D0-D5EB-442F-9E1E-941132557160}" type="pres">
      <dgm:prSet presAssocID="{6ED63531-7795-46A5-B9B2-400250CE7C39}" presName="Name10" presStyleLbl="parChTrans1D2" presStyleIdx="0" presStyleCnt="3"/>
      <dgm:spPr/>
    </dgm:pt>
    <dgm:pt modelId="{E95B1922-785D-474D-87B1-812F8B5D2B93}" type="pres">
      <dgm:prSet presAssocID="{B3117B91-F6DE-48E7-B886-6A1B5464011D}" presName="hierRoot2" presStyleCnt="0"/>
      <dgm:spPr/>
    </dgm:pt>
    <dgm:pt modelId="{8B18D98A-9D42-4F7E-9B4D-BBD87AE52156}" type="pres">
      <dgm:prSet presAssocID="{B3117B91-F6DE-48E7-B886-6A1B5464011D}" presName="composite2" presStyleCnt="0"/>
      <dgm:spPr/>
    </dgm:pt>
    <dgm:pt modelId="{266F56E8-CD3C-4E40-A5D5-23D7116249C3}" type="pres">
      <dgm:prSet presAssocID="{B3117B91-F6DE-48E7-B886-6A1B5464011D}" presName="background2" presStyleLbl="node2" presStyleIdx="0" presStyleCnt="3"/>
      <dgm:spPr/>
    </dgm:pt>
    <dgm:pt modelId="{CD29CC68-1084-4E4A-A506-E179C35687EC}" type="pres">
      <dgm:prSet presAssocID="{B3117B91-F6DE-48E7-B886-6A1B5464011D}" presName="text2" presStyleLbl="fgAcc2" presStyleIdx="0" presStyleCnt="3" custScaleX="117162" custScaleY="365536" custLinFactNeighborX="-43819" custLinFactNeighborY="-3632">
        <dgm:presLayoutVars>
          <dgm:chPref val="3"/>
        </dgm:presLayoutVars>
      </dgm:prSet>
      <dgm:spPr/>
    </dgm:pt>
    <dgm:pt modelId="{38F19F7C-2177-4C71-BB39-A01D8C5B73F0}" type="pres">
      <dgm:prSet presAssocID="{B3117B91-F6DE-48E7-B886-6A1B5464011D}" presName="hierChild3" presStyleCnt="0"/>
      <dgm:spPr/>
    </dgm:pt>
    <dgm:pt modelId="{0506C841-684C-47A0-81BB-FC45A1C86CF8}" type="pres">
      <dgm:prSet presAssocID="{84639FDA-6E20-4D2F-B514-E2BD5554F08F}" presName="Name10" presStyleLbl="parChTrans1D2" presStyleIdx="1" presStyleCnt="3"/>
      <dgm:spPr/>
    </dgm:pt>
    <dgm:pt modelId="{8CCB5D51-1720-4D60-8B2D-927361380DE0}" type="pres">
      <dgm:prSet presAssocID="{876522FF-24BB-4729-AA1F-9633E8823029}" presName="hierRoot2" presStyleCnt="0"/>
      <dgm:spPr/>
    </dgm:pt>
    <dgm:pt modelId="{A2456548-C3EC-4FDF-B1E5-B69144A4212C}" type="pres">
      <dgm:prSet presAssocID="{876522FF-24BB-4729-AA1F-9633E8823029}" presName="composite2" presStyleCnt="0"/>
      <dgm:spPr/>
    </dgm:pt>
    <dgm:pt modelId="{39E37537-1211-4B30-A4BF-502371417D94}" type="pres">
      <dgm:prSet presAssocID="{876522FF-24BB-4729-AA1F-9633E8823029}" presName="background2" presStyleLbl="node2" presStyleIdx="1" presStyleCnt="3"/>
      <dgm:spPr/>
    </dgm:pt>
    <dgm:pt modelId="{73C5EEC6-9FBC-4375-845E-BECDE8AC0898}" type="pres">
      <dgm:prSet presAssocID="{876522FF-24BB-4729-AA1F-9633E8823029}" presName="text2" presStyleLbl="fgAcc2" presStyleIdx="1" presStyleCnt="3" custScaleX="109971" custScaleY="281939" custLinFactNeighborX="-13773" custLinFactNeighborY="-2815">
        <dgm:presLayoutVars>
          <dgm:chPref val="3"/>
        </dgm:presLayoutVars>
      </dgm:prSet>
      <dgm:spPr/>
    </dgm:pt>
    <dgm:pt modelId="{AB892D21-E158-4925-9FF3-680631CC4BE0}" type="pres">
      <dgm:prSet presAssocID="{876522FF-24BB-4729-AA1F-9633E8823029}" presName="hierChild3" presStyleCnt="0"/>
      <dgm:spPr/>
    </dgm:pt>
    <dgm:pt modelId="{E0A08DFB-E5A7-4DD0-A80F-F05D35C0AFEE}" type="pres">
      <dgm:prSet presAssocID="{66CE214E-2B99-44BA-8D45-9E782F51BA94}" presName="Name10" presStyleLbl="parChTrans1D2" presStyleIdx="2" presStyleCnt="3"/>
      <dgm:spPr/>
    </dgm:pt>
    <dgm:pt modelId="{25ABFAC7-9C84-4595-ADEA-B50CFF3112B3}" type="pres">
      <dgm:prSet presAssocID="{38DB5E02-E551-49C3-91DB-23A16D633044}" presName="hierRoot2" presStyleCnt="0"/>
      <dgm:spPr/>
    </dgm:pt>
    <dgm:pt modelId="{B8868507-B52B-46C4-8FC3-E16162D37D17}" type="pres">
      <dgm:prSet presAssocID="{38DB5E02-E551-49C3-91DB-23A16D633044}" presName="composite2" presStyleCnt="0"/>
      <dgm:spPr/>
    </dgm:pt>
    <dgm:pt modelId="{32A304C7-7577-4308-99C9-ACFA20E5B941}" type="pres">
      <dgm:prSet presAssocID="{38DB5E02-E551-49C3-91DB-23A16D633044}" presName="background2" presStyleLbl="node2" presStyleIdx="2" presStyleCnt="3"/>
      <dgm:spPr/>
    </dgm:pt>
    <dgm:pt modelId="{45986912-1158-4230-8A0B-FB82C936C855}" type="pres">
      <dgm:prSet presAssocID="{38DB5E02-E551-49C3-91DB-23A16D633044}" presName="text2" presStyleLbl="fgAcc2" presStyleIdx="2" presStyleCnt="3" custScaleX="132166" custScaleY="51458" custLinFactNeighborX="-7532" custLinFactNeighborY="-5028">
        <dgm:presLayoutVars>
          <dgm:chPref val="3"/>
        </dgm:presLayoutVars>
      </dgm:prSet>
      <dgm:spPr/>
    </dgm:pt>
    <dgm:pt modelId="{ECCAFEC3-38BE-44FB-A121-4087066FDBE4}" type="pres">
      <dgm:prSet presAssocID="{38DB5E02-E551-49C3-91DB-23A16D633044}" presName="hierChild3" presStyleCnt="0"/>
      <dgm:spPr/>
    </dgm:pt>
    <dgm:pt modelId="{16B0AB0F-98DB-4DC3-8AA2-D36EE7A4767D}" type="pres">
      <dgm:prSet presAssocID="{8D809C73-1E07-4920-B860-162B50ACAFA7}" presName="Name17" presStyleLbl="parChTrans1D3" presStyleIdx="0" presStyleCnt="2"/>
      <dgm:spPr/>
    </dgm:pt>
    <dgm:pt modelId="{63640159-9CC5-460C-9DE8-1D4CA1AA1915}" type="pres">
      <dgm:prSet presAssocID="{043DB119-4381-4D4B-B61C-D978AB572755}" presName="hierRoot3" presStyleCnt="0"/>
      <dgm:spPr/>
    </dgm:pt>
    <dgm:pt modelId="{DD1C68CD-6E8A-4FD8-81C2-7EDC746D5A23}" type="pres">
      <dgm:prSet presAssocID="{043DB119-4381-4D4B-B61C-D978AB572755}" presName="composite3" presStyleCnt="0"/>
      <dgm:spPr/>
    </dgm:pt>
    <dgm:pt modelId="{1477B8BE-A276-46F1-9771-112AAA1CE473}" type="pres">
      <dgm:prSet presAssocID="{043DB119-4381-4D4B-B61C-D978AB572755}" presName="background3" presStyleLbl="node3" presStyleIdx="0" presStyleCnt="2"/>
      <dgm:spPr/>
    </dgm:pt>
    <dgm:pt modelId="{15073449-1AC6-4DF1-8288-A241B8C4DB79}" type="pres">
      <dgm:prSet presAssocID="{043DB119-4381-4D4B-B61C-D978AB572755}" presName="text3" presStyleLbl="fgAcc3" presStyleIdx="0" presStyleCnt="2" custScaleX="172796" custScaleY="55990" custLinFactNeighborX="-36063" custLinFactNeighborY="-24441">
        <dgm:presLayoutVars>
          <dgm:chPref val="3"/>
        </dgm:presLayoutVars>
      </dgm:prSet>
      <dgm:spPr/>
    </dgm:pt>
    <dgm:pt modelId="{057EBDBB-2AF4-4D5E-BC8B-3220B836BAE9}" type="pres">
      <dgm:prSet presAssocID="{043DB119-4381-4D4B-B61C-D978AB572755}" presName="hierChild4" presStyleCnt="0"/>
      <dgm:spPr/>
    </dgm:pt>
    <dgm:pt modelId="{8DC41B3F-3E8F-4EC6-9C10-AA7D8FFEF88E}" type="pres">
      <dgm:prSet presAssocID="{A27420FE-82D4-4EB6-B5B8-599301DC4A4A}" presName="Name23" presStyleLbl="parChTrans1D4" presStyleIdx="0" presStyleCnt="4"/>
      <dgm:spPr/>
    </dgm:pt>
    <dgm:pt modelId="{23C2D4C8-750A-40AA-AA70-B90C346EFFB5}" type="pres">
      <dgm:prSet presAssocID="{2880EA1D-40C4-4270-B93E-C331DFD7F9E3}" presName="hierRoot4" presStyleCnt="0"/>
      <dgm:spPr/>
    </dgm:pt>
    <dgm:pt modelId="{DAD8FF4E-13E0-40BF-A8AC-D528948D5EAB}" type="pres">
      <dgm:prSet presAssocID="{2880EA1D-40C4-4270-B93E-C331DFD7F9E3}" presName="composite4" presStyleCnt="0"/>
      <dgm:spPr/>
    </dgm:pt>
    <dgm:pt modelId="{D0E9AD8D-47DA-472A-8DA8-170EF32EC759}" type="pres">
      <dgm:prSet presAssocID="{2880EA1D-40C4-4270-B93E-C331DFD7F9E3}" presName="background4" presStyleLbl="node4" presStyleIdx="0" presStyleCnt="4"/>
      <dgm:spPr/>
    </dgm:pt>
    <dgm:pt modelId="{259AAE55-775E-4D94-A722-C0BA5237E376}" type="pres">
      <dgm:prSet presAssocID="{2880EA1D-40C4-4270-B93E-C331DFD7F9E3}" presName="text4" presStyleLbl="fgAcc4" presStyleIdx="0" presStyleCnt="4" custScaleX="109687" custScaleY="276592" custLinFactNeighborX="-25125" custLinFactNeighborY="-2189">
        <dgm:presLayoutVars>
          <dgm:chPref val="3"/>
        </dgm:presLayoutVars>
      </dgm:prSet>
      <dgm:spPr/>
    </dgm:pt>
    <dgm:pt modelId="{61260FBD-C863-4CC9-B852-A0F3A7CAA146}" type="pres">
      <dgm:prSet presAssocID="{2880EA1D-40C4-4270-B93E-C331DFD7F9E3}" presName="hierChild5" presStyleCnt="0"/>
      <dgm:spPr/>
    </dgm:pt>
    <dgm:pt modelId="{7F8142AE-D3C1-4C74-A363-04DF8E298043}" type="pres">
      <dgm:prSet presAssocID="{0BF290E6-00EE-4267-843E-BC115132BC4A}" presName="Name23" presStyleLbl="parChTrans1D4" presStyleIdx="1" presStyleCnt="4"/>
      <dgm:spPr/>
    </dgm:pt>
    <dgm:pt modelId="{69ABCD6A-54D0-4C20-B83C-371084C720EE}" type="pres">
      <dgm:prSet presAssocID="{DCBF67D5-5A3E-4F51-AA65-32B527A6A198}" presName="hierRoot4" presStyleCnt="0"/>
      <dgm:spPr/>
    </dgm:pt>
    <dgm:pt modelId="{35C640A8-F382-4CF4-ABB5-82D95D834A4F}" type="pres">
      <dgm:prSet presAssocID="{DCBF67D5-5A3E-4F51-AA65-32B527A6A198}" presName="composite4" presStyleCnt="0"/>
      <dgm:spPr/>
    </dgm:pt>
    <dgm:pt modelId="{2ECFA759-DFC5-48B2-A00C-BCDD7869DFB5}" type="pres">
      <dgm:prSet presAssocID="{DCBF67D5-5A3E-4F51-AA65-32B527A6A198}" presName="background4" presStyleLbl="node4" presStyleIdx="1" presStyleCnt="4"/>
      <dgm:spPr/>
    </dgm:pt>
    <dgm:pt modelId="{F3F4A04D-5971-423A-ABD1-BF5FFBE49EDB}" type="pres">
      <dgm:prSet presAssocID="{DCBF67D5-5A3E-4F51-AA65-32B527A6A198}" presName="text4" presStyleLbl="fgAcc4" presStyleIdx="1" presStyleCnt="4" custScaleX="114225" custScaleY="232820" custLinFactNeighborX="-28835" custLinFactNeighborY="216">
        <dgm:presLayoutVars>
          <dgm:chPref val="3"/>
        </dgm:presLayoutVars>
      </dgm:prSet>
      <dgm:spPr/>
    </dgm:pt>
    <dgm:pt modelId="{63EFCB6D-CE2E-4EE1-80FE-EA9EA1397882}" type="pres">
      <dgm:prSet presAssocID="{DCBF67D5-5A3E-4F51-AA65-32B527A6A198}" presName="hierChild5" presStyleCnt="0"/>
      <dgm:spPr/>
    </dgm:pt>
    <dgm:pt modelId="{A6121E93-B441-4B69-84A6-0CDC15BAF528}" type="pres">
      <dgm:prSet presAssocID="{BFEC3C6F-B575-4348-871E-7479E1F13DA8}" presName="Name17" presStyleLbl="parChTrans1D3" presStyleIdx="1" presStyleCnt="2"/>
      <dgm:spPr/>
    </dgm:pt>
    <dgm:pt modelId="{37AC6EDE-789C-4F60-A3AF-F2FDB2C10F67}" type="pres">
      <dgm:prSet presAssocID="{23044F56-C96D-4569-84E3-91F23DF290CD}" presName="hierRoot3" presStyleCnt="0"/>
      <dgm:spPr/>
    </dgm:pt>
    <dgm:pt modelId="{5A32059C-79D6-436F-BA18-C008F1627A7B}" type="pres">
      <dgm:prSet presAssocID="{23044F56-C96D-4569-84E3-91F23DF290CD}" presName="composite3" presStyleCnt="0"/>
      <dgm:spPr/>
    </dgm:pt>
    <dgm:pt modelId="{642892B4-C847-49E7-BACC-428A585C9227}" type="pres">
      <dgm:prSet presAssocID="{23044F56-C96D-4569-84E3-91F23DF290CD}" presName="background3" presStyleLbl="node3" presStyleIdx="1" presStyleCnt="2"/>
      <dgm:spPr/>
    </dgm:pt>
    <dgm:pt modelId="{E1ACE51B-9EC9-4CC8-9C54-1572954C7F18}" type="pres">
      <dgm:prSet presAssocID="{23044F56-C96D-4569-84E3-91F23DF290CD}" presName="text3" presStyleLbl="fgAcc3" presStyleIdx="1" presStyleCnt="2" custScaleX="192638" custScaleY="52398" custLinFactNeighborX="12332" custLinFactNeighborY="-24284">
        <dgm:presLayoutVars>
          <dgm:chPref val="3"/>
        </dgm:presLayoutVars>
      </dgm:prSet>
      <dgm:spPr/>
    </dgm:pt>
    <dgm:pt modelId="{6BF58695-1ABB-448E-8474-BA6FA02D94AB}" type="pres">
      <dgm:prSet presAssocID="{23044F56-C96D-4569-84E3-91F23DF290CD}" presName="hierChild4" presStyleCnt="0"/>
      <dgm:spPr/>
    </dgm:pt>
    <dgm:pt modelId="{67878449-0295-44C1-B5FA-BB5E8F5DA6C7}" type="pres">
      <dgm:prSet presAssocID="{703A02DF-9F48-407C-AD4A-26BC2F8D717C}" presName="Name23" presStyleLbl="parChTrans1D4" presStyleIdx="2" presStyleCnt="4"/>
      <dgm:spPr/>
    </dgm:pt>
    <dgm:pt modelId="{C9CF338F-5045-4388-BBF8-DE70FDE0A9DE}" type="pres">
      <dgm:prSet presAssocID="{E680B05D-6049-4129-9D35-222D8A638759}" presName="hierRoot4" presStyleCnt="0"/>
      <dgm:spPr/>
    </dgm:pt>
    <dgm:pt modelId="{299CA201-1D40-406C-9828-9F40535B657A}" type="pres">
      <dgm:prSet presAssocID="{E680B05D-6049-4129-9D35-222D8A638759}" presName="composite4" presStyleCnt="0"/>
      <dgm:spPr/>
    </dgm:pt>
    <dgm:pt modelId="{0EF58CDC-93C4-4C76-A0A3-A975F4792A2A}" type="pres">
      <dgm:prSet presAssocID="{E680B05D-6049-4129-9D35-222D8A638759}" presName="background4" presStyleLbl="node4" presStyleIdx="2" presStyleCnt="4"/>
      <dgm:spPr/>
    </dgm:pt>
    <dgm:pt modelId="{8CF1FD25-7C7D-44F4-9026-BD87ADC7336D}" type="pres">
      <dgm:prSet presAssocID="{E680B05D-6049-4129-9D35-222D8A638759}" presName="text4" presStyleLbl="fgAcc4" presStyleIdx="2" presStyleCnt="4" custScaleX="116521" custScaleY="266717">
        <dgm:presLayoutVars>
          <dgm:chPref val="3"/>
        </dgm:presLayoutVars>
      </dgm:prSet>
      <dgm:spPr/>
    </dgm:pt>
    <dgm:pt modelId="{AA0EE25A-2612-42B8-9E85-681FB9E92D1B}" type="pres">
      <dgm:prSet presAssocID="{E680B05D-6049-4129-9D35-222D8A638759}" presName="hierChild5" presStyleCnt="0"/>
      <dgm:spPr/>
    </dgm:pt>
    <dgm:pt modelId="{18D1DA2D-B561-4927-87D5-6530C2AF659A}" type="pres">
      <dgm:prSet presAssocID="{655DFAF1-471B-4AD6-95EF-1C7DD6B8E304}" presName="Name23" presStyleLbl="parChTrans1D4" presStyleIdx="3" presStyleCnt="4"/>
      <dgm:spPr/>
    </dgm:pt>
    <dgm:pt modelId="{446DBEA1-9F6E-486E-8E3D-442CE9E2D745}" type="pres">
      <dgm:prSet presAssocID="{3B9199D5-D593-4043-AE75-9944C9594E24}" presName="hierRoot4" presStyleCnt="0"/>
      <dgm:spPr/>
    </dgm:pt>
    <dgm:pt modelId="{A66A0C63-2074-467F-B307-7F7F4E448495}" type="pres">
      <dgm:prSet presAssocID="{3B9199D5-D593-4043-AE75-9944C9594E24}" presName="composite4" presStyleCnt="0"/>
      <dgm:spPr/>
    </dgm:pt>
    <dgm:pt modelId="{9CCFF6DC-AB1E-4C98-B083-2026868E1F56}" type="pres">
      <dgm:prSet presAssocID="{3B9199D5-D593-4043-AE75-9944C9594E24}" presName="background4" presStyleLbl="node4" presStyleIdx="3" presStyleCnt="4"/>
      <dgm:spPr/>
    </dgm:pt>
    <dgm:pt modelId="{CD380BA1-1277-4B0B-88E2-BB0B246A491E}" type="pres">
      <dgm:prSet presAssocID="{3B9199D5-D593-4043-AE75-9944C9594E24}" presName="text4" presStyleLbl="fgAcc4" presStyleIdx="3" presStyleCnt="4" custScaleX="97672" custScaleY="214235" custLinFactNeighborX="66113" custLinFactNeighborY="490">
        <dgm:presLayoutVars>
          <dgm:chPref val="3"/>
        </dgm:presLayoutVars>
      </dgm:prSet>
      <dgm:spPr/>
    </dgm:pt>
    <dgm:pt modelId="{EC94DE6E-7DB4-4F1A-87C1-69823D205E91}" type="pres">
      <dgm:prSet presAssocID="{3B9199D5-D593-4043-AE75-9944C9594E24}" presName="hierChild5" presStyleCnt="0"/>
      <dgm:spPr/>
    </dgm:pt>
  </dgm:ptLst>
  <dgm:cxnLst>
    <dgm:cxn modelId="{3AB30B02-7A99-4059-B2A6-A777945C0C0D}" srcId="{864388D0-31F5-418C-8C72-A1511B5B2EC6}" destId="{876522FF-24BB-4729-AA1F-9633E8823029}" srcOrd="1" destOrd="0" parTransId="{84639FDA-6E20-4D2F-B514-E2BD5554F08F}" sibTransId="{67B44A0A-32EF-4EAD-8214-808C8C009371}"/>
    <dgm:cxn modelId="{E2248005-3D06-4EF0-A920-E7B59FE64919}" type="presOf" srcId="{A27420FE-82D4-4EB6-B5B8-599301DC4A4A}" destId="{8DC41B3F-3E8F-4EC6-9C10-AA7D8FFEF88E}" srcOrd="0" destOrd="0" presId="urn:microsoft.com/office/officeart/2005/8/layout/hierarchy1"/>
    <dgm:cxn modelId="{4C38F205-D1A2-4027-9895-2BFF0A1AAEB8}" srcId="{864388D0-31F5-418C-8C72-A1511B5B2EC6}" destId="{B3117B91-F6DE-48E7-B886-6A1B5464011D}" srcOrd="0" destOrd="0" parTransId="{6ED63531-7795-46A5-B9B2-400250CE7C39}" sibTransId="{A9E6CCB7-D224-47DA-8574-B15B3D0A6795}"/>
    <dgm:cxn modelId="{6574BB07-5E1C-4763-8927-76A88F64B52A}" srcId="{23044F56-C96D-4569-84E3-91F23DF290CD}" destId="{E680B05D-6049-4129-9D35-222D8A638759}" srcOrd="0" destOrd="0" parTransId="{703A02DF-9F48-407C-AD4A-26BC2F8D717C}" sibTransId="{DF543BB3-A828-4037-B4D3-57769ED8AC26}"/>
    <dgm:cxn modelId="{49194E0C-B421-4633-BB31-FB93F042C4BE}" type="presOf" srcId="{3B9199D5-D593-4043-AE75-9944C9594E24}" destId="{CD380BA1-1277-4B0B-88E2-BB0B246A491E}" srcOrd="0" destOrd="0" presId="urn:microsoft.com/office/officeart/2005/8/layout/hierarchy1"/>
    <dgm:cxn modelId="{CF0E8626-5756-493C-AAC4-221528393184}" type="presOf" srcId="{0BF290E6-00EE-4267-843E-BC115132BC4A}" destId="{7F8142AE-D3C1-4C74-A363-04DF8E298043}" srcOrd="0" destOrd="0" presId="urn:microsoft.com/office/officeart/2005/8/layout/hierarchy1"/>
    <dgm:cxn modelId="{F3691027-4D6A-4D03-BF19-122A52E1FEEA}" type="presOf" srcId="{DCBF67D5-5A3E-4F51-AA65-32B527A6A198}" destId="{F3F4A04D-5971-423A-ABD1-BF5FFBE49EDB}" srcOrd="0" destOrd="0" presId="urn:microsoft.com/office/officeart/2005/8/layout/hierarchy1"/>
    <dgm:cxn modelId="{E5D9852C-DB0B-4CB0-ABF1-E01923FC73E4}" type="presOf" srcId="{38DB5E02-E551-49C3-91DB-23A16D633044}" destId="{45986912-1158-4230-8A0B-FB82C936C855}" srcOrd="0" destOrd="0" presId="urn:microsoft.com/office/officeart/2005/8/layout/hierarchy1"/>
    <dgm:cxn modelId="{0684D030-EE99-493F-B42F-4E4678E13B09}" type="presOf" srcId="{84639FDA-6E20-4D2F-B514-E2BD5554F08F}" destId="{0506C841-684C-47A0-81BB-FC45A1C86CF8}" srcOrd="0" destOrd="0" presId="urn:microsoft.com/office/officeart/2005/8/layout/hierarchy1"/>
    <dgm:cxn modelId="{39D25138-1475-4303-914A-29048FD63BC7}" type="presOf" srcId="{E680B05D-6049-4129-9D35-222D8A638759}" destId="{8CF1FD25-7C7D-44F4-9026-BD87ADC7336D}" srcOrd="0" destOrd="0" presId="urn:microsoft.com/office/officeart/2005/8/layout/hierarchy1"/>
    <dgm:cxn modelId="{B03FD53A-DD49-487E-ACBC-50816371943F}" type="presOf" srcId="{876522FF-24BB-4729-AA1F-9633E8823029}" destId="{73C5EEC6-9FBC-4375-845E-BECDE8AC0898}" srcOrd="0" destOrd="0" presId="urn:microsoft.com/office/officeart/2005/8/layout/hierarchy1"/>
    <dgm:cxn modelId="{CBDA8945-C650-40C3-8BB2-4946F3BC992A}" srcId="{23044F56-C96D-4569-84E3-91F23DF290CD}" destId="{3B9199D5-D593-4043-AE75-9944C9594E24}" srcOrd="1" destOrd="0" parTransId="{655DFAF1-471B-4AD6-95EF-1C7DD6B8E304}" sibTransId="{9018835D-5C67-4D35-B53A-1911D3FCA3DC}"/>
    <dgm:cxn modelId="{7FA79366-D3B1-4E3E-87DB-E43E01C05A7A}" type="presOf" srcId="{2880EA1D-40C4-4270-B93E-C331DFD7F9E3}" destId="{259AAE55-775E-4D94-A722-C0BA5237E376}" srcOrd="0" destOrd="0" presId="urn:microsoft.com/office/officeart/2005/8/layout/hierarchy1"/>
    <dgm:cxn modelId="{1E1A1F4A-44B0-4BF9-8A27-F6507BD089CB}" type="presOf" srcId="{23044F56-C96D-4569-84E3-91F23DF290CD}" destId="{E1ACE51B-9EC9-4CC8-9C54-1572954C7F18}" srcOrd="0" destOrd="0" presId="urn:microsoft.com/office/officeart/2005/8/layout/hierarchy1"/>
    <dgm:cxn modelId="{69A6DA50-DC39-41A2-9F5A-E65208E25AF1}" srcId="{38DB5E02-E551-49C3-91DB-23A16D633044}" destId="{23044F56-C96D-4569-84E3-91F23DF290CD}" srcOrd="1" destOrd="0" parTransId="{BFEC3C6F-B575-4348-871E-7479E1F13DA8}" sibTransId="{B2AF0D14-980F-45EF-A1BC-5460409BDD6A}"/>
    <dgm:cxn modelId="{8682B27D-38F6-487D-8469-396A13412BF4}" type="presOf" srcId="{8D809C73-1E07-4920-B860-162B50ACAFA7}" destId="{16B0AB0F-98DB-4DC3-8AA2-D36EE7A4767D}" srcOrd="0" destOrd="0" presId="urn:microsoft.com/office/officeart/2005/8/layout/hierarchy1"/>
    <dgm:cxn modelId="{FCF1218D-5EBA-437C-B032-C1312C7EEFCE}" srcId="{6988357C-0F4D-4586-B156-CBC049BC6D2D}" destId="{864388D0-31F5-418C-8C72-A1511B5B2EC6}" srcOrd="0" destOrd="0" parTransId="{256A5E03-F8CB-4128-BF91-A6A1B436BD19}" sibTransId="{B02729D9-DC7A-4103-B94F-541141B29647}"/>
    <dgm:cxn modelId="{A680F293-D3BE-4AEB-B384-D75B9D7E101C}" type="presOf" srcId="{864388D0-31F5-418C-8C72-A1511B5B2EC6}" destId="{198955FE-FC40-40A3-AF0A-B22CDB929211}" srcOrd="0" destOrd="0" presId="urn:microsoft.com/office/officeart/2005/8/layout/hierarchy1"/>
    <dgm:cxn modelId="{29693C96-3F08-4061-84EE-56D392D6F596}" type="presOf" srcId="{6ED63531-7795-46A5-B9B2-400250CE7C39}" destId="{CEA6D5D0-D5EB-442F-9E1E-941132557160}" srcOrd="0" destOrd="0" presId="urn:microsoft.com/office/officeart/2005/8/layout/hierarchy1"/>
    <dgm:cxn modelId="{33EAB6A5-2817-4AA5-8E95-08C52870B8F2}" srcId="{864388D0-31F5-418C-8C72-A1511B5B2EC6}" destId="{38DB5E02-E551-49C3-91DB-23A16D633044}" srcOrd="2" destOrd="0" parTransId="{66CE214E-2B99-44BA-8D45-9E782F51BA94}" sibTransId="{AC63B112-B7F6-466F-8268-F41F20F74620}"/>
    <dgm:cxn modelId="{51F7A1AE-D49E-4C3E-9A54-BAD8AD96CAA1}" srcId="{38DB5E02-E551-49C3-91DB-23A16D633044}" destId="{043DB119-4381-4D4B-B61C-D978AB572755}" srcOrd="0" destOrd="0" parTransId="{8D809C73-1E07-4920-B860-162B50ACAFA7}" sibTransId="{BECC06FB-A7AA-47D2-9BA8-D5B78FAE29D6}"/>
    <dgm:cxn modelId="{00F029B2-C853-45F8-952F-9CBF80B2C61E}" type="presOf" srcId="{B3117B91-F6DE-48E7-B886-6A1B5464011D}" destId="{CD29CC68-1084-4E4A-A506-E179C35687EC}" srcOrd="0" destOrd="0" presId="urn:microsoft.com/office/officeart/2005/8/layout/hierarchy1"/>
    <dgm:cxn modelId="{E4E356B8-46C1-4FDC-8451-1DBBC8F2A160}" type="presOf" srcId="{6988357C-0F4D-4586-B156-CBC049BC6D2D}" destId="{D91EC24F-116D-4B60-B4C6-6760D3E38F24}" srcOrd="0" destOrd="0" presId="urn:microsoft.com/office/officeart/2005/8/layout/hierarchy1"/>
    <dgm:cxn modelId="{B8F77DBF-79F2-4DBA-9ED3-320E91FB528B}" type="presOf" srcId="{703A02DF-9F48-407C-AD4A-26BC2F8D717C}" destId="{67878449-0295-44C1-B5FA-BB5E8F5DA6C7}" srcOrd="0" destOrd="0" presId="urn:microsoft.com/office/officeart/2005/8/layout/hierarchy1"/>
    <dgm:cxn modelId="{DD79DAD8-99A1-4833-8068-665299A9343D}" type="presOf" srcId="{655DFAF1-471B-4AD6-95EF-1C7DD6B8E304}" destId="{18D1DA2D-B561-4927-87D5-6530C2AF659A}" srcOrd="0" destOrd="0" presId="urn:microsoft.com/office/officeart/2005/8/layout/hierarchy1"/>
    <dgm:cxn modelId="{417675D9-BCE5-4F30-A33E-F18EADCD7425}" srcId="{043DB119-4381-4D4B-B61C-D978AB572755}" destId="{DCBF67D5-5A3E-4F51-AA65-32B527A6A198}" srcOrd="1" destOrd="0" parTransId="{0BF290E6-00EE-4267-843E-BC115132BC4A}" sibTransId="{5C3F7CF1-5D61-4C0A-A177-C6C5EC800655}"/>
    <dgm:cxn modelId="{8B0A00DF-0C14-4F1A-86AB-B79B6745813E}" type="presOf" srcId="{66CE214E-2B99-44BA-8D45-9E782F51BA94}" destId="{E0A08DFB-E5A7-4DD0-A80F-F05D35C0AFEE}" srcOrd="0" destOrd="0" presId="urn:microsoft.com/office/officeart/2005/8/layout/hierarchy1"/>
    <dgm:cxn modelId="{442D2CE3-865B-429E-A7B7-D064AC87F310}" srcId="{043DB119-4381-4D4B-B61C-D978AB572755}" destId="{2880EA1D-40C4-4270-B93E-C331DFD7F9E3}" srcOrd="0" destOrd="0" parTransId="{A27420FE-82D4-4EB6-B5B8-599301DC4A4A}" sibTransId="{3098FC33-3E36-40E5-8F14-A9AEAFB55086}"/>
    <dgm:cxn modelId="{D39D92E9-02DD-4123-A3A0-F54EAA8D4116}" type="presOf" srcId="{043DB119-4381-4D4B-B61C-D978AB572755}" destId="{15073449-1AC6-4DF1-8288-A241B8C4DB79}" srcOrd="0" destOrd="0" presId="urn:microsoft.com/office/officeart/2005/8/layout/hierarchy1"/>
    <dgm:cxn modelId="{5585F5FE-2154-4B13-8E28-E3E5F3F2DE66}" type="presOf" srcId="{BFEC3C6F-B575-4348-871E-7479E1F13DA8}" destId="{A6121E93-B441-4B69-84A6-0CDC15BAF528}" srcOrd="0" destOrd="0" presId="urn:microsoft.com/office/officeart/2005/8/layout/hierarchy1"/>
    <dgm:cxn modelId="{10C747F7-885D-49B3-A1DA-BDBD40C57B9A}" type="presParOf" srcId="{D91EC24F-116D-4B60-B4C6-6760D3E38F24}" destId="{A24A6B3A-2EC1-4681-BC67-DE0C53D5AEE4}" srcOrd="0" destOrd="0" presId="urn:microsoft.com/office/officeart/2005/8/layout/hierarchy1"/>
    <dgm:cxn modelId="{32716654-A0CE-45B3-9997-2B0B74AB7700}" type="presParOf" srcId="{A24A6B3A-2EC1-4681-BC67-DE0C53D5AEE4}" destId="{E770FA72-BCFA-4558-9A56-56970CF9838B}" srcOrd="0" destOrd="0" presId="urn:microsoft.com/office/officeart/2005/8/layout/hierarchy1"/>
    <dgm:cxn modelId="{68544738-BF63-4DB1-976D-AA6F6512297B}" type="presParOf" srcId="{E770FA72-BCFA-4558-9A56-56970CF9838B}" destId="{95D6ABB4-10DE-4C45-99AD-AE1ACC11B614}" srcOrd="0" destOrd="0" presId="urn:microsoft.com/office/officeart/2005/8/layout/hierarchy1"/>
    <dgm:cxn modelId="{FCF57EFD-743A-43EA-8CAE-796EF24B70FD}" type="presParOf" srcId="{E770FA72-BCFA-4558-9A56-56970CF9838B}" destId="{198955FE-FC40-40A3-AF0A-B22CDB929211}" srcOrd="1" destOrd="0" presId="urn:microsoft.com/office/officeart/2005/8/layout/hierarchy1"/>
    <dgm:cxn modelId="{63C2B20C-DDE2-4FB2-84D3-CB9AB7B70316}" type="presParOf" srcId="{A24A6B3A-2EC1-4681-BC67-DE0C53D5AEE4}" destId="{A3A3B6D7-8A80-43C7-A7CB-F9A40AB729F0}" srcOrd="1" destOrd="0" presId="urn:microsoft.com/office/officeart/2005/8/layout/hierarchy1"/>
    <dgm:cxn modelId="{907682E0-0C67-4F1A-B154-25F49D2B822C}" type="presParOf" srcId="{A3A3B6D7-8A80-43C7-A7CB-F9A40AB729F0}" destId="{CEA6D5D0-D5EB-442F-9E1E-941132557160}" srcOrd="0" destOrd="0" presId="urn:microsoft.com/office/officeart/2005/8/layout/hierarchy1"/>
    <dgm:cxn modelId="{1359E3A1-8336-48E2-AD19-8AA32A58CDC6}" type="presParOf" srcId="{A3A3B6D7-8A80-43C7-A7CB-F9A40AB729F0}" destId="{E95B1922-785D-474D-87B1-812F8B5D2B93}" srcOrd="1" destOrd="0" presId="urn:microsoft.com/office/officeart/2005/8/layout/hierarchy1"/>
    <dgm:cxn modelId="{72D1EA81-121A-4926-B226-22E0B7C76D40}" type="presParOf" srcId="{E95B1922-785D-474D-87B1-812F8B5D2B93}" destId="{8B18D98A-9D42-4F7E-9B4D-BBD87AE52156}" srcOrd="0" destOrd="0" presId="urn:microsoft.com/office/officeart/2005/8/layout/hierarchy1"/>
    <dgm:cxn modelId="{681AFB47-D756-496B-9B02-C6A9DFA303B1}" type="presParOf" srcId="{8B18D98A-9D42-4F7E-9B4D-BBD87AE52156}" destId="{266F56E8-CD3C-4E40-A5D5-23D7116249C3}" srcOrd="0" destOrd="0" presId="urn:microsoft.com/office/officeart/2005/8/layout/hierarchy1"/>
    <dgm:cxn modelId="{D4AEB557-4236-4C34-8D83-08EEB915121E}" type="presParOf" srcId="{8B18D98A-9D42-4F7E-9B4D-BBD87AE52156}" destId="{CD29CC68-1084-4E4A-A506-E179C35687EC}" srcOrd="1" destOrd="0" presId="urn:microsoft.com/office/officeart/2005/8/layout/hierarchy1"/>
    <dgm:cxn modelId="{FAD2288E-D91D-4119-A676-082FB8E7A8F5}" type="presParOf" srcId="{E95B1922-785D-474D-87B1-812F8B5D2B93}" destId="{38F19F7C-2177-4C71-BB39-A01D8C5B73F0}" srcOrd="1" destOrd="0" presId="urn:microsoft.com/office/officeart/2005/8/layout/hierarchy1"/>
    <dgm:cxn modelId="{428E2F0D-56B1-4A0D-9CAA-6636DD8F3FD8}" type="presParOf" srcId="{A3A3B6D7-8A80-43C7-A7CB-F9A40AB729F0}" destId="{0506C841-684C-47A0-81BB-FC45A1C86CF8}" srcOrd="2" destOrd="0" presId="urn:microsoft.com/office/officeart/2005/8/layout/hierarchy1"/>
    <dgm:cxn modelId="{322B0891-C619-420F-9884-85530FD5296B}" type="presParOf" srcId="{A3A3B6D7-8A80-43C7-A7CB-F9A40AB729F0}" destId="{8CCB5D51-1720-4D60-8B2D-927361380DE0}" srcOrd="3" destOrd="0" presId="urn:microsoft.com/office/officeart/2005/8/layout/hierarchy1"/>
    <dgm:cxn modelId="{0F90BEDC-40DA-478C-9029-9A7AB5D8866F}" type="presParOf" srcId="{8CCB5D51-1720-4D60-8B2D-927361380DE0}" destId="{A2456548-C3EC-4FDF-B1E5-B69144A4212C}" srcOrd="0" destOrd="0" presId="urn:microsoft.com/office/officeart/2005/8/layout/hierarchy1"/>
    <dgm:cxn modelId="{3C8B486E-6EA8-4525-87B1-58CA4FF4B3E0}" type="presParOf" srcId="{A2456548-C3EC-4FDF-B1E5-B69144A4212C}" destId="{39E37537-1211-4B30-A4BF-502371417D94}" srcOrd="0" destOrd="0" presId="urn:microsoft.com/office/officeart/2005/8/layout/hierarchy1"/>
    <dgm:cxn modelId="{73966ED4-347C-446B-8232-3064E0B7375E}" type="presParOf" srcId="{A2456548-C3EC-4FDF-B1E5-B69144A4212C}" destId="{73C5EEC6-9FBC-4375-845E-BECDE8AC0898}" srcOrd="1" destOrd="0" presId="urn:microsoft.com/office/officeart/2005/8/layout/hierarchy1"/>
    <dgm:cxn modelId="{ACBA27C1-D41C-40B8-A8D3-9DB41F101964}" type="presParOf" srcId="{8CCB5D51-1720-4D60-8B2D-927361380DE0}" destId="{AB892D21-E158-4925-9FF3-680631CC4BE0}" srcOrd="1" destOrd="0" presId="urn:microsoft.com/office/officeart/2005/8/layout/hierarchy1"/>
    <dgm:cxn modelId="{BF13C2BC-39A2-4139-B327-F40D30BE347B}" type="presParOf" srcId="{A3A3B6D7-8A80-43C7-A7CB-F9A40AB729F0}" destId="{E0A08DFB-E5A7-4DD0-A80F-F05D35C0AFEE}" srcOrd="4" destOrd="0" presId="urn:microsoft.com/office/officeart/2005/8/layout/hierarchy1"/>
    <dgm:cxn modelId="{FFACA5F3-BC49-40C4-98A8-4FB98AA11552}" type="presParOf" srcId="{A3A3B6D7-8A80-43C7-A7CB-F9A40AB729F0}" destId="{25ABFAC7-9C84-4595-ADEA-B50CFF3112B3}" srcOrd="5" destOrd="0" presId="urn:microsoft.com/office/officeart/2005/8/layout/hierarchy1"/>
    <dgm:cxn modelId="{D80CA966-A94C-48C3-A219-09623703C7D8}" type="presParOf" srcId="{25ABFAC7-9C84-4595-ADEA-B50CFF3112B3}" destId="{B8868507-B52B-46C4-8FC3-E16162D37D17}" srcOrd="0" destOrd="0" presId="urn:microsoft.com/office/officeart/2005/8/layout/hierarchy1"/>
    <dgm:cxn modelId="{BB8ECBC4-A4AC-4246-AB7B-A591F2209F24}" type="presParOf" srcId="{B8868507-B52B-46C4-8FC3-E16162D37D17}" destId="{32A304C7-7577-4308-99C9-ACFA20E5B941}" srcOrd="0" destOrd="0" presId="urn:microsoft.com/office/officeart/2005/8/layout/hierarchy1"/>
    <dgm:cxn modelId="{964C3496-814E-4453-877E-B27FBA5226A6}" type="presParOf" srcId="{B8868507-B52B-46C4-8FC3-E16162D37D17}" destId="{45986912-1158-4230-8A0B-FB82C936C855}" srcOrd="1" destOrd="0" presId="urn:microsoft.com/office/officeart/2005/8/layout/hierarchy1"/>
    <dgm:cxn modelId="{809D5073-0DA4-437A-80C1-F8FB30843B06}" type="presParOf" srcId="{25ABFAC7-9C84-4595-ADEA-B50CFF3112B3}" destId="{ECCAFEC3-38BE-44FB-A121-4087066FDBE4}" srcOrd="1" destOrd="0" presId="urn:microsoft.com/office/officeart/2005/8/layout/hierarchy1"/>
    <dgm:cxn modelId="{51A908BF-BC81-403D-BF65-27DF09C1818D}" type="presParOf" srcId="{ECCAFEC3-38BE-44FB-A121-4087066FDBE4}" destId="{16B0AB0F-98DB-4DC3-8AA2-D36EE7A4767D}" srcOrd="0" destOrd="0" presId="urn:microsoft.com/office/officeart/2005/8/layout/hierarchy1"/>
    <dgm:cxn modelId="{E34CD100-DB7E-4B92-A2CD-AB7A32016C74}" type="presParOf" srcId="{ECCAFEC3-38BE-44FB-A121-4087066FDBE4}" destId="{63640159-9CC5-460C-9DE8-1D4CA1AA1915}" srcOrd="1" destOrd="0" presId="urn:microsoft.com/office/officeart/2005/8/layout/hierarchy1"/>
    <dgm:cxn modelId="{62B14029-CC34-446B-93AD-D70AC5189F68}" type="presParOf" srcId="{63640159-9CC5-460C-9DE8-1D4CA1AA1915}" destId="{DD1C68CD-6E8A-4FD8-81C2-7EDC746D5A23}" srcOrd="0" destOrd="0" presId="urn:microsoft.com/office/officeart/2005/8/layout/hierarchy1"/>
    <dgm:cxn modelId="{78C4770E-16DA-4A62-B306-87177E478B7F}" type="presParOf" srcId="{DD1C68CD-6E8A-4FD8-81C2-7EDC746D5A23}" destId="{1477B8BE-A276-46F1-9771-112AAA1CE473}" srcOrd="0" destOrd="0" presId="urn:microsoft.com/office/officeart/2005/8/layout/hierarchy1"/>
    <dgm:cxn modelId="{084DAF33-AB14-4C2A-A07E-B75DE882FC6B}" type="presParOf" srcId="{DD1C68CD-6E8A-4FD8-81C2-7EDC746D5A23}" destId="{15073449-1AC6-4DF1-8288-A241B8C4DB79}" srcOrd="1" destOrd="0" presId="urn:microsoft.com/office/officeart/2005/8/layout/hierarchy1"/>
    <dgm:cxn modelId="{5D07637D-DCC8-4228-B882-88E2878B7C25}" type="presParOf" srcId="{63640159-9CC5-460C-9DE8-1D4CA1AA1915}" destId="{057EBDBB-2AF4-4D5E-BC8B-3220B836BAE9}" srcOrd="1" destOrd="0" presId="urn:microsoft.com/office/officeart/2005/8/layout/hierarchy1"/>
    <dgm:cxn modelId="{F20BE4D8-21C6-4CFE-A8A0-E619D0106D82}" type="presParOf" srcId="{057EBDBB-2AF4-4D5E-BC8B-3220B836BAE9}" destId="{8DC41B3F-3E8F-4EC6-9C10-AA7D8FFEF88E}" srcOrd="0" destOrd="0" presId="urn:microsoft.com/office/officeart/2005/8/layout/hierarchy1"/>
    <dgm:cxn modelId="{84EB5FA7-4392-49F0-A2AD-563377905921}" type="presParOf" srcId="{057EBDBB-2AF4-4D5E-BC8B-3220B836BAE9}" destId="{23C2D4C8-750A-40AA-AA70-B90C346EFFB5}" srcOrd="1" destOrd="0" presId="urn:microsoft.com/office/officeart/2005/8/layout/hierarchy1"/>
    <dgm:cxn modelId="{93A6AE5B-B682-44B8-9FB5-C3D9E6943CEB}" type="presParOf" srcId="{23C2D4C8-750A-40AA-AA70-B90C346EFFB5}" destId="{DAD8FF4E-13E0-40BF-A8AC-D528948D5EAB}" srcOrd="0" destOrd="0" presId="urn:microsoft.com/office/officeart/2005/8/layout/hierarchy1"/>
    <dgm:cxn modelId="{60E426E8-38F0-40CC-91B5-1414C49B2929}" type="presParOf" srcId="{DAD8FF4E-13E0-40BF-A8AC-D528948D5EAB}" destId="{D0E9AD8D-47DA-472A-8DA8-170EF32EC759}" srcOrd="0" destOrd="0" presId="urn:microsoft.com/office/officeart/2005/8/layout/hierarchy1"/>
    <dgm:cxn modelId="{14AC2EC9-E9EA-4863-9C8F-3F929E6AB430}" type="presParOf" srcId="{DAD8FF4E-13E0-40BF-A8AC-D528948D5EAB}" destId="{259AAE55-775E-4D94-A722-C0BA5237E376}" srcOrd="1" destOrd="0" presId="urn:microsoft.com/office/officeart/2005/8/layout/hierarchy1"/>
    <dgm:cxn modelId="{D9701349-9232-4F75-A53C-E489F8C32398}" type="presParOf" srcId="{23C2D4C8-750A-40AA-AA70-B90C346EFFB5}" destId="{61260FBD-C863-4CC9-B852-A0F3A7CAA146}" srcOrd="1" destOrd="0" presId="urn:microsoft.com/office/officeart/2005/8/layout/hierarchy1"/>
    <dgm:cxn modelId="{CF9E24C7-ADCE-4184-9B29-F3D2A84BCA26}" type="presParOf" srcId="{057EBDBB-2AF4-4D5E-BC8B-3220B836BAE9}" destId="{7F8142AE-D3C1-4C74-A363-04DF8E298043}" srcOrd="2" destOrd="0" presId="urn:microsoft.com/office/officeart/2005/8/layout/hierarchy1"/>
    <dgm:cxn modelId="{E3574AA2-8091-48DF-AFC1-C005E208925D}" type="presParOf" srcId="{057EBDBB-2AF4-4D5E-BC8B-3220B836BAE9}" destId="{69ABCD6A-54D0-4C20-B83C-371084C720EE}" srcOrd="3" destOrd="0" presId="urn:microsoft.com/office/officeart/2005/8/layout/hierarchy1"/>
    <dgm:cxn modelId="{CFD7F800-4D67-4E74-98AC-CAD49B1773EF}" type="presParOf" srcId="{69ABCD6A-54D0-4C20-B83C-371084C720EE}" destId="{35C640A8-F382-4CF4-ABB5-82D95D834A4F}" srcOrd="0" destOrd="0" presId="urn:microsoft.com/office/officeart/2005/8/layout/hierarchy1"/>
    <dgm:cxn modelId="{0B439771-C4C4-42F0-95E5-16DCAC541491}" type="presParOf" srcId="{35C640A8-F382-4CF4-ABB5-82D95D834A4F}" destId="{2ECFA759-DFC5-48B2-A00C-BCDD7869DFB5}" srcOrd="0" destOrd="0" presId="urn:microsoft.com/office/officeart/2005/8/layout/hierarchy1"/>
    <dgm:cxn modelId="{195A5B7D-5FD8-4608-B2EE-A066369E62AE}" type="presParOf" srcId="{35C640A8-F382-4CF4-ABB5-82D95D834A4F}" destId="{F3F4A04D-5971-423A-ABD1-BF5FFBE49EDB}" srcOrd="1" destOrd="0" presId="urn:microsoft.com/office/officeart/2005/8/layout/hierarchy1"/>
    <dgm:cxn modelId="{1021048C-83F8-4A45-986A-28F714899FBF}" type="presParOf" srcId="{69ABCD6A-54D0-4C20-B83C-371084C720EE}" destId="{63EFCB6D-CE2E-4EE1-80FE-EA9EA1397882}" srcOrd="1" destOrd="0" presId="urn:microsoft.com/office/officeart/2005/8/layout/hierarchy1"/>
    <dgm:cxn modelId="{1D9250DC-AA9E-424E-8E7A-8A38CC6B4E60}" type="presParOf" srcId="{ECCAFEC3-38BE-44FB-A121-4087066FDBE4}" destId="{A6121E93-B441-4B69-84A6-0CDC15BAF528}" srcOrd="2" destOrd="0" presId="urn:microsoft.com/office/officeart/2005/8/layout/hierarchy1"/>
    <dgm:cxn modelId="{0DFFC11A-133B-4342-BF32-4548BAE47C43}" type="presParOf" srcId="{ECCAFEC3-38BE-44FB-A121-4087066FDBE4}" destId="{37AC6EDE-789C-4F60-A3AF-F2FDB2C10F67}" srcOrd="3" destOrd="0" presId="urn:microsoft.com/office/officeart/2005/8/layout/hierarchy1"/>
    <dgm:cxn modelId="{5544EF79-8709-4DA3-A447-A6E6AD04F380}" type="presParOf" srcId="{37AC6EDE-789C-4F60-A3AF-F2FDB2C10F67}" destId="{5A32059C-79D6-436F-BA18-C008F1627A7B}" srcOrd="0" destOrd="0" presId="urn:microsoft.com/office/officeart/2005/8/layout/hierarchy1"/>
    <dgm:cxn modelId="{99CA117B-D6AF-4956-8131-6DBE7A96E209}" type="presParOf" srcId="{5A32059C-79D6-436F-BA18-C008F1627A7B}" destId="{642892B4-C847-49E7-BACC-428A585C9227}" srcOrd="0" destOrd="0" presId="urn:microsoft.com/office/officeart/2005/8/layout/hierarchy1"/>
    <dgm:cxn modelId="{2C5574E2-EDF5-42AA-9DDB-0F1DD3A83923}" type="presParOf" srcId="{5A32059C-79D6-436F-BA18-C008F1627A7B}" destId="{E1ACE51B-9EC9-4CC8-9C54-1572954C7F18}" srcOrd="1" destOrd="0" presId="urn:microsoft.com/office/officeart/2005/8/layout/hierarchy1"/>
    <dgm:cxn modelId="{28195344-E44D-4D57-882A-FCCFE4D2BD9B}" type="presParOf" srcId="{37AC6EDE-789C-4F60-A3AF-F2FDB2C10F67}" destId="{6BF58695-1ABB-448E-8474-BA6FA02D94AB}" srcOrd="1" destOrd="0" presId="urn:microsoft.com/office/officeart/2005/8/layout/hierarchy1"/>
    <dgm:cxn modelId="{49F4BACA-693E-41F6-BD02-88FBFD3A3735}" type="presParOf" srcId="{6BF58695-1ABB-448E-8474-BA6FA02D94AB}" destId="{67878449-0295-44C1-B5FA-BB5E8F5DA6C7}" srcOrd="0" destOrd="0" presId="urn:microsoft.com/office/officeart/2005/8/layout/hierarchy1"/>
    <dgm:cxn modelId="{6A8D7C27-91BD-4C79-97C8-9032B2AC9927}" type="presParOf" srcId="{6BF58695-1ABB-448E-8474-BA6FA02D94AB}" destId="{C9CF338F-5045-4388-BBF8-DE70FDE0A9DE}" srcOrd="1" destOrd="0" presId="urn:microsoft.com/office/officeart/2005/8/layout/hierarchy1"/>
    <dgm:cxn modelId="{5EEE142B-8506-493E-BE96-78DA05E03335}" type="presParOf" srcId="{C9CF338F-5045-4388-BBF8-DE70FDE0A9DE}" destId="{299CA201-1D40-406C-9828-9F40535B657A}" srcOrd="0" destOrd="0" presId="urn:microsoft.com/office/officeart/2005/8/layout/hierarchy1"/>
    <dgm:cxn modelId="{8649BF62-1C16-4353-92CC-7709A247B763}" type="presParOf" srcId="{299CA201-1D40-406C-9828-9F40535B657A}" destId="{0EF58CDC-93C4-4C76-A0A3-A975F4792A2A}" srcOrd="0" destOrd="0" presId="urn:microsoft.com/office/officeart/2005/8/layout/hierarchy1"/>
    <dgm:cxn modelId="{BBE84BC3-B90C-43C1-BF69-ED251180791D}" type="presParOf" srcId="{299CA201-1D40-406C-9828-9F40535B657A}" destId="{8CF1FD25-7C7D-44F4-9026-BD87ADC7336D}" srcOrd="1" destOrd="0" presId="urn:microsoft.com/office/officeart/2005/8/layout/hierarchy1"/>
    <dgm:cxn modelId="{DE337F3D-AC7B-4834-82DD-C08F7D36430D}" type="presParOf" srcId="{C9CF338F-5045-4388-BBF8-DE70FDE0A9DE}" destId="{AA0EE25A-2612-42B8-9E85-681FB9E92D1B}" srcOrd="1" destOrd="0" presId="urn:microsoft.com/office/officeart/2005/8/layout/hierarchy1"/>
    <dgm:cxn modelId="{B4759AC1-6FCD-4B7A-9180-209B5879FCB1}" type="presParOf" srcId="{6BF58695-1ABB-448E-8474-BA6FA02D94AB}" destId="{18D1DA2D-B561-4927-87D5-6530C2AF659A}" srcOrd="2" destOrd="0" presId="urn:microsoft.com/office/officeart/2005/8/layout/hierarchy1"/>
    <dgm:cxn modelId="{EE344504-5C5A-4C31-BCA9-A16079890DA3}" type="presParOf" srcId="{6BF58695-1ABB-448E-8474-BA6FA02D94AB}" destId="{446DBEA1-9F6E-486E-8E3D-442CE9E2D745}" srcOrd="3" destOrd="0" presId="urn:microsoft.com/office/officeart/2005/8/layout/hierarchy1"/>
    <dgm:cxn modelId="{428225CA-3F42-461C-A354-CB4203CE9EEC}" type="presParOf" srcId="{446DBEA1-9F6E-486E-8E3D-442CE9E2D745}" destId="{A66A0C63-2074-467F-B307-7F7F4E448495}" srcOrd="0" destOrd="0" presId="urn:microsoft.com/office/officeart/2005/8/layout/hierarchy1"/>
    <dgm:cxn modelId="{54A5A413-1B65-445E-9D77-1DEEB7929318}" type="presParOf" srcId="{A66A0C63-2074-467F-B307-7F7F4E448495}" destId="{9CCFF6DC-AB1E-4C98-B083-2026868E1F56}" srcOrd="0" destOrd="0" presId="urn:microsoft.com/office/officeart/2005/8/layout/hierarchy1"/>
    <dgm:cxn modelId="{5F9656BE-01D6-4719-B6BB-3C35577E6655}" type="presParOf" srcId="{A66A0C63-2074-467F-B307-7F7F4E448495}" destId="{CD380BA1-1277-4B0B-88E2-BB0B246A491E}" srcOrd="1" destOrd="0" presId="urn:microsoft.com/office/officeart/2005/8/layout/hierarchy1"/>
    <dgm:cxn modelId="{A0205EAB-6880-4F3E-B492-4C3B7B6F62B0}" type="presParOf" srcId="{446DBEA1-9F6E-486E-8E3D-442CE9E2D745}" destId="{EC94DE6E-7DB4-4F1A-87C1-69823D205E9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08883-9969-4FAD-8D5B-2C3CA075A5EA}">
      <dsp:nvSpPr>
        <dsp:cNvPr id="0" name=""/>
        <dsp:cNvSpPr/>
      </dsp:nvSpPr>
      <dsp:spPr>
        <a:xfrm>
          <a:off x="5755848" y="5205022"/>
          <a:ext cx="341576" cy="310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987" y="0"/>
              </a:lnTo>
              <a:lnTo>
                <a:pt x="164987" y="310064"/>
              </a:lnTo>
              <a:lnTo>
                <a:pt x="341576" y="3100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415B6-3ADC-4E2D-A089-1E947B214032}">
      <dsp:nvSpPr>
        <dsp:cNvPr id="0" name=""/>
        <dsp:cNvSpPr/>
      </dsp:nvSpPr>
      <dsp:spPr>
        <a:xfrm>
          <a:off x="5755848" y="4825355"/>
          <a:ext cx="353178" cy="379667"/>
        </a:xfrm>
        <a:custGeom>
          <a:avLst/>
          <a:gdLst/>
          <a:ahLst/>
          <a:cxnLst/>
          <a:rect l="0" t="0" r="0" b="0"/>
          <a:pathLst>
            <a:path>
              <a:moveTo>
                <a:pt x="0" y="379667"/>
              </a:moveTo>
              <a:lnTo>
                <a:pt x="176589" y="379667"/>
              </a:lnTo>
              <a:lnTo>
                <a:pt x="176589" y="0"/>
              </a:lnTo>
              <a:lnTo>
                <a:pt x="35317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573F7-40EF-455C-93CC-79C7EC6E43CB}">
      <dsp:nvSpPr>
        <dsp:cNvPr id="0" name=""/>
        <dsp:cNvSpPr/>
      </dsp:nvSpPr>
      <dsp:spPr>
        <a:xfrm>
          <a:off x="4023206" y="4804668"/>
          <a:ext cx="566904" cy="400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0315" y="0"/>
              </a:lnTo>
              <a:lnTo>
                <a:pt x="390315" y="400354"/>
              </a:lnTo>
              <a:lnTo>
                <a:pt x="566904" y="4003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8DDCE-9365-4379-ABAA-132601B62AC8}">
      <dsp:nvSpPr>
        <dsp:cNvPr id="0" name=""/>
        <dsp:cNvSpPr/>
      </dsp:nvSpPr>
      <dsp:spPr>
        <a:xfrm>
          <a:off x="4023206" y="4066021"/>
          <a:ext cx="566904" cy="738647"/>
        </a:xfrm>
        <a:custGeom>
          <a:avLst/>
          <a:gdLst/>
          <a:ahLst/>
          <a:cxnLst/>
          <a:rect l="0" t="0" r="0" b="0"/>
          <a:pathLst>
            <a:path>
              <a:moveTo>
                <a:pt x="0" y="738647"/>
              </a:moveTo>
              <a:lnTo>
                <a:pt x="390315" y="738647"/>
              </a:lnTo>
              <a:lnTo>
                <a:pt x="390315" y="0"/>
              </a:lnTo>
              <a:lnTo>
                <a:pt x="56690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D7D1A-C282-4E28-B1AE-7D7BF589D84A}">
      <dsp:nvSpPr>
        <dsp:cNvPr id="0" name=""/>
        <dsp:cNvSpPr/>
      </dsp:nvSpPr>
      <dsp:spPr>
        <a:xfrm>
          <a:off x="2736399" y="3372130"/>
          <a:ext cx="289818" cy="1432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229" y="0"/>
              </a:lnTo>
              <a:lnTo>
                <a:pt x="113229" y="1432538"/>
              </a:lnTo>
              <a:lnTo>
                <a:pt x="289818" y="143253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95321-4E9B-43A3-9A5F-A075EAA9FE64}">
      <dsp:nvSpPr>
        <dsp:cNvPr id="0" name=""/>
        <dsp:cNvSpPr/>
      </dsp:nvSpPr>
      <dsp:spPr>
        <a:xfrm>
          <a:off x="5813699" y="2582926"/>
          <a:ext cx="343625" cy="698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035" y="0"/>
              </a:lnTo>
              <a:lnTo>
                <a:pt x="167035" y="698833"/>
              </a:lnTo>
              <a:lnTo>
                <a:pt x="343625" y="6988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9B4F57-1A4B-47D4-BF62-219FC06718A0}">
      <dsp:nvSpPr>
        <dsp:cNvPr id="0" name=""/>
        <dsp:cNvSpPr/>
      </dsp:nvSpPr>
      <dsp:spPr>
        <a:xfrm>
          <a:off x="5813699" y="2475837"/>
          <a:ext cx="379384" cy="107089"/>
        </a:xfrm>
        <a:custGeom>
          <a:avLst/>
          <a:gdLst/>
          <a:ahLst/>
          <a:cxnLst/>
          <a:rect l="0" t="0" r="0" b="0"/>
          <a:pathLst>
            <a:path>
              <a:moveTo>
                <a:pt x="0" y="107089"/>
              </a:moveTo>
              <a:lnTo>
                <a:pt x="202795" y="107089"/>
              </a:lnTo>
              <a:lnTo>
                <a:pt x="202795" y="0"/>
              </a:lnTo>
              <a:lnTo>
                <a:pt x="37938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17A1A-DC5C-4A35-B1B4-73381C0FC0B8}">
      <dsp:nvSpPr>
        <dsp:cNvPr id="0" name=""/>
        <dsp:cNvSpPr/>
      </dsp:nvSpPr>
      <dsp:spPr>
        <a:xfrm>
          <a:off x="5813699" y="1613312"/>
          <a:ext cx="330487" cy="969613"/>
        </a:xfrm>
        <a:custGeom>
          <a:avLst/>
          <a:gdLst/>
          <a:ahLst/>
          <a:cxnLst/>
          <a:rect l="0" t="0" r="0" b="0"/>
          <a:pathLst>
            <a:path>
              <a:moveTo>
                <a:pt x="0" y="969613"/>
              </a:moveTo>
              <a:lnTo>
                <a:pt x="153897" y="969613"/>
              </a:lnTo>
              <a:lnTo>
                <a:pt x="153897" y="0"/>
              </a:lnTo>
              <a:lnTo>
                <a:pt x="33048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A88CB-0230-4F68-9AFE-3FAAAFE5E89F}">
      <dsp:nvSpPr>
        <dsp:cNvPr id="0" name=""/>
        <dsp:cNvSpPr/>
      </dsp:nvSpPr>
      <dsp:spPr>
        <a:xfrm>
          <a:off x="4182031" y="1769075"/>
          <a:ext cx="480464" cy="813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3875" y="0"/>
              </a:lnTo>
              <a:lnTo>
                <a:pt x="303875" y="813851"/>
              </a:lnTo>
              <a:lnTo>
                <a:pt x="480464" y="8138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4A2E3-A4A8-42A8-9D73-E19B5D5C8FF8}">
      <dsp:nvSpPr>
        <dsp:cNvPr id="0" name=""/>
        <dsp:cNvSpPr/>
      </dsp:nvSpPr>
      <dsp:spPr>
        <a:xfrm>
          <a:off x="4182031" y="899134"/>
          <a:ext cx="483484" cy="869940"/>
        </a:xfrm>
        <a:custGeom>
          <a:avLst/>
          <a:gdLst/>
          <a:ahLst/>
          <a:cxnLst/>
          <a:rect l="0" t="0" r="0" b="0"/>
          <a:pathLst>
            <a:path>
              <a:moveTo>
                <a:pt x="0" y="869940"/>
              </a:moveTo>
              <a:lnTo>
                <a:pt x="306894" y="869940"/>
              </a:lnTo>
              <a:lnTo>
                <a:pt x="306894" y="0"/>
              </a:lnTo>
              <a:lnTo>
                <a:pt x="48348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68FD3-C1B7-4730-9A87-7D482F3EDD53}">
      <dsp:nvSpPr>
        <dsp:cNvPr id="0" name=""/>
        <dsp:cNvSpPr/>
      </dsp:nvSpPr>
      <dsp:spPr>
        <a:xfrm>
          <a:off x="2736399" y="1769075"/>
          <a:ext cx="305499" cy="1603055"/>
        </a:xfrm>
        <a:custGeom>
          <a:avLst/>
          <a:gdLst/>
          <a:ahLst/>
          <a:cxnLst/>
          <a:rect l="0" t="0" r="0" b="0"/>
          <a:pathLst>
            <a:path>
              <a:moveTo>
                <a:pt x="0" y="1603055"/>
              </a:moveTo>
              <a:lnTo>
                <a:pt x="128910" y="1603055"/>
              </a:lnTo>
              <a:lnTo>
                <a:pt x="128910" y="0"/>
              </a:lnTo>
              <a:lnTo>
                <a:pt x="305499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F329A-6BA3-426F-96BF-DCDFC8A4CB6B}">
      <dsp:nvSpPr>
        <dsp:cNvPr id="0" name=""/>
        <dsp:cNvSpPr/>
      </dsp:nvSpPr>
      <dsp:spPr>
        <a:xfrm>
          <a:off x="1191731" y="2467875"/>
          <a:ext cx="351983" cy="904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393" y="0"/>
              </a:lnTo>
              <a:lnTo>
                <a:pt x="175393" y="904254"/>
              </a:lnTo>
              <a:lnTo>
                <a:pt x="351983" y="90425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53F35-2452-46B3-A2C9-BB3856F6F0AA}">
      <dsp:nvSpPr>
        <dsp:cNvPr id="0" name=""/>
        <dsp:cNvSpPr/>
      </dsp:nvSpPr>
      <dsp:spPr>
        <a:xfrm>
          <a:off x="1191731" y="285442"/>
          <a:ext cx="329185" cy="2182433"/>
        </a:xfrm>
        <a:custGeom>
          <a:avLst/>
          <a:gdLst/>
          <a:ahLst/>
          <a:cxnLst/>
          <a:rect l="0" t="0" r="0" b="0"/>
          <a:pathLst>
            <a:path>
              <a:moveTo>
                <a:pt x="0" y="2182433"/>
              </a:moveTo>
              <a:lnTo>
                <a:pt x="152596" y="2182433"/>
              </a:lnTo>
              <a:lnTo>
                <a:pt x="152596" y="0"/>
              </a:lnTo>
              <a:lnTo>
                <a:pt x="329185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BCE46-436D-425B-B594-CD8D9AE805BD}">
      <dsp:nvSpPr>
        <dsp:cNvPr id="0" name=""/>
        <dsp:cNvSpPr/>
      </dsp:nvSpPr>
      <dsp:spPr>
        <a:xfrm>
          <a:off x="0" y="2198576"/>
          <a:ext cx="1191731" cy="5385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98576"/>
        <a:ext cx="1191731" cy="538597"/>
      </dsp:txXfrm>
    </dsp:sp>
    <dsp:sp modelId="{DD54DD6C-9AB5-43E0-8DBB-D53ECF55CE57}">
      <dsp:nvSpPr>
        <dsp:cNvPr id="0" name=""/>
        <dsp:cNvSpPr/>
      </dsp:nvSpPr>
      <dsp:spPr>
        <a:xfrm>
          <a:off x="1520917" y="16143"/>
          <a:ext cx="5198492" cy="5385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ĐN: tập hợp các nguyên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tử tạo nên chất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0917" y="16143"/>
        <a:ext cx="5198492" cy="538597"/>
      </dsp:txXfrm>
    </dsp:sp>
    <dsp:sp modelId="{4BEEC9F6-C771-4510-A8DF-508B2AA4EA30}">
      <dsp:nvSpPr>
        <dsp:cNvPr id="0" name=""/>
        <dsp:cNvSpPr/>
      </dsp:nvSpPr>
      <dsp:spPr>
        <a:xfrm>
          <a:off x="1543714" y="3102831"/>
          <a:ext cx="1192684" cy="5385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 loại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3714" y="3102831"/>
        <a:ext cx="1192684" cy="538597"/>
      </dsp:txXfrm>
    </dsp:sp>
    <dsp:sp modelId="{D39919DB-80CE-4348-BBCB-8E356E1D5A6D}">
      <dsp:nvSpPr>
        <dsp:cNvPr id="0" name=""/>
        <dsp:cNvSpPr/>
      </dsp:nvSpPr>
      <dsp:spPr>
        <a:xfrm>
          <a:off x="3041899" y="1418493"/>
          <a:ext cx="1140131" cy="70116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1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Đơn chất</a:t>
          </a:r>
          <a:endParaRPr lang="en-US" sz="24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1899" y="1418493"/>
        <a:ext cx="1140131" cy="701162"/>
      </dsp:txXfrm>
    </dsp:sp>
    <dsp:sp modelId="{A7E5679E-3775-49C3-A9B9-91153757248C}">
      <dsp:nvSpPr>
        <dsp:cNvPr id="0" name=""/>
        <dsp:cNvSpPr/>
      </dsp:nvSpPr>
      <dsp:spPr>
        <a:xfrm>
          <a:off x="4665515" y="629835"/>
          <a:ext cx="5572137" cy="5385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ĐN: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tạo nên </a:t>
          </a:r>
          <a:r>
            <a:rPr lang="vi-VN" sz="2400" b="1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 một nguyên</a:t>
          </a:r>
          <a:r>
            <a:rPr lang="en-US" sz="2400" b="1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b="1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tố hóa học </a:t>
          </a:r>
          <a:endParaRPr lang="en-US" sz="24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5515" y="629835"/>
        <a:ext cx="5572137" cy="538597"/>
      </dsp:txXfrm>
    </dsp:sp>
    <dsp:sp modelId="{BDDB7F0E-7C21-4EFA-BBF5-B0FA7FD5CF79}">
      <dsp:nvSpPr>
        <dsp:cNvPr id="0" name=""/>
        <dsp:cNvSpPr/>
      </dsp:nvSpPr>
      <dsp:spPr>
        <a:xfrm>
          <a:off x="4662495" y="2313627"/>
          <a:ext cx="1151204" cy="5385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 loại 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2495" y="2313627"/>
        <a:ext cx="1151204" cy="538597"/>
      </dsp:txXfrm>
    </dsp:sp>
    <dsp:sp modelId="{AFFA2A82-274E-47AD-816D-C2E5E84AB41F}">
      <dsp:nvSpPr>
        <dsp:cNvPr id="0" name=""/>
        <dsp:cNvSpPr/>
      </dsp:nvSpPr>
      <dsp:spPr>
        <a:xfrm>
          <a:off x="6144186" y="1344014"/>
          <a:ext cx="4225590" cy="5385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Đơn chất kim loại: Cu, Al, ...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44186" y="1344014"/>
        <a:ext cx="4225590" cy="538597"/>
      </dsp:txXfrm>
    </dsp:sp>
    <dsp:sp modelId="{73677360-C524-4838-BB5A-20283EB07D77}">
      <dsp:nvSpPr>
        <dsp:cNvPr id="0" name=""/>
        <dsp:cNvSpPr/>
      </dsp:nvSpPr>
      <dsp:spPr>
        <a:xfrm>
          <a:off x="6193084" y="2206538"/>
          <a:ext cx="4195729" cy="5385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Đơn chất phi kim: O</a:t>
          </a:r>
          <a:r>
            <a:rPr lang="en-US" sz="2400" kern="12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vi-V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</a:t>
          </a:r>
          <a:r>
            <a:rPr lang="en-US" sz="2400" kern="12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S, ...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3084" y="2206538"/>
        <a:ext cx="4195729" cy="538597"/>
      </dsp:txXfrm>
    </dsp:sp>
    <dsp:sp modelId="{695E07D4-2706-4447-8F33-0779D99E1A06}">
      <dsp:nvSpPr>
        <dsp:cNvPr id="0" name=""/>
        <dsp:cNvSpPr/>
      </dsp:nvSpPr>
      <dsp:spPr>
        <a:xfrm>
          <a:off x="6157325" y="3012461"/>
          <a:ext cx="4060744" cy="5385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Đơn chất khí hiếm: 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</a:t>
          </a:r>
          <a:r>
            <a:rPr lang="vi-V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He, ...	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57325" y="3012461"/>
        <a:ext cx="4060744" cy="538597"/>
      </dsp:txXfrm>
    </dsp:sp>
    <dsp:sp modelId="{D0E76795-1AA3-4842-9DA9-D9D2E2281242}">
      <dsp:nvSpPr>
        <dsp:cNvPr id="0" name=""/>
        <dsp:cNvSpPr/>
      </dsp:nvSpPr>
      <dsp:spPr>
        <a:xfrm>
          <a:off x="3026218" y="4407878"/>
          <a:ext cx="996988" cy="7935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1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Hợp chất</a:t>
          </a:r>
          <a:endParaRPr lang="en-US" sz="24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6218" y="4407878"/>
        <a:ext cx="996988" cy="793580"/>
      </dsp:txXfrm>
    </dsp:sp>
    <dsp:sp modelId="{E7EBD573-E024-4420-AA86-CDA8200743C1}">
      <dsp:nvSpPr>
        <dsp:cNvPr id="0" name=""/>
        <dsp:cNvSpPr/>
      </dsp:nvSpPr>
      <dsp:spPr>
        <a:xfrm>
          <a:off x="4590111" y="3796722"/>
          <a:ext cx="6216477" cy="5385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ĐN: tạo nên từ </a:t>
          </a:r>
          <a:r>
            <a:rPr lang="vi-VN" sz="2400" b="1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 nguyên tố hóa học</a:t>
          </a:r>
          <a:r>
            <a:rPr lang="en-US" sz="2400" b="1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trở</a:t>
          </a:r>
          <a:r>
            <a:rPr lang="en-US" sz="2400" b="1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endParaRPr lang="en-US" sz="24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0111" y="3796722"/>
        <a:ext cx="6216477" cy="538597"/>
      </dsp:txXfrm>
    </dsp:sp>
    <dsp:sp modelId="{91E7654D-10B8-4324-96A4-28AF2F1A03E3}">
      <dsp:nvSpPr>
        <dsp:cNvPr id="0" name=""/>
        <dsp:cNvSpPr/>
      </dsp:nvSpPr>
      <dsp:spPr>
        <a:xfrm>
          <a:off x="4590111" y="4935724"/>
          <a:ext cx="1165737" cy="5385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 loại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0111" y="4935724"/>
        <a:ext cx="1165737" cy="538597"/>
      </dsp:txXfrm>
    </dsp:sp>
    <dsp:sp modelId="{F9DCB8AB-1EF7-4706-993E-84D4A92CAD36}">
      <dsp:nvSpPr>
        <dsp:cNvPr id="0" name=""/>
        <dsp:cNvSpPr/>
      </dsp:nvSpPr>
      <dsp:spPr>
        <a:xfrm>
          <a:off x="6109027" y="4556056"/>
          <a:ext cx="4200285" cy="5385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Hợp chất vô cơ: 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n-US" sz="2400" kern="12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vi-V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NaCl</a:t>
          </a:r>
          <a:r>
            <a:rPr lang="vi-V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...</a:t>
          </a:r>
        </a:p>
      </dsp:txBody>
      <dsp:txXfrm>
        <a:off x="6109027" y="4556056"/>
        <a:ext cx="4200285" cy="538597"/>
      </dsp:txXfrm>
    </dsp:sp>
    <dsp:sp modelId="{B156CF7A-FAFF-4C40-ABA6-E4424635920A}">
      <dsp:nvSpPr>
        <dsp:cNvPr id="0" name=""/>
        <dsp:cNvSpPr/>
      </dsp:nvSpPr>
      <dsp:spPr>
        <a:xfrm>
          <a:off x="6097425" y="5245788"/>
          <a:ext cx="5054571" cy="5385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Hợp chất hữu cơ: 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2200" kern="12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en-US" sz="22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n-US" sz="2200" kern="12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r>
            <a:rPr lang="en-US" sz="22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2200" kern="12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en-US" sz="22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2200" kern="12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r>
            <a:rPr lang="en-US" sz="22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n-US" sz="2200" kern="12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  <a:r>
            <a:rPr lang="en-US" sz="22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2200" kern="12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r>
            <a:rPr lang="vi-VN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</a:t>
          </a:r>
          <a:endParaRPr lang="en-US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7425" y="5245788"/>
        <a:ext cx="5054571" cy="538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1DA2D-B561-4927-87D5-6530C2AF659A}">
      <dsp:nvSpPr>
        <dsp:cNvPr id="0" name=""/>
        <dsp:cNvSpPr/>
      </dsp:nvSpPr>
      <dsp:spPr>
        <a:xfrm>
          <a:off x="9668138" y="2102780"/>
          <a:ext cx="831030" cy="645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145"/>
              </a:lnTo>
              <a:lnTo>
                <a:pt x="831030" y="512145"/>
              </a:lnTo>
              <a:lnTo>
                <a:pt x="831030" y="64560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78449-0295-44C1-B5FA-BB5E8F5DA6C7}">
      <dsp:nvSpPr>
        <dsp:cNvPr id="0" name=""/>
        <dsp:cNvSpPr/>
      </dsp:nvSpPr>
      <dsp:spPr>
        <a:xfrm>
          <a:off x="8626888" y="2102780"/>
          <a:ext cx="1041250" cy="641118"/>
        </a:xfrm>
        <a:custGeom>
          <a:avLst/>
          <a:gdLst/>
          <a:ahLst/>
          <a:cxnLst/>
          <a:rect l="0" t="0" r="0" b="0"/>
          <a:pathLst>
            <a:path>
              <a:moveTo>
                <a:pt x="1041250" y="0"/>
              </a:moveTo>
              <a:lnTo>
                <a:pt x="1041250" y="507663"/>
              </a:lnTo>
              <a:lnTo>
                <a:pt x="0" y="507663"/>
              </a:lnTo>
              <a:lnTo>
                <a:pt x="0" y="64111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21E93-B441-4B69-84A6-0CDC15BAF528}">
      <dsp:nvSpPr>
        <dsp:cNvPr id="0" name=""/>
        <dsp:cNvSpPr/>
      </dsp:nvSpPr>
      <dsp:spPr>
        <a:xfrm>
          <a:off x="7555475" y="1380630"/>
          <a:ext cx="2112663" cy="242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368"/>
              </a:lnTo>
              <a:lnTo>
                <a:pt x="2112663" y="109368"/>
              </a:lnTo>
              <a:lnTo>
                <a:pt x="2112663" y="24282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142AE-D3C1-4C74-A363-04DF8E298043}">
      <dsp:nvSpPr>
        <dsp:cNvPr id="0" name=""/>
        <dsp:cNvSpPr/>
      </dsp:nvSpPr>
      <dsp:spPr>
        <a:xfrm>
          <a:off x="5175033" y="2134202"/>
          <a:ext cx="1054266" cy="644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075"/>
              </a:lnTo>
              <a:lnTo>
                <a:pt x="1054266" y="511075"/>
              </a:lnTo>
              <a:lnTo>
                <a:pt x="1054266" y="6445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41B3F-3E8F-4EC6-9C10-AA7D8FFEF88E}">
      <dsp:nvSpPr>
        <dsp:cNvPr id="0" name=""/>
        <dsp:cNvSpPr/>
      </dsp:nvSpPr>
      <dsp:spPr>
        <a:xfrm>
          <a:off x="4349778" y="2134202"/>
          <a:ext cx="825254" cy="622530"/>
        </a:xfrm>
        <a:custGeom>
          <a:avLst/>
          <a:gdLst/>
          <a:ahLst/>
          <a:cxnLst/>
          <a:rect l="0" t="0" r="0" b="0"/>
          <a:pathLst>
            <a:path>
              <a:moveTo>
                <a:pt x="825254" y="0"/>
              </a:moveTo>
              <a:lnTo>
                <a:pt x="825254" y="489074"/>
              </a:lnTo>
              <a:lnTo>
                <a:pt x="0" y="489074"/>
              </a:lnTo>
              <a:lnTo>
                <a:pt x="0" y="6225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0AB0F-98DB-4DC3-8AA2-D36EE7A4767D}">
      <dsp:nvSpPr>
        <dsp:cNvPr id="0" name=""/>
        <dsp:cNvSpPr/>
      </dsp:nvSpPr>
      <dsp:spPr>
        <a:xfrm>
          <a:off x="5175033" y="1380630"/>
          <a:ext cx="2380441" cy="241387"/>
        </a:xfrm>
        <a:custGeom>
          <a:avLst/>
          <a:gdLst/>
          <a:ahLst/>
          <a:cxnLst/>
          <a:rect l="0" t="0" r="0" b="0"/>
          <a:pathLst>
            <a:path>
              <a:moveTo>
                <a:pt x="2380441" y="0"/>
              </a:moveTo>
              <a:lnTo>
                <a:pt x="2380441" y="107932"/>
              </a:lnTo>
              <a:lnTo>
                <a:pt x="0" y="107932"/>
              </a:lnTo>
              <a:lnTo>
                <a:pt x="0" y="24138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08DFB-E5A7-4DD0-A80F-F05D35C0AFEE}">
      <dsp:nvSpPr>
        <dsp:cNvPr id="0" name=""/>
        <dsp:cNvSpPr/>
      </dsp:nvSpPr>
      <dsp:spPr>
        <a:xfrm>
          <a:off x="4706316" y="367293"/>
          <a:ext cx="2849158" cy="542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154"/>
              </a:lnTo>
              <a:lnTo>
                <a:pt x="2849158" y="409154"/>
              </a:lnTo>
              <a:lnTo>
                <a:pt x="2849158" y="5426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6C841-684C-47A0-81BB-FC45A1C86CF8}">
      <dsp:nvSpPr>
        <dsp:cNvPr id="0" name=""/>
        <dsp:cNvSpPr/>
      </dsp:nvSpPr>
      <dsp:spPr>
        <a:xfrm>
          <a:off x="2610990" y="367293"/>
          <a:ext cx="2095326" cy="562854"/>
        </a:xfrm>
        <a:custGeom>
          <a:avLst/>
          <a:gdLst/>
          <a:ahLst/>
          <a:cxnLst/>
          <a:rect l="0" t="0" r="0" b="0"/>
          <a:pathLst>
            <a:path>
              <a:moveTo>
                <a:pt x="2095326" y="0"/>
              </a:moveTo>
              <a:lnTo>
                <a:pt x="2095326" y="429398"/>
              </a:lnTo>
              <a:lnTo>
                <a:pt x="0" y="429398"/>
              </a:lnTo>
              <a:lnTo>
                <a:pt x="0" y="5628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6D5D0-D5EB-442F-9E1E-941132557160}">
      <dsp:nvSpPr>
        <dsp:cNvPr id="0" name=""/>
        <dsp:cNvSpPr/>
      </dsp:nvSpPr>
      <dsp:spPr>
        <a:xfrm>
          <a:off x="683849" y="367293"/>
          <a:ext cx="4022467" cy="555380"/>
        </a:xfrm>
        <a:custGeom>
          <a:avLst/>
          <a:gdLst/>
          <a:ahLst/>
          <a:cxnLst/>
          <a:rect l="0" t="0" r="0" b="0"/>
          <a:pathLst>
            <a:path>
              <a:moveTo>
                <a:pt x="4022467" y="0"/>
              </a:moveTo>
              <a:lnTo>
                <a:pt x="4022467" y="421925"/>
              </a:lnTo>
              <a:lnTo>
                <a:pt x="0" y="421925"/>
              </a:lnTo>
              <a:lnTo>
                <a:pt x="0" y="55538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6ABB4-10DE-4C45-99AD-AE1ACC11B614}">
      <dsp:nvSpPr>
        <dsp:cNvPr id="0" name=""/>
        <dsp:cNvSpPr/>
      </dsp:nvSpPr>
      <dsp:spPr>
        <a:xfrm>
          <a:off x="3055609" y="-152062"/>
          <a:ext cx="3301415" cy="519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8955FE-FC40-40A3-AF0A-B22CDB929211}">
      <dsp:nvSpPr>
        <dsp:cNvPr id="0" name=""/>
        <dsp:cNvSpPr/>
      </dsp:nvSpPr>
      <dsp:spPr>
        <a:xfrm>
          <a:off x="3215675" y="0"/>
          <a:ext cx="3301415" cy="519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Phân tử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0886" y="15211"/>
        <a:ext cx="3270993" cy="488934"/>
      </dsp:txXfrm>
    </dsp:sp>
    <dsp:sp modelId="{266F56E8-CD3C-4E40-A5D5-23D7116249C3}">
      <dsp:nvSpPr>
        <dsp:cNvPr id="0" name=""/>
        <dsp:cNvSpPr/>
      </dsp:nvSpPr>
      <dsp:spPr>
        <a:xfrm>
          <a:off x="-160066" y="922673"/>
          <a:ext cx="1687831" cy="3343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29CC68-1084-4E4A-A506-E179C35687EC}">
      <dsp:nvSpPr>
        <dsp:cNvPr id="0" name=""/>
        <dsp:cNvSpPr/>
      </dsp:nvSpPr>
      <dsp:spPr>
        <a:xfrm>
          <a:off x="0" y="1074736"/>
          <a:ext cx="1687831" cy="3343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ĐN: là hạt đại diện cho chất, gồm một số nguyên tử liên kết với nhau và thể hiện đầy đủ tính chất hóa học của chất. </a:t>
          </a:r>
        </a:p>
      </dsp:txBody>
      <dsp:txXfrm>
        <a:off x="49435" y="1124171"/>
        <a:ext cx="1588961" cy="3244976"/>
      </dsp:txXfrm>
    </dsp:sp>
    <dsp:sp modelId="{39E37537-1211-4B30-A4BF-502371417D94}">
      <dsp:nvSpPr>
        <dsp:cNvPr id="0" name=""/>
        <dsp:cNvSpPr/>
      </dsp:nvSpPr>
      <dsp:spPr>
        <a:xfrm>
          <a:off x="1818870" y="930147"/>
          <a:ext cx="1584238" cy="25791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C5EEC6-9FBC-4375-845E-BECDE8AC0898}">
      <dsp:nvSpPr>
        <dsp:cNvPr id="0" name=""/>
        <dsp:cNvSpPr/>
      </dsp:nvSpPr>
      <dsp:spPr>
        <a:xfrm>
          <a:off x="1978937" y="1082210"/>
          <a:ext cx="1584238" cy="257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Khối lượng phân tử bằng </a:t>
          </a:r>
          <a:r>
            <a:rPr lang="vi-VN" sz="2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tổng khối lượng các hạt nguyên tử </a:t>
          </a:r>
          <a:r>
            <a:rPr lang="vi-VN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có trong phân tử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5338" y="1128611"/>
        <a:ext cx="1491436" cy="2486316"/>
      </dsp:txXfrm>
    </dsp:sp>
    <dsp:sp modelId="{32A304C7-7577-4308-99C9-ACFA20E5B941}">
      <dsp:nvSpPr>
        <dsp:cNvPr id="0" name=""/>
        <dsp:cNvSpPr/>
      </dsp:nvSpPr>
      <dsp:spPr>
        <a:xfrm>
          <a:off x="6603485" y="909903"/>
          <a:ext cx="1903978" cy="470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986912-1158-4230-8A0B-FB82C936C855}">
      <dsp:nvSpPr>
        <dsp:cNvPr id="0" name=""/>
        <dsp:cNvSpPr/>
      </dsp:nvSpPr>
      <dsp:spPr>
        <a:xfrm>
          <a:off x="6763551" y="1061966"/>
          <a:ext cx="1903978" cy="470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Phân loại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77338" y="1075753"/>
        <a:ext cx="1876404" cy="443152"/>
      </dsp:txXfrm>
    </dsp:sp>
    <dsp:sp modelId="{1477B8BE-A276-46F1-9771-112AAA1CE473}">
      <dsp:nvSpPr>
        <dsp:cNvPr id="0" name=""/>
        <dsp:cNvSpPr/>
      </dsp:nvSpPr>
      <dsp:spPr>
        <a:xfrm>
          <a:off x="3930386" y="1622017"/>
          <a:ext cx="2489293" cy="51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073449-1AC6-4DF1-8288-A241B8C4DB79}">
      <dsp:nvSpPr>
        <dsp:cNvPr id="0" name=""/>
        <dsp:cNvSpPr/>
      </dsp:nvSpPr>
      <dsp:spPr>
        <a:xfrm>
          <a:off x="4090453" y="1774080"/>
          <a:ext cx="2489293" cy="51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Phân tử đơn chất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5454" y="1789081"/>
        <a:ext cx="2459291" cy="482182"/>
      </dsp:txXfrm>
    </dsp:sp>
    <dsp:sp modelId="{D0E9AD8D-47DA-472A-8DA8-170EF32EC759}">
      <dsp:nvSpPr>
        <dsp:cNvPr id="0" name=""/>
        <dsp:cNvSpPr/>
      </dsp:nvSpPr>
      <dsp:spPr>
        <a:xfrm>
          <a:off x="3559705" y="2756732"/>
          <a:ext cx="1580147" cy="2530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9AAE55-775E-4D94-A722-C0BA5237E376}">
      <dsp:nvSpPr>
        <dsp:cNvPr id="0" name=""/>
        <dsp:cNvSpPr/>
      </dsp:nvSpPr>
      <dsp:spPr>
        <a:xfrm>
          <a:off x="3719771" y="2908795"/>
          <a:ext cx="1580147" cy="2530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ĐN: Gồm các nguyên tử của </a:t>
          </a:r>
          <a:r>
            <a:rPr lang="vi-VN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 một nguyên tố hóa học</a:t>
          </a:r>
          <a:endParaRPr lang="en-US" sz="2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6052" y="2955076"/>
        <a:ext cx="1487585" cy="2437643"/>
      </dsp:txXfrm>
    </dsp:sp>
    <dsp:sp modelId="{2ECFA759-DFC5-48B2-A00C-BCDD7869DFB5}">
      <dsp:nvSpPr>
        <dsp:cNvPr id="0" name=""/>
        <dsp:cNvSpPr/>
      </dsp:nvSpPr>
      <dsp:spPr>
        <a:xfrm>
          <a:off x="5406539" y="2778733"/>
          <a:ext cx="1645521" cy="2129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F4A04D-5971-423A-ABD1-BF5FFBE49EDB}">
      <dsp:nvSpPr>
        <dsp:cNvPr id="0" name=""/>
        <dsp:cNvSpPr/>
      </dsp:nvSpPr>
      <dsp:spPr>
        <a:xfrm>
          <a:off x="5566605" y="2930796"/>
          <a:ext cx="1645521" cy="2129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VD: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Khí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nitrogen (N</a:t>
          </a:r>
          <a:r>
            <a:rPr lang="en-US" sz="2400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); </a:t>
          </a:r>
          <a:r>
            <a:rPr lang="en-US" sz="24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khí</a:t>
          </a:r>
          <a:r>
            <a:rPr lang="en-U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oxygen (O</a:t>
          </a:r>
          <a:r>
            <a:rPr lang="en-US" sz="2400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)…</a:t>
          </a:r>
          <a:endParaRPr lang="vi-VN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4801" y="2978992"/>
        <a:ext cx="1549129" cy="2033396"/>
      </dsp:txXfrm>
    </dsp:sp>
    <dsp:sp modelId="{642892B4-C847-49E7-BACC-428A585C9227}">
      <dsp:nvSpPr>
        <dsp:cNvPr id="0" name=""/>
        <dsp:cNvSpPr/>
      </dsp:nvSpPr>
      <dsp:spPr>
        <a:xfrm>
          <a:off x="8280570" y="1623454"/>
          <a:ext cx="2775136" cy="479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ACE51B-9EC9-4CC8-9C54-1572954C7F18}">
      <dsp:nvSpPr>
        <dsp:cNvPr id="0" name=""/>
        <dsp:cNvSpPr/>
      </dsp:nvSpPr>
      <dsp:spPr>
        <a:xfrm>
          <a:off x="8440636" y="1775517"/>
          <a:ext cx="2775136" cy="479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Phân tử hợp chất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54675" y="1789556"/>
        <a:ext cx="2747058" cy="451247"/>
      </dsp:txXfrm>
    </dsp:sp>
    <dsp:sp modelId="{0EF58CDC-93C4-4C76-A0A3-A975F4792A2A}">
      <dsp:nvSpPr>
        <dsp:cNvPr id="0" name=""/>
        <dsp:cNvSpPr/>
      </dsp:nvSpPr>
      <dsp:spPr>
        <a:xfrm>
          <a:off x="7787589" y="2743898"/>
          <a:ext cx="1678597" cy="2439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F1FD25-7C7D-44F4-9026-BD87ADC7336D}">
      <dsp:nvSpPr>
        <dsp:cNvPr id="0" name=""/>
        <dsp:cNvSpPr/>
      </dsp:nvSpPr>
      <dsp:spPr>
        <a:xfrm>
          <a:off x="7947655" y="2895961"/>
          <a:ext cx="1678597" cy="2439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ĐN: Gồm các nguyên tử của </a:t>
          </a:r>
          <a:r>
            <a:rPr lang="vi-VN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 nguyên tố hóa học khác nhau </a:t>
          </a:r>
          <a:endParaRPr lang="en-US" sz="2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96819" y="2945125"/>
        <a:ext cx="1580269" cy="2341542"/>
      </dsp:txXfrm>
    </dsp:sp>
    <dsp:sp modelId="{9CCFF6DC-AB1E-4C98-B083-2026868E1F56}">
      <dsp:nvSpPr>
        <dsp:cNvPr id="0" name=""/>
        <dsp:cNvSpPr/>
      </dsp:nvSpPr>
      <dsp:spPr>
        <a:xfrm>
          <a:off x="9795639" y="2748380"/>
          <a:ext cx="1407059" cy="19597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380BA1-1277-4B0B-88E2-BB0B246A491E}">
      <dsp:nvSpPr>
        <dsp:cNvPr id="0" name=""/>
        <dsp:cNvSpPr/>
      </dsp:nvSpPr>
      <dsp:spPr>
        <a:xfrm>
          <a:off x="9955705" y="2900443"/>
          <a:ext cx="1407059" cy="1959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VD: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muối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ăn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NaCl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);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(H</a:t>
          </a:r>
          <a:r>
            <a:rPr lang="en-US" sz="2400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O)…</a:t>
          </a:r>
          <a:endParaRPr lang="vi-VN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96916" y="2941654"/>
        <a:ext cx="1324637" cy="1877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70" algn="l" defTabSz="913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5" algn="l" defTabSz="913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15" algn="l" defTabSz="913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87" algn="l" defTabSz="913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59" algn="l" defTabSz="913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0" algn="l" defTabSz="913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70" algn="l" defTabSz="913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7" name="Google Shape;4387;g11a1a2aa2d3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8" name="Google Shape;4388;g11a1a2aa2d3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1263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7" name="Google Shape;4387;g11a1a2aa2d3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8" name="Google Shape;4388;g11a1a2aa2d3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1263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7" name="Google Shape;4387;g11a1a2aa2d3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8" name="Google Shape;4388;g11a1a2aa2d3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1263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7" name="Google Shape;4387;g11a1a2aa2d3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8" name="Google Shape;4388;g11a1a2aa2d3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1263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7" name="Google Shape;4387;g11a1a2aa2d3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8" name="Google Shape;4388;g11a1a2aa2d3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1263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7" name="Google Shape;4387;g11a1a2aa2d3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8" name="Google Shape;4388;g11a1a2aa2d3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126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3" y="1087410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64" y="1"/>
            <a:ext cx="2279743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702" y="2"/>
            <a:ext cx="1135067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904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9" rIns="91395" bIns="45699" rtlCol="0" anchor="ctr"/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2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7" y="4203498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5" tIns="45699" rIns="91395" bIns="45699" rtlCol="0" anchor="ctr"/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6970" indent="0" algn="ctr">
              <a:buNone/>
              <a:defRPr sz="2000"/>
            </a:lvl2pPr>
            <a:lvl3pPr marL="913945" indent="0" algn="ctr">
              <a:buNone/>
              <a:defRPr sz="1800"/>
            </a:lvl3pPr>
            <a:lvl4pPr marL="1370915" indent="0" algn="ctr">
              <a:buNone/>
              <a:defRPr sz="1600"/>
            </a:lvl4pPr>
            <a:lvl5pPr marL="1827887" indent="0" algn="ctr">
              <a:buNone/>
              <a:defRPr sz="1600"/>
            </a:lvl5pPr>
            <a:lvl6pPr marL="2284859" indent="0" algn="ctr">
              <a:buNone/>
              <a:defRPr sz="1600"/>
            </a:lvl6pPr>
            <a:lvl7pPr marL="2741830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7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0" indent="0">
              <a:buNone/>
              <a:defRPr sz="2000" b="1"/>
            </a:lvl2pPr>
            <a:lvl3pPr marL="913945" indent="0">
              <a:buNone/>
              <a:defRPr sz="1800" b="1"/>
            </a:lvl3pPr>
            <a:lvl4pPr marL="1370915" indent="0">
              <a:buNone/>
              <a:defRPr sz="1600" b="1"/>
            </a:lvl4pPr>
            <a:lvl5pPr marL="1827887" indent="0">
              <a:buNone/>
              <a:defRPr sz="1600" b="1"/>
            </a:lvl5pPr>
            <a:lvl6pPr marL="2284859" indent="0">
              <a:buNone/>
              <a:defRPr sz="1600" b="1"/>
            </a:lvl6pPr>
            <a:lvl7pPr marL="2741830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0" indent="0">
              <a:buNone/>
              <a:defRPr sz="2000" b="1"/>
            </a:lvl2pPr>
            <a:lvl3pPr marL="913945" indent="0">
              <a:buNone/>
              <a:defRPr sz="1800" b="1"/>
            </a:lvl3pPr>
            <a:lvl4pPr marL="1370915" indent="0">
              <a:buNone/>
              <a:defRPr sz="1600" b="1"/>
            </a:lvl4pPr>
            <a:lvl5pPr marL="1827887" indent="0">
              <a:buNone/>
              <a:defRPr sz="1600" b="1"/>
            </a:lvl5pPr>
            <a:lvl6pPr marL="2284859" indent="0">
              <a:buNone/>
              <a:defRPr sz="1600" b="1"/>
            </a:lvl6pPr>
            <a:lvl7pPr marL="2741830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0" indent="0">
              <a:buNone/>
              <a:defRPr sz="2000" b="1"/>
            </a:lvl2pPr>
            <a:lvl3pPr marL="913945" indent="0">
              <a:buNone/>
              <a:defRPr sz="1800" b="1"/>
            </a:lvl3pPr>
            <a:lvl4pPr marL="1370915" indent="0">
              <a:buNone/>
              <a:defRPr sz="1600" b="1"/>
            </a:lvl4pPr>
            <a:lvl5pPr marL="1827887" indent="0">
              <a:buNone/>
              <a:defRPr sz="1600" b="1"/>
            </a:lvl5pPr>
            <a:lvl6pPr marL="2284859" indent="0">
              <a:buNone/>
              <a:defRPr sz="1600" b="1"/>
            </a:lvl6pPr>
            <a:lvl7pPr marL="2741830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30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52" y="2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5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9" rIns="91395" bIns="45699" rtlCol="0" anchor="ctr"/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51" y="-673139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5" tIns="45699" rIns="91395" bIns="45699" rtlCol="0" anchor="ctr"/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485">
              <a:defRPr/>
            </a:lvl2pPr>
            <a:lvl3pPr marL="456970">
              <a:defRPr/>
            </a:lvl3pPr>
            <a:lvl4pPr marL="685459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4" y="847600"/>
            <a:ext cx="4619939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9" rIns="91395" bIns="45699" rtlCol="0" anchor="ctr"/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36" y="0"/>
            <a:ext cx="1155143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5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2" y="5835722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101" y="5717978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5" y="6258828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423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423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423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485">
              <a:defRPr sz="1800"/>
            </a:lvl2pPr>
            <a:lvl3pPr marL="45697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70" indent="0">
              <a:buNone/>
              <a:defRPr sz="1400"/>
            </a:lvl2pPr>
            <a:lvl3pPr marL="913945" indent="0">
              <a:buNone/>
              <a:defRPr sz="1200"/>
            </a:lvl3pPr>
            <a:lvl4pPr marL="1370915" indent="0">
              <a:buNone/>
              <a:defRPr sz="1000"/>
            </a:lvl4pPr>
            <a:lvl5pPr marL="1827887" indent="0">
              <a:buNone/>
              <a:defRPr sz="1000"/>
            </a:lvl5pPr>
            <a:lvl6pPr marL="2284859" indent="0">
              <a:buNone/>
              <a:defRPr sz="1000"/>
            </a:lvl6pPr>
            <a:lvl7pPr marL="2741830" indent="0">
              <a:buNone/>
              <a:defRPr sz="1000"/>
            </a:lvl7pPr>
            <a:lvl8pPr marL="3198800" indent="0">
              <a:buNone/>
              <a:defRPr sz="1000"/>
            </a:lvl8pPr>
            <a:lvl9pPr marL="365577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70" indent="0">
              <a:buNone/>
              <a:defRPr sz="2800"/>
            </a:lvl2pPr>
            <a:lvl3pPr marL="913945" indent="0">
              <a:buNone/>
              <a:defRPr sz="2400"/>
            </a:lvl3pPr>
            <a:lvl4pPr marL="1370915" indent="0">
              <a:buNone/>
              <a:defRPr sz="2000"/>
            </a:lvl4pPr>
            <a:lvl5pPr marL="1827887" indent="0">
              <a:buNone/>
              <a:defRPr sz="2000"/>
            </a:lvl5pPr>
            <a:lvl6pPr marL="2284859" indent="0">
              <a:buNone/>
              <a:defRPr sz="2000"/>
            </a:lvl6pPr>
            <a:lvl7pPr marL="2741830" indent="0">
              <a:buNone/>
              <a:defRPr sz="2000"/>
            </a:lvl7pPr>
            <a:lvl8pPr marL="3198800" indent="0">
              <a:buNone/>
              <a:defRPr sz="2000"/>
            </a:lvl8pPr>
            <a:lvl9pPr marL="365577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70" indent="0">
              <a:buNone/>
              <a:defRPr sz="1400"/>
            </a:lvl2pPr>
            <a:lvl3pPr marL="913945" indent="0">
              <a:buNone/>
              <a:defRPr sz="1200"/>
            </a:lvl3pPr>
            <a:lvl4pPr marL="1370915" indent="0">
              <a:buNone/>
              <a:defRPr sz="1000"/>
            </a:lvl4pPr>
            <a:lvl5pPr marL="1827887" indent="0">
              <a:buNone/>
              <a:defRPr sz="1000"/>
            </a:lvl5pPr>
            <a:lvl6pPr marL="2284859" indent="0">
              <a:buNone/>
              <a:defRPr sz="1000"/>
            </a:lvl6pPr>
            <a:lvl7pPr marL="2741830" indent="0">
              <a:buNone/>
              <a:defRPr sz="1000"/>
            </a:lvl7pPr>
            <a:lvl8pPr marL="3198800" indent="0">
              <a:buNone/>
              <a:defRPr sz="1000"/>
            </a:lvl8pPr>
            <a:lvl9pPr marL="365577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99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22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9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90" y="1119032"/>
            <a:ext cx="4619939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9" rIns="91395" bIns="45699" rtlCol="0" anchor="ctr"/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6" y="941152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5" tIns="45699" rIns="91395" bIns="45699" rtlCol="0" anchor="ctr"/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50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9" rIns="91395" bIns="45699" rtlCol="0" anchor="ctr"/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485">
              <a:defRPr/>
            </a:lvl2pPr>
            <a:lvl3pPr marL="45697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36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22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0" indent="0">
              <a:buNone/>
              <a:defRPr sz="2000" b="1"/>
            </a:lvl2pPr>
            <a:lvl3pPr marL="913945" indent="0">
              <a:buNone/>
              <a:defRPr sz="1800" b="1"/>
            </a:lvl3pPr>
            <a:lvl4pPr marL="1370915" indent="0">
              <a:buNone/>
              <a:defRPr sz="1600" b="1"/>
            </a:lvl4pPr>
            <a:lvl5pPr marL="1827887" indent="0">
              <a:buNone/>
              <a:defRPr sz="1600" b="1"/>
            </a:lvl5pPr>
            <a:lvl6pPr marL="2284859" indent="0">
              <a:buNone/>
              <a:defRPr sz="1600" b="1"/>
            </a:lvl6pPr>
            <a:lvl7pPr marL="2741830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7" y="1535122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0" indent="0">
              <a:buNone/>
              <a:defRPr sz="2000" b="1"/>
            </a:lvl2pPr>
            <a:lvl3pPr marL="913945" indent="0">
              <a:buNone/>
              <a:defRPr sz="1800" b="1"/>
            </a:lvl3pPr>
            <a:lvl4pPr marL="1370915" indent="0">
              <a:buNone/>
              <a:defRPr sz="1600" b="1"/>
            </a:lvl4pPr>
            <a:lvl5pPr marL="1827887" indent="0">
              <a:buNone/>
              <a:defRPr sz="1600" b="1"/>
            </a:lvl5pPr>
            <a:lvl6pPr marL="2284859" indent="0">
              <a:buNone/>
              <a:defRPr sz="1600" b="1"/>
            </a:lvl6pPr>
            <a:lvl7pPr marL="2741830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3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02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6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70" indent="0">
              <a:buNone/>
              <a:defRPr sz="1200"/>
            </a:lvl2pPr>
            <a:lvl3pPr marL="913945" indent="0">
              <a:buNone/>
              <a:defRPr sz="1000"/>
            </a:lvl3pPr>
            <a:lvl4pPr marL="1370915" indent="0">
              <a:buNone/>
              <a:defRPr sz="900"/>
            </a:lvl4pPr>
            <a:lvl5pPr marL="1827887" indent="0">
              <a:buNone/>
              <a:defRPr sz="900"/>
            </a:lvl5pPr>
            <a:lvl6pPr marL="2284859" indent="0">
              <a:buNone/>
              <a:defRPr sz="900"/>
            </a:lvl6pPr>
            <a:lvl7pPr marL="2741830" indent="0">
              <a:buNone/>
              <a:defRPr sz="900"/>
            </a:lvl7pPr>
            <a:lvl8pPr marL="3198800" indent="0">
              <a:buNone/>
              <a:defRPr sz="900"/>
            </a:lvl8pPr>
            <a:lvl9pPr marL="365577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69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74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70" indent="0">
              <a:buNone/>
              <a:defRPr sz="2800"/>
            </a:lvl2pPr>
            <a:lvl3pPr marL="913945" indent="0">
              <a:buNone/>
              <a:defRPr sz="2400"/>
            </a:lvl3pPr>
            <a:lvl4pPr marL="1370915" indent="0">
              <a:buNone/>
              <a:defRPr sz="2000"/>
            </a:lvl4pPr>
            <a:lvl5pPr marL="1827887" indent="0">
              <a:buNone/>
              <a:defRPr sz="2000"/>
            </a:lvl5pPr>
            <a:lvl6pPr marL="2284859" indent="0">
              <a:buNone/>
              <a:defRPr sz="2000"/>
            </a:lvl6pPr>
            <a:lvl7pPr marL="2741830" indent="0">
              <a:buNone/>
              <a:defRPr sz="2000"/>
            </a:lvl7pPr>
            <a:lvl8pPr marL="3198800" indent="0">
              <a:buNone/>
              <a:defRPr sz="2000"/>
            </a:lvl8pPr>
            <a:lvl9pPr marL="365577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970" indent="0">
              <a:buNone/>
              <a:defRPr sz="1200"/>
            </a:lvl2pPr>
            <a:lvl3pPr marL="913945" indent="0">
              <a:buNone/>
              <a:defRPr sz="1000"/>
            </a:lvl3pPr>
            <a:lvl4pPr marL="1370915" indent="0">
              <a:buNone/>
              <a:defRPr sz="900"/>
            </a:lvl4pPr>
            <a:lvl5pPr marL="1827887" indent="0">
              <a:buNone/>
              <a:defRPr sz="900"/>
            </a:lvl5pPr>
            <a:lvl6pPr marL="2284859" indent="0">
              <a:buNone/>
              <a:defRPr sz="900"/>
            </a:lvl6pPr>
            <a:lvl7pPr marL="2741830" indent="0">
              <a:buNone/>
              <a:defRPr sz="900"/>
            </a:lvl7pPr>
            <a:lvl8pPr marL="3198800" indent="0">
              <a:buNone/>
              <a:defRPr sz="900"/>
            </a:lvl8pPr>
            <a:lvl9pPr marL="365577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30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0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5E5-85A8-41C3-8A3B-9CBAC72B70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E6B3-9067-4755-9A92-E766FB54CA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11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8"/>
          <p:cNvSpPr txBox="1">
            <a:spLocks noGrp="1"/>
          </p:cNvSpPr>
          <p:nvPr>
            <p:ph type="title"/>
          </p:nvPr>
        </p:nvSpPr>
        <p:spPr>
          <a:xfrm>
            <a:off x="3333800" y="2143200"/>
            <a:ext cx="5524400" cy="2571600"/>
          </a:xfrm>
          <a:prstGeom prst="rect">
            <a:avLst/>
          </a:prstGeom>
        </p:spPr>
        <p:txBody>
          <a:bodyPr spcFirstLastPara="1" wrap="square" lIns="91380" tIns="91380" rIns="91380" bIns="9138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-267" y="6144744"/>
            <a:ext cx="12192029" cy="758705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1" name="Google Shape;621;p8"/>
          <p:cNvSpPr/>
          <p:nvPr/>
        </p:nvSpPr>
        <p:spPr>
          <a:xfrm flipH="1">
            <a:off x="-38283" y="6482533"/>
            <a:ext cx="12230000" cy="420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2" name="Google Shape;622;p8"/>
          <p:cNvSpPr/>
          <p:nvPr/>
        </p:nvSpPr>
        <p:spPr>
          <a:xfrm>
            <a:off x="-230" y="2"/>
            <a:ext cx="12191972" cy="593331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r>
              <a:rPr lang="en">
                <a:solidFill>
                  <a:prstClr val="black"/>
                </a:solidFill>
              </a:rPr>
              <a:t> </a:t>
            </a:r>
            <a:endParaRPr>
              <a:solidFill>
                <a:prstClr val="black"/>
              </a:solidFill>
            </a:endParaRPr>
          </a:p>
        </p:txBody>
      </p:sp>
      <p:grpSp>
        <p:nvGrpSpPr>
          <p:cNvPr id="623" name="Google Shape;623;p8"/>
          <p:cNvGrpSpPr/>
          <p:nvPr/>
        </p:nvGrpSpPr>
        <p:grpSpPr>
          <a:xfrm>
            <a:off x="3915447" y="-439394"/>
            <a:ext cx="3912311" cy="944411"/>
            <a:chOff x="2375925" y="3297600"/>
            <a:chExt cx="735950" cy="177650"/>
          </a:xfrm>
        </p:grpSpPr>
        <p:sp>
          <p:nvSpPr>
            <p:cNvPr id="624" name="Google Shape;624;p8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630" name="Google Shape;630;p8"/>
          <p:cNvGrpSpPr/>
          <p:nvPr/>
        </p:nvGrpSpPr>
        <p:grpSpPr>
          <a:xfrm>
            <a:off x="-1266833" y="3230973"/>
            <a:ext cx="4095529" cy="3472693"/>
            <a:chOff x="-875775" y="2423224"/>
            <a:chExt cx="3071647" cy="2604520"/>
          </a:xfrm>
        </p:grpSpPr>
        <p:grpSp>
          <p:nvGrpSpPr>
            <p:cNvPr id="631" name="Google Shape;631;p8"/>
            <p:cNvGrpSpPr/>
            <p:nvPr/>
          </p:nvGrpSpPr>
          <p:grpSpPr>
            <a:xfrm>
              <a:off x="-875775" y="2801416"/>
              <a:ext cx="3071647" cy="2226327"/>
              <a:chOff x="0" y="2801416"/>
              <a:chExt cx="3071647" cy="2226327"/>
            </a:xfrm>
          </p:grpSpPr>
          <p:grpSp>
            <p:nvGrpSpPr>
              <p:cNvPr id="632" name="Google Shape;632;p8"/>
              <p:cNvGrpSpPr/>
              <p:nvPr/>
            </p:nvGrpSpPr>
            <p:grpSpPr>
              <a:xfrm>
                <a:off x="0" y="2801416"/>
                <a:ext cx="3071647" cy="2226327"/>
                <a:chOff x="6701325" y="2327691"/>
                <a:chExt cx="3071647" cy="2226327"/>
              </a:xfrm>
            </p:grpSpPr>
            <p:sp>
              <p:nvSpPr>
                <p:cNvPr id="633" name="Google Shape;633;p8"/>
                <p:cNvSpPr/>
                <p:nvPr/>
              </p:nvSpPr>
              <p:spPr>
                <a:xfrm>
                  <a:off x="6701325" y="4243499"/>
                  <a:ext cx="3071647" cy="310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38" h="5373" extrusionOk="0">
                      <a:moveTo>
                        <a:pt x="67869" y="3837"/>
                      </a:moveTo>
                      <a:cubicBezTo>
                        <a:pt x="67905" y="3847"/>
                        <a:pt x="67927" y="3852"/>
                        <a:pt x="67933" y="3852"/>
                      </a:cubicBezTo>
                      <a:cubicBezTo>
                        <a:pt x="67937" y="3852"/>
                        <a:pt x="67935" y="3850"/>
                        <a:pt x="67925" y="3846"/>
                      </a:cubicBezTo>
                      <a:cubicBezTo>
                        <a:pt x="67919" y="3842"/>
                        <a:pt x="67900" y="3840"/>
                        <a:pt x="67869" y="3837"/>
                      </a:cubicBezTo>
                      <a:close/>
                      <a:moveTo>
                        <a:pt x="54862" y="0"/>
                      </a:moveTo>
                      <a:cubicBezTo>
                        <a:pt x="53722" y="0"/>
                        <a:pt x="0" y="966"/>
                        <a:pt x="0" y="966"/>
                      </a:cubicBezTo>
                      <a:lnTo>
                        <a:pt x="12445" y="5372"/>
                      </a:lnTo>
                      <a:cubicBezTo>
                        <a:pt x="12445" y="5372"/>
                        <a:pt x="61358" y="3828"/>
                        <a:pt x="67332" y="3828"/>
                      </a:cubicBezTo>
                      <a:cubicBezTo>
                        <a:pt x="67600" y="3828"/>
                        <a:pt x="67782" y="3831"/>
                        <a:pt x="67869" y="3837"/>
                      </a:cubicBezTo>
                      <a:lnTo>
                        <a:pt x="67869" y="3837"/>
                      </a:lnTo>
                      <a:cubicBezTo>
                        <a:pt x="66912" y="3575"/>
                        <a:pt x="55935" y="0"/>
                        <a:pt x="548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4" name="Google Shape;634;p8"/>
                <p:cNvSpPr/>
                <p:nvPr/>
              </p:nvSpPr>
              <p:spPr>
                <a:xfrm>
                  <a:off x="7748231" y="4131703"/>
                  <a:ext cx="874287" cy="38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07" h="909" extrusionOk="0">
                      <a:moveTo>
                        <a:pt x="13334" y="0"/>
                      </a:moveTo>
                      <a:lnTo>
                        <a:pt x="0" y="618"/>
                      </a:lnTo>
                      <a:lnTo>
                        <a:pt x="2280" y="908"/>
                      </a:lnTo>
                      <a:lnTo>
                        <a:pt x="20407" y="580"/>
                      </a:lnTo>
                      <a:lnTo>
                        <a:pt x="1333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5" name="Google Shape;635;p8"/>
                <p:cNvSpPr/>
                <p:nvPr/>
              </p:nvSpPr>
              <p:spPr>
                <a:xfrm>
                  <a:off x="7567735" y="4145755"/>
                  <a:ext cx="42243" cy="310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" h="7248" extrusionOk="0">
                      <a:moveTo>
                        <a:pt x="986" y="1"/>
                      </a:moveTo>
                      <a:lnTo>
                        <a:pt x="0" y="7247"/>
                      </a:lnTo>
                      <a:lnTo>
                        <a:pt x="406" y="7247"/>
                      </a:lnTo>
                      <a:lnTo>
                        <a:pt x="98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6" name="Google Shape;636;p8"/>
                <p:cNvSpPr/>
                <p:nvPr/>
              </p:nvSpPr>
              <p:spPr>
                <a:xfrm>
                  <a:off x="7681139" y="2761514"/>
                  <a:ext cx="107706" cy="494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" h="11537" extrusionOk="0">
                      <a:moveTo>
                        <a:pt x="1" y="0"/>
                      </a:moveTo>
                      <a:lnTo>
                        <a:pt x="967" y="11537"/>
                      </a:lnTo>
                      <a:lnTo>
                        <a:pt x="2069" y="11537"/>
                      </a:lnTo>
                      <a:lnTo>
                        <a:pt x="2513" y="0"/>
                      </a:lnTo>
                      <a:close/>
                    </a:path>
                  </a:pathLst>
                </a:custGeom>
                <a:solidFill>
                  <a:srgbClr val="D0CE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7" name="Google Shape;637;p8"/>
                <p:cNvSpPr/>
                <p:nvPr/>
              </p:nvSpPr>
              <p:spPr>
                <a:xfrm>
                  <a:off x="7680325" y="2762328"/>
                  <a:ext cx="53853" cy="49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1538" extrusionOk="0">
                      <a:moveTo>
                        <a:pt x="1" y="1"/>
                      </a:moveTo>
                      <a:lnTo>
                        <a:pt x="967" y="11537"/>
                      </a:lnTo>
                      <a:lnTo>
                        <a:pt x="1257" y="11537"/>
                      </a:lnTo>
                      <a:lnTo>
                        <a:pt x="754" y="1"/>
                      </a:lnTo>
                      <a:close/>
                    </a:path>
                  </a:pathLst>
                </a:custGeom>
                <a:solidFill>
                  <a:srgbClr val="F0F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8" name="Google Shape;638;p8"/>
                <p:cNvSpPr/>
                <p:nvPr/>
              </p:nvSpPr>
              <p:spPr>
                <a:xfrm>
                  <a:off x="7691936" y="2898096"/>
                  <a:ext cx="91940" cy="4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" h="1064" extrusionOk="0">
                      <a:moveTo>
                        <a:pt x="0" y="1"/>
                      </a:moveTo>
                      <a:lnTo>
                        <a:pt x="77" y="1064"/>
                      </a:lnTo>
                      <a:lnTo>
                        <a:pt x="2126" y="542"/>
                      </a:lnTo>
                      <a:lnTo>
                        <a:pt x="2145" y="1"/>
                      </a:lnTo>
                      <a:close/>
                    </a:path>
                  </a:pathLst>
                </a:custGeom>
                <a:solidFill>
                  <a:srgbClr val="D0CE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9" name="Google Shape;639;p8"/>
                <p:cNvSpPr/>
                <p:nvPr/>
              </p:nvSpPr>
              <p:spPr>
                <a:xfrm>
                  <a:off x="8361693" y="2761514"/>
                  <a:ext cx="107663" cy="494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3" h="11537" extrusionOk="0">
                      <a:moveTo>
                        <a:pt x="1" y="0"/>
                      </a:moveTo>
                      <a:lnTo>
                        <a:pt x="967" y="11537"/>
                      </a:lnTo>
                      <a:lnTo>
                        <a:pt x="2068" y="11537"/>
                      </a:lnTo>
                      <a:lnTo>
                        <a:pt x="2513" y="0"/>
                      </a:lnTo>
                      <a:close/>
                    </a:path>
                  </a:pathLst>
                </a:custGeom>
                <a:solidFill>
                  <a:srgbClr val="D0CE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0" name="Google Shape;640;p8"/>
                <p:cNvSpPr/>
                <p:nvPr/>
              </p:nvSpPr>
              <p:spPr>
                <a:xfrm>
                  <a:off x="8360879" y="2762328"/>
                  <a:ext cx="53853" cy="49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1538" extrusionOk="0">
                      <a:moveTo>
                        <a:pt x="0" y="1"/>
                      </a:moveTo>
                      <a:lnTo>
                        <a:pt x="966" y="11537"/>
                      </a:lnTo>
                      <a:lnTo>
                        <a:pt x="1256" y="11537"/>
                      </a:lnTo>
                      <a:lnTo>
                        <a:pt x="754" y="1"/>
                      </a:lnTo>
                      <a:close/>
                    </a:path>
                  </a:pathLst>
                </a:custGeom>
                <a:solidFill>
                  <a:srgbClr val="F0F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1" name="Google Shape;641;p8"/>
                <p:cNvSpPr/>
                <p:nvPr/>
              </p:nvSpPr>
              <p:spPr>
                <a:xfrm>
                  <a:off x="8372446" y="2898096"/>
                  <a:ext cx="91940" cy="4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" h="1064" extrusionOk="0">
                      <a:moveTo>
                        <a:pt x="1" y="1"/>
                      </a:moveTo>
                      <a:lnTo>
                        <a:pt x="78" y="1064"/>
                      </a:lnTo>
                      <a:lnTo>
                        <a:pt x="2126" y="542"/>
                      </a:lnTo>
                      <a:lnTo>
                        <a:pt x="2146" y="1"/>
                      </a:lnTo>
                      <a:close/>
                    </a:path>
                  </a:pathLst>
                </a:custGeom>
                <a:solidFill>
                  <a:srgbClr val="D0CE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2" name="Google Shape;642;p8"/>
                <p:cNvSpPr/>
                <p:nvPr/>
              </p:nvSpPr>
              <p:spPr>
                <a:xfrm>
                  <a:off x="8279735" y="3319495"/>
                  <a:ext cx="108477" cy="837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2" h="19538" extrusionOk="0">
                      <a:moveTo>
                        <a:pt x="0" y="1"/>
                      </a:moveTo>
                      <a:lnTo>
                        <a:pt x="967" y="19538"/>
                      </a:lnTo>
                      <a:lnTo>
                        <a:pt x="2087" y="19538"/>
                      </a:lnTo>
                      <a:lnTo>
                        <a:pt x="253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3" name="Google Shape;643;p8"/>
                <p:cNvSpPr/>
                <p:nvPr/>
              </p:nvSpPr>
              <p:spPr>
                <a:xfrm>
                  <a:off x="8279735" y="3320352"/>
                  <a:ext cx="53039" cy="837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9557" extrusionOk="0">
                      <a:moveTo>
                        <a:pt x="0" y="0"/>
                      </a:moveTo>
                      <a:lnTo>
                        <a:pt x="947" y="19556"/>
                      </a:lnTo>
                      <a:lnTo>
                        <a:pt x="1237" y="19556"/>
                      </a:lnTo>
                      <a:lnTo>
                        <a:pt x="75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4" name="Google Shape;644;p8"/>
                <p:cNvSpPr/>
                <p:nvPr/>
              </p:nvSpPr>
              <p:spPr>
                <a:xfrm>
                  <a:off x="8282220" y="3382431"/>
                  <a:ext cx="103507" cy="4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6" h="1064" extrusionOk="0">
                      <a:moveTo>
                        <a:pt x="0" y="1"/>
                      </a:moveTo>
                      <a:lnTo>
                        <a:pt x="39" y="1063"/>
                      </a:lnTo>
                      <a:lnTo>
                        <a:pt x="2416" y="503"/>
                      </a:lnTo>
                      <a:lnTo>
                        <a:pt x="2416" y="1"/>
                      </a:lnTo>
                      <a:close/>
                    </a:path>
                  </a:pathLst>
                </a:custGeom>
                <a:solidFill>
                  <a:srgbClr val="D0CE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5" name="Google Shape;645;p8"/>
                <p:cNvSpPr/>
                <p:nvPr/>
              </p:nvSpPr>
              <p:spPr>
                <a:xfrm>
                  <a:off x="7707659" y="3319495"/>
                  <a:ext cx="107663" cy="837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3" h="19538" extrusionOk="0">
                      <a:moveTo>
                        <a:pt x="0" y="1"/>
                      </a:moveTo>
                      <a:lnTo>
                        <a:pt x="966" y="19538"/>
                      </a:lnTo>
                      <a:lnTo>
                        <a:pt x="2068" y="19538"/>
                      </a:lnTo>
                      <a:lnTo>
                        <a:pt x="251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6" name="Google Shape;646;p8"/>
                <p:cNvSpPr/>
                <p:nvPr/>
              </p:nvSpPr>
              <p:spPr>
                <a:xfrm>
                  <a:off x="7706802" y="3320352"/>
                  <a:ext cx="53853" cy="837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9557" extrusionOk="0">
                      <a:moveTo>
                        <a:pt x="1" y="0"/>
                      </a:moveTo>
                      <a:lnTo>
                        <a:pt x="967" y="19556"/>
                      </a:lnTo>
                      <a:lnTo>
                        <a:pt x="1257" y="19556"/>
                      </a:lnTo>
                      <a:lnTo>
                        <a:pt x="77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7" name="Google Shape;647;p8"/>
                <p:cNvSpPr/>
                <p:nvPr/>
              </p:nvSpPr>
              <p:spPr>
                <a:xfrm>
                  <a:off x="7709287" y="3360924"/>
                  <a:ext cx="105221" cy="67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6" h="1566" extrusionOk="0">
                      <a:moveTo>
                        <a:pt x="1" y="0"/>
                      </a:moveTo>
                      <a:lnTo>
                        <a:pt x="78" y="1565"/>
                      </a:lnTo>
                      <a:lnTo>
                        <a:pt x="2436" y="1005"/>
                      </a:lnTo>
                      <a:lnTo>
                        <a:pt x="2455" y="50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0CE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8" name="Google Shape;648;p8"/>
                <p:cNvSpPr/>
                <p:nvPr/>
              </p:nvSpPr>
              <p:spPr>
                <a:xfrm>
                  <a:off x="7874873" y="3319495"/>
                  <a:ext cx="107663" cy="837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3" h="19538" extrusionOk="0">
                      <a:moveTo>
                        <a:pt x="1" y="1"/>
                      </a:moveTo>
                      <a:lnTo>
                        <a:pt x="967" y="19538"/>
                      </a:lnTo>
                      <a:lnTo>
                        <a:pt x="2068" y="19538"/>
                      </a:lnTo>
                      <a:lnTo>
                        <a:pt x="25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9" name="Google Shape;649;p8"/>
                <p:cNvSpPr/>
                <p:nvPr/>
              </p:nvSpPr>
              <p:spPr>
                <a:xfrm>
                  <a:off x="7874059" y="3320352"/>
                  <a:ext cx="53853" cy="837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9557" extrusionOk="0">
                      <a:moveTo>
                        <a:pt x="0" y="0"/>
                      </a:moveTo>
                      <a:lnTo>
                        <a:pt x="967" y="19556"/>
                      </a:lnTo>
                      <a:lnTo>
                        <a:pt x="1257" y="19556"/>
                      </a:lnTo>
                      <a:lnTo>
                        <a:pt x="75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0" name="Google Shape;650;p8"/>
                <p:cNvSpPr/>
                <p:nvPr/>
              </p:nvSpPr>
              <p:spPr>
                <a:xfrm>
                  <a:off x="7877358" y="3382431"/>
                  <a:ext cx="103550" cy="4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" h="1064" extrusionOk="0">
                      <a:moveTo>
                        <a:pt x="1" y="1"/>
                      </a:moveTo>
                      <a:lnTo>
                        <a:pt x="59" y="1063"/>
                      </a:lnTo>
                      <a:lnTo>
                        <a:pt x="2416" y="503"/>
                      </a:lnTo>
                      <a:lnTo>
                        <a:pt x="2416" y="1"/>
                      </a:lnTo>
                      <a:close/>
                    </a:path>
                  </a:pathLst>
                </a:custGeom>
                <a:solidFill>
                  <a:srgbClr val="D0CE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1" name="Google Shape;651;p8"/>
                <p:cNvSpPr/>
                <p:nvPr/>
              </p:nvSpPr>
              <p:spPr>
                <a:xfrm>
                  <a:off x="8533877" y="3319495"/>
                  <a:ext cx="107706" cy="837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" h="19538" extrusionOk="0">
                      <a:moveTo>
                        <a:pt x="1" y="1"/>
                      </a:moveTo>
                      <a:lnTo>
                        <a:pt x="948" y="19538"/>
                      </a:lnTo>
                      <a:lnTo>
                        <a:pt x="2069" y="19538"/>
                      </a:lnTo>
                      <a:lnTo>
                        <a:pt x="25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2" name="Google Shape;652;p8"/>
                <p:cNvSpPr/>
                <p:nvPr/>
              </p:nvSpPr>
              <p:spPr>
                <a:xfrm>
                  <a:off x="8533063" y="3320352"/>
                  <a:ext cx="53853" cy="837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9557" extrusionOk="0">
                      <a:moveTo>
                        <a:pt x="1" y="0"/>
                      </a:moveTo>
                      <a:lnTo>
                        <a:pt x="948" y="19556"/>
                      </a:lnTo>
                      <a:lnTo>
                        <a:pt x="1257" y="19556"/>
                      </a:lnTo>
                      <a:lnTo>
                        <a:pt x="75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3" name="Google Shape;653;p8"/>
                <p:cNvSpPr/>
                <p:nvPr/>
              </p:nvSpPr>
              <p:spPr>
                <a:xfrm>
                  <a:off x="8534733" y="3382431"/>
                  <a:ext cx="103507" cy="4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6" h="1064" extrusionOk="0">
                      <a:moveTo>
                        <a:pt x="0" y="1"/>
                      </a:moveTo>
                      <a:lnTo>
                        <a:pt x="39" y="1063"/>
                      </a:lnTo>
                      <a:lnTo>
                        <a:pt x="2416" y="503"/>
                      </a:lnTo>
                      <a:lnTo>
                        <a:pt x="2416" y="1"/>
                      </a:lnTo>
                      <a:close/>
                    </a:path>
                  </a:pathLst>
                </a:custGeom>
                <a:solidFill>
                  <a:srgbClr val="D0CE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4" name="Google Shape;654;p8"/>
                <p:cNvSpPr/>
                <p:nvPr/>
              </p:nvSpPr>
              <p:spPr>
                <a:xfrm>
                  <a:off x="7561095" y="2327691"/>
                  <a:ext cx="1025821" cy="570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44" h="13315" extrusionOk="0">
                      <a:moveTo>
                        <a:pt x="1180" y="0"/>
                      </a:moveTo>
                      <a:cubicBezTo>
                        <a:pt x="523" y="0"/>
                        <a:pt x="1" y="541"/>
                        <a:pt x="1" y="1199"/>
                      </a:cubicBezTo>
                      <a:lnTo>
                        <a:pt x="1" y="12117"/>
                      </a:lnTo>
                      <a:cubicBezTo>
                        <a:pt x="1" y="12774"/>
                        <a:pt x="523" y="13315"/>
                        <a:pt x="1180" y="13315"/>
                      </a:cubicBezTo>
                      <a:lnTo>
                        <a:pt x="22765" y="13315"/>
                      </a:lnTo>
                      <a:cubicBezTo>
                        <a:pt x="23422" y="13315"/>
                        <a:pt x="23944" y="12774"/>
                        <a:pt x="23944" y="12117"/>
                      </a:cubicBezTo>
                      <a:lnTo>
                        <a:pt x="23944" y="1199"/>
                      </a:lnTo>
                      <a:cubicBezTo>
                        <a:pt x="23944" y="541"/>
                        <a:pt x="23422" y="0"/>
                        <a:pt x="227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5" name="Google Shape;655;p8"/>
                <p:cNvSpPr/>
                <p:nvPr/>
              </p:nvSpPr>
              <p:spPr>
                <a:xfrm>
                  <a:off x="7561095" y="2327691"/>
                  <a:ext cx="107663" cy="570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3" h="13315" extrusionOk="0">
                      <a:moveTo>
                        <a:pt x="1199" y="0"/>
                      </a:moveTo>
                      <a:cubicBezTo>
                        <a:pt x="523" y="0"/>
                        <a:pt x="1" y="541"/>
                        <a:pt x="1" y="1199"/>
                      </a:cubicBezTo>
                      <a:lnTo>
                        <a:pt x="1" y="12117"/>
                      </a:lnTo>
                      <a:cubicBezTo>
                        <a:pt x="1" y="12774"/>
                        <a:pt x="542" y="13315"/>
                        <a:pt x="1199" y="13315"/>
                      </a:cubicBezTo>
                      <a:lnTo>
                        <a:pt x="2513" y="13315"/>
                      </a:lnTo>
                      <a:cubicBezTo>
                        <a:pt x="1856" y="13315"/>
                        <a:pt x="1334" y="12774"/>
                        <a:pt x="1334" y="12117"/>
                      </a:cubicBezTo>
                      <a:lnTo>
                        <a:pt x="1334" y="1199"/>
                      </a:lnTo>
                      <a:cubicBezTo>
                        <a:pt x="1334" y="541"/>
                        <a:pt x="1856" y="0"/>
                        <a:pt x="25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6" name="Google Shape;656;p8"/>
                <p:cNvSpPr/>
                <p:nvPr/>
              </p:nvSpPr>
              <p:spPr>
                <a:xfrm>
                  <a:off x="7615762" y="3337746"/>
                  <a:ext cx="1077960" cy="44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61" h="1044" extrusionOk="0">
                      <a:moveTo>
                        <a:pt x="0" y="0"/>
                      </a:moveTo>
                      <a:cubicBezTo>
                        <a:pt x="116" y="599"/>
                        <a:pt x="638" y="1044"/>
                        <a:pt x="1256" y="1044"/>
                      </a:cubicBezTo>
                      <a:lnTo>
                        <a:pt x="23905" y="1044"/>
                      </a:lnTo>
                      <a:cubicBezTo>
                        <a:pt x="24523" y="1044"/>
                        <a:pt x="25045" y="599"/>
                        <a:pt x="25161" y="0"/>
                      </a:cubicBezTo>
                      <a:close/>
                    </a:path>
                  </a:pathLst>
                </a:custGeom>
                <a:solidFill>
                  <a:srgbClr val="8C62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7" name="Google Shape;657;p8"/>
                <p:cNvSpPr/>
                <p:nvPr/>
              </p:nvSpPr>
              <p:spPr>
                <a:xfrm>
                  <a:off x="7614905" y="3255745"/>
                  <a:ext cx="1079631" cy="82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0" h="1934" extrusionOk="0">
                      <a:moveTo>
                        <a:pt x="1276" y="1"/>
                      </a:moveTo>
                      <a:cubicBezTo>
                        <a:pt x="581" y="1"/>
                        <a:pt x="1" y="581"/>
                        <a:pt x="1" y="1276"/>
                      </a:cubicBezTo>
                      <a:lnTo>
                        <a:pt x="1" y="1682"/>
                      </a:lnTo>
                      <a:cubicBezTo>
                        <a:pt x="1" y="1759"/>
                        <a:pt x="20" y="1856"/>
                        <a:pt x="20" y="1933"/>
                      </a:cubicBezTo>
                      <a:lnTo>
                        <a:pt x="25181" y="1933"/>
                      </a:lnTo>
                      <a:cubicBezTo>
                        <a:pt x="25200" y="1856"/>
                        <a:pt x="25200" y="1759"/>
                        <a:pt x="25200" y="1682"/>
                      </a:cubicBezTo>
                      <a:lnTo>
                        <a:pt x="25200" y="1276"/>
                      </a:lnTo>
                      <a:cubicBezTo>
                        <a:pt x="25200" y="581"/>
                        <a:pt x="24640" y="1"/>
                        <a:pt x="23925" y="1"/>
                      </a:cubicBezTo>
                      <a:close/>
                    </a:path>
                  </a:pathLst>
                </a:custGeom>
                <a:solidFill>
                  <a:srgbClr val="A67C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8" name="Google Shape;658;p8"/>
                <p:cNvSpPr/>
                <p:nvPr/>
              </p:nvSpPr>
              <p:spPr>
                <a:xfrm>
                  <a:off x="7614905" y="3256559"/>
                  <a:ext cx="95282" cy="125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4" h="2939" extrusionOk="0">
                      <a:moveTo>
                        <a:pt x="2188" y="1"/>
                      </a:moveTo>
                      <a:cubicBezTo>
                        <a:pt x="2177" y="1"/>
                        <a:pt x="2165" y="1"/>
                        <a:pt x="2154" y="1"/>
                      </a:cubicBezTo>
                      <a:lnTo>
                        <a:pt x="2223" y="1"/>
                      </a:lnTo>
                      <a:cubicBezTo>
                        <a:pt x="2212" y="1"/>
                        <a:pt x="2200" y="1"/>
                        <a:pt x="2188" y="1"/>
                      </a:cubicBezTo>
                      <a:close/>
                      <a:moveTo>
                        <a:pt x="1243" y="1"/>
                      </a:moveTo>
                      <a:cubicBezTo>
                        <a:pt x="562" y="1"/>
                        <a:pt x="1" y="573"/>
                        <a:pt x="1" y="1257"/>
                      </a:cubicBezTo>
                      <a:lnTo>
                        <a:pt x="1" y="1663"/>
                      </a:lnTo>
                      <a:cubicBezTo>
                        <a:pt x="1" y="1740"/>
                        <a:pt x="20" y="1818"/>
                        <a:pt x="20" y="1895"/>
                      </a:cubicBezTo>
                      <a:cubicBezTo>
                        <a:pt x="136" y="2494"/>
                        <a:pt x="658" y="2919"/>
                        <a:pt x="1276" y="2939"/>
                      </a:cubicBezTo>
                      <a:lnTo>
                        <a:pt x="2223" y="2939"/>
                      </a:lnTo>
                      <a:cubicBezTo>
                        <a:pt x="1605" y="2939"/>
                        <a:pt x="1083" y="2494"/>
                        <a:pt x="967" y="1914"/>
                      </a:cubicBezTo>
                      <a:cubicBezTo>
                        <a:pt x="948" y="1818"/>
                        <a:pt x="948" y="1740"/>
                        <a:pt x="948" y="1663"/>
                      </a:cubicBezTo>
                      <a:lnTo>
                        <a:pt x="948" y="1257"/>
                      </a:lnTo>
                      <a:cubicBezTo>
                        <a:pt x="948" y="584"/>
                        <a:pt x="1472" y="20"/>
                        <a:pt x="2154" y="1"/>
                      </a:cubicBezTo>
                      <a:lnTo>
                        <a:pt x="1276" y="1"/>
                      </a:lnTo>
                      <a:cubicBezTo>
                        <a:pt x="1265" y="1"/>
                        <a:pt x="1254" y="1"/>
                        <a:pt x="1243" y="1"/>
                      </a:cubicBezTo>
                      <a:close/>
                    </a:path>
                  </a:pathLst>
                </a:custGeom>
                <a:solidFill>
                  <a:srgbClr val="D6A9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9" name="Google Shape;659;p8"/>
                <p:cNvSpPr/>
                <p:nvPr/>
              </p:nvSpPr>
              <p:spPr>
                <a:xfrm>
                  <a:off x="9056298" y="2888157"/>
                  <a:ext cx="156504" cy="1366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3" h="31887" extrusionOk="0">
                      <a:moveTo>
                        <a:pt x="1" y="1"/>
                      </a:moveTo>
                      <a:lnTo>
                        <a:pt x="2513" y="31886"/>
                      </a:lnTo>
                      <a:lnTo>
                        <a:pt x="3653" y="31886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0" name="Google Shape;660;p8"/>
                <p:cNvSpPr/>
                <p:nvPr/>
              </p:nvSpPr>
              <p:spPr>
                <a:xfrm>
                  <a:off x="6829259" y="2871619"/>
                  <a:ext cx="741004" cy="121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6" h="28408" extrusionOk="0">
                      <a:moveTo>
                        <a:pt x="580" y="0"/>
                      </a:moveTo>
                      <a:lnTo>
                        <a:pt x="0" y="24697"/>
                      </a:lnTo>
                      <a:lnTo>
                        <a:pt x="16967" y="28407"/>
                      </a:lnTo>
                      <a:lnTo>
                        <a:pt x="17295" y="56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1" name="Google Shape;661;p8"/>
                <p:cNvSpPr/>
                <p:nvPr/>
              </p:nvSpPr>
              <p:spPr>
                <a:xfrm>
                  <a:off x="7536289" y="2916304"/>
                  <a:ext cx="2136855" cy="114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77" h="26669" extrusionOk="0">
                      <a:moveTo>
                        <a:pt x="0" y="1"/>
                      </a:moveTo>
                      <a:lnTo>
                        <a:pt x="0" y="26669"/>
                      </a:lnTo>
                      <a:lnTo>
                        <a:pt x="49876" y="24562"/>
                      </a:lnTo>
                      <a:lnTo>
                        <a:pt x="4987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2" name="Google Shape;662;p8"/>
                <p:cNvSpPr/>
                <p:nvPr/>
              </p:nvSpPr>
              <p:spPr>
                <a:xfrm>
                  <a:off x="7536289" y="2916304"/>
                  <a:ext cx="163958" cy="153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" h="35945" extrusionOk="0">
                      <a:moveTo>
                        <a:pt x="0" y="1"/>
                      </a:moveTo>
                      <a:lnTo>
                        <a:pt x="0" y="35944"/>
                      </a:lnTo>
                      <a:lnTo>
                        <a:pt x="1140" y="35944"/>
                      </a:lnTo>
                      <a:lnTo>
                        <a:pt x="382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3" name="Google Shape;663;p8"/>
                <p:cNvSpPr/>
                <p:nvPr/>
              </p:nvSpPr>
              <p:spPr>
                <a:xfrm>
                  <a:off x="6834175" y="2839325"/>
                  <a:ext cx="164001" cy="1453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8" h="33916" extrusionOk="0">
                      <a:moveTo>
                        <a:pt x="1" y="1"/>
                      </a:moveTo>
                      <a:lnTo>
                        <a:pt x="1" y="33915"/>
                      </a:lnTo>
                      <a:lnTo>
                        <a:pt x="1141" y="33915"/>
                      </a:lnTo>
                      <a:lnTo>
                        <a:pt x="382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4" name="Google Shape;664;p8"/>
                <p:cNvSpPr/>
                <p:nvPr/>
              </p:nvSpPr>
              <p:spPr>
                <a:xfrm>
                  <a:off x="6780375" y="2790425"/>
                  <a:ext cx="755956" cy="125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5" h="2783" extrusionOk="0">
                      <a:moveTo>
                        <a:pt x="1" y="0"/>
                      </a:moveTo>
                      <a:lnTo>
                        <a:pt x="1" y="1643"/>
                      </a:lnTo>
                      <a:lnTo>
                        <a:pt x="17644" y="2783"/>
                      </a:lnTo>
                      <a:lnTo>
                        <a:pt x="17644" y="6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5" name="Google Shape;665;p8"/>
                <p:cNvSpPr/>
                <p:nvPr/>
              </p:nvSpPr>
              <p:spPr>
                <a:xfrm>
                  <a:off x="7532125" y="2819775"/>
                  <a:ext cx="2231240" cy="105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83" h="2107" extrusionOk="0">
                      <a:moveTo>
                        <a:pt x="0" y="0"/>
                      </a:moveTo>
                      <a:lnTo>
                        <a:pt x="0" y="2107"/>
                      </a:lnTo>
                      <a:lnTo>
                        <a:pt x="51983" y="2107"/>
                      </a:lnTo>
                      <a:lnTo>
                        <a:pt x="5198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6" name="Google Shape;666;p8"/>
                <p:cNvSpPr/>
                <p:nvPr/>
              </p:nvSpPr>
              <p:spPr>
                <a:xfrm>
                  <a:off x="7532125" y="2905275"/>
                  <a:ext cx="2140970" cy="560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77" h="12814" extrusionOk="0">
                      <a:moveTo>
                        <a:pt x="0" y="1"/>
                      </a:moveTo>
                      <a:lnTo>
                        <a:pt x="0" y="2552"/>
                      </a:lnTo>
                      <a:lnTo>
                        <a:pt x="49876" y="12813"/>
                      </a:lnTo>
                      <a:lnTo>
                        <a:pt x="4987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7" name="Google Shape;667;p8"/>
                <p:cNvSpPr/>
                <p:nvPr/>
              </p:nvSpPr>
              <p:spPr>
                <a:xfrm>
                  <a:off x="6862376" y="3923060"/>
                  <a:ext cx="49697" cy="369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" h="8620" extrusionOk="0">
                      <a:moveTo>
                        <a:pt x="1159" y="0"/>
                      </a:moveTo>
                      <a:lnTo>
                        <a:pt x="0" y="8619"/>
                      </a:lnTo>
                      <a:lnTo>
                        <a:pt x="483" y="8619"/>
                      </a:lnTo>
                      <a:lnTo>
                        <a:pt x="115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8" name="Google Shape;668;p8"/>
                <p:cNvSpPr/>
                <p:nvPr/>
              </p:nvSpPr>
              <p:spPr>
                <a:xfrm>
                  <a:off x="6834175" y="2858926"/>
                  <a:ext cx="702146" cy="166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9" h="3614" extrusionOk="0">
                      <a:moveTo>
                        <a:pt x="1" y="0"/>
                      </a:moveTo>
                      <a:lnTo>
                        <a:pt x="1" y="580"/>
                      </a:lnTo>
                      <a:lnTo>
                        <a:pt x="16388" y="3614"/>
                      </a:lnTo>
                      <a:lnTo>
                        <a:pt x="16388" y="10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69" name="Google Shape;669;p8"/>
              <p:cNvSpPr/>
              <p:nvPr/>
            </p:nvSpPr>
            <p:spPr>
              <a:xfrm flipH="1">
                <a:off x="2819026" y="3390025"/>
                <a:ext cx="152649" cy="1539974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35945" extrusionOk="0">
                    <a:moveTo>
                      <a:pt x="0" y="1"/>
                    </a:moveTo>
                    <a:lnTo>
                      <a:pt x="0" y="35944"/>
                    </a:lnTo>
                    <a:lnTo>
                      <a:pt x="1140" y="35944"/>
                    </a:lnTo>
                    <a:lnTo>
                      <a:pt x="38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70" name="Google Shape;670;p8"/>
            <p:cNvGrpSpPr/>
            <p:nvPr/>
          </p:nvGrpSpPr>
          <p:grpSpPr>
            <a:xfrm>
              <a:off x="934288" y="2423224"/>
              <a:ext cx="1055511" cy="870920"/>
              <a:chOff x="3580800" y="2978725"/>
              <a:chExt cx="3009725" cy="2483375"/>
            </a:xfrm>
          </p:grpSpPr>
          <p:sp>
            <p:nvSpPr>
              <p:cNvPr id="671" name="Google Shape;671;p8"/>
              <p:cNvSpPr/>
              <p:nvPr/>
            </p:nvSpPr>
            <p:spPr>
              <a:xfrm>
                <a:off x="4656475" y="4997800"/>
                <a:ext cx="859100" cy="464300"/>
              </a:xfrm>
              <a:custGeom>
                <a:avLst/>
                <a:gdLst/>
                <a:ahLst/>
                <a:cxnLst/>
                <a:rect l="l" t="t" r="r" b="b"/>
                <a:pathLst>
                  <a:path w="34364" h="18572" extrusionOk="0">
                    <a:moveTo>
                      <a:pt x="16916" y="0"/>
                    </a:moveTo>
                    <a:lnTo>
                      <a:pt x="16916" y="148"/>
                    </a:lnTo>
                    <a:lnTo>
                      <a:pt x="5472" y="3637"/>
                    </a:lnTo>
                    <a:lnTo>
                      <a:pt x="4318" y="14106"/>
                    </a:lnTo>
                    <a:lnTo>
                      <a:pt x="1" y="15082"/>
                    </a:lnTo>
                    <a:lnTo>
                      <a:pt x="1" y="18572"/>
                    </a:lnTo>
                    <a:lnTo>
                      <a:pt x="34364" y="18572"/>
                    </a:lnTo>
                    <a:lnTo>
                      <a:pt x="34364" y="15082"/>
                    </a:lnTo>
                    <a:lnTo>
                      <a:pt x="30046" y="14106"/>
                    </a:lnTo>
                    <a:lnTo>
                      <a:pt x="28863" y="3637"/>
                    </a:lnTo>
                    <a:lnTo>
                      <a:pt x="17419" y="148"/>
                    </a:lnTo>
                    <a:lnTo>
                      <a:pt x="17419" y="0"/>
                    </a:lnTo>
                    <a:lnTo>
                      <a:pt x="17182" y="59"/>
                    </a:lnTo>
                    <a:lnTo>
                      <a:pt x="169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72" name="Google Shape;672;p8"/>
              <p:cNvSpPr/>
              <p:nvPr/>
            </p:nvSpPr>
            <p:spPr>
              <a:xfrm>
                <a:off x="3580800" y="2998700"/>
                <a:ext cx="3005300" cy="2169150"/>
              </a:xfrm>
              <a:custGeom>
                <a:avLst/>
                <a:gdLst/>
                <a:ahLst/>
                <a:cxnLst/>
                <a:rect l="l" t="t" r="r" b="b"/>
                <a:pathLst>
                  <a:path w="120212" h="86766" extrusionOk="0">
                    <a:moveTo>
                      <a:pt x="3312" y="0"/>
                    </a:moveTo>
                    <a:cubicBezTo>
                      <a:pt x="1479" y="0"/>
                      <a:pt x="0" y="1479"/>
                      <a:pt x="30" y="3283"/>
                    </a:cubicBezTo>
                    <a:lnTo>
                      <a:pt x="30" y="83454"/>
                    </a:lnTo>
                    <a:cubicBezTo>
                      <a:pt x="0" y="85287"/>
                      <a:pt x="1479" y="86736"/>
                      <a:pt x="3312" y="86766"/>
                    </a:cubicBezTo>
                    <a:lnTo>
                      <a:pt x="116929" y="86766"/>
                    </a:lnTo>
                    <a:cubicBezTo>
                      <a:pt x="118733" y="86736"/>
                      <a:pt x="120212" y="85287"/>
                      <a:pt x="120212" y="83454"/>
                    </a:cubicBezTo>
                    <a:lnTo>
                      <a:pt x="120212" y="3283"/>
                    </a:lnTo>
                    <a:cubicBezTo>
                      <a:pt x="120212" y="1479"/>
                      <a:pt x="118733" y="0"/>
                      <a:pt x="1169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73" name="Google Shape;673;p8"/>
              <p:cNvSpPr/>
              <p:nvPr/>
            </p:nvSpPr>
            <p:spPr>
              <a:xfrm>
                <a:off x="3633275" y="3031225"/>
                <a:ext cx="2905500" cy="1968800"/>
              </a:xfrm>
              <a:custGeom>
                <a:avLst/>
                <a:gdLst/>
                <a:ahLst/>
                <a:cxnLst/>
                <a:rect l="l" t="t" r="r" b="b"/>
                <a:pathLst>
                  <a:path w="116220" h="78752" extrusionOk="0">
                    <a:moveTo>
                      <a:pt x="1213" y="1"/>
                    </a:moveTo>
                    <a:cubicBezTo>
                      <a:pt x="622" y="1"/>
                      <a:pt x="1" y="858"/>
                      <a:pt x="1" y="1982"/>
                    </a:cubicBezTo>
                    <a:lnTo>
                      <a:pt x="1" y="78752"/>
                    </a:lnTo>
                    <a:lnTo>
                      <a:pt x="116220" y="78752"/>
                    </a:lnTo>
                    <a:lnTo>
                      <a:pt x="116220" y="1982"/>
                    </a:lnTo>
                    <a:cubicBezTo>
                      <a:pt x="116220" y="858"/>
                      <a:pt x="115569" y="1"/>
                      <a:pt x="1150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74" name="Google Shape;674;p8"/>
              <p:cNvSpPr/>
              <p:nvPr/>
            </p:nvSpPr>
            <p:spPr>
              <a:xfrm>
                <a:off x="3581525" y="2978725"/>
                <a:ext cx="3009000" cy="2073800"/>
              </a:xfrm>
              <a:custGeom>
                <a:avLst/>
                <a:gdLst/>
                <a:ahLst/>
                <a:cxnLst/>
                <a:rect l="l" t="t" r="r" b="b"/>
                <a:pathLst>
                  <a:path w="120360" h="82952" extrusionOk="0">
                    <a:moveTo>
                      <a:pt x="116190" y="4200"/>
                    </a:moveTo>
                    <a:lnTo>
                      <a:pt x="116190" y="78752"/>
                    </a:lnTo>
                    <a:lnTo>
                      <a:pt x="4170" y="78752"/>
                    </a:lnTo>
                    <a:lnTo>
                      <a:pt x="4170" y="4200"/>
                    </a:lnTo>
                    <a:close/>
                    <a:moveTo>
                      <a:pt x="3283" y="1"/>
                    </a:moveTo>
                    <a:cubicBezTo>
                      <a:pt x="1450" y="1"/>
                      <a:pt x="1" y="1834"/>
                      <a:pt x="1" y="4082"/>
                    </a:cubicBezTo>
                    <a:lnTo>
                      <a:pt x="1" y="82951"/>
                    </a:lnTo>
                    <a:lnTo>
                      <a:pt x="120360" y="82951"/>
                    </a:lnTo>
                    <a:lnTo>
                      <a:pt x="120360" y="4082"/>
                    </a:lnTo>
                    <a:cubicBezTo>
                      <a:pt x="120360" y="1834"/>
                      <a:pt x="118881" y="30"/>
                      <a:pt x="117077" y="30"/>
                    </a:cubicBezTo>
                    <a:lnTo>
                      <a:pt x="11707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75" name="Google Shape;675;p8"/>
              <p:cNvSpPr/>
              <p:nvPr/>
            </p:nvSpPr>
            <p:spPr>
              <a:xfrm>
                <a:off x="3685025" y="3082250"/>
                <a:ext cx="2801275" cy="1871950"/>
              </a:xfrm>
              <a:custGeom>
                <a:avLst/>
                <a:gdLst/>
                <a:ahLst/>
                <a:cxnLst/>
                <a:rect l="l" t="t" r="r" b="b"/>
                <a:pathLst>
                  <a:path w="112051" h="74878" extrusionOk="0">
                    <a:moveTo>
                      <a:pt x="1" y="0"/>
                    </a:moveTo>
                    <a:lnTo>
                      <a:pt x="1" y="74877"/>
                    </a:lnTo>
                    <a:lnTo>
                      <a:pt x="112050" y="74877"/>
                    </a:lnTo>
                    <a:lnTo>
                      <a:pt x="1120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76" name="Google Shape;676;p8"/>
              <p:cNvSpPr/>
              <p:nvPr/>
            </p:nvSpPr>
            <p:spPr>
              <a:xfrm>
                <a:off x="3668025" y="3079275"/>
                <a:ext cx="2158075" cy="1877875"/>
              </a:xfrm>
              <a:custGeom>
                <a:avLst/>
                <a:gdLst/>
                <a:ahLst/>
                <a:cxnLst/>
                <a:rect l="l" t="t" r="r" b="b"/>
                <a:pathLst>
                  <a:path w="86323" h="75115" extrusionOk="0">
                    <a:moveTo>
                      <a:pt x="2987" y="1"/>
                    </a:moveTo>
                    <a:cubicBezTo>
                      <a:pt x="1331" y="1"/>
                      <a:pt x="1" y="1657"/>
                      <a:pt x="1" y="3697"/>
                    </a:cubicBezTo>
                    <a:lnTo>
                      <a:pt x="1" y="75115"/>
                    </a:lnTo>
                    <a:lnTo>
                      <a:pt x="86322" y="75115"/>
                    </a:lnTo>
                    <a:lnTo>
                      <a:pt x="412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77" name="Google Shape;677;p8"/>
            <p:cNvGrpSpPr/>
            <p:nvPr/>
          </p:nvGrpSpPr>
          <p:grpSpPr>
            <a:xfrm flipH="1">
              <a:off x="495117" y="2962465"/>
              <a:ext cx="329857" cy="331694"/>
              <a:chOff x="7482936" y="3488783"/>
              <a:chExt cx="450871" cy="483379"/>
            </a:xfrm>
          </p:grpSpPr>
          <p:sp>
            <p:nvSpPr>
              <p:cNvPr id="678" name="Google Shape;678;p8"/>
              <p:cNvSpPr/>
              <p:nvPr/>
            </p:nvSpPr>
            <p:spPr>
              <a:xfrm>
                <a:off x="7482936" y="3620184"/>
                <a:ext cx="450871" cy="351978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2826" extrusionOk="0">
                    <a:moveTo>
                      <a:pt x="2354" y="0"/>
                    </a:moveTo>
                    <a:cubicBezTo>
                      <a:pt x="2124" y="0"/>
                      <a:pt x="1897" y="66"/>
                      <a:pt x="1691" y="187"/>
                    </a:cubicBezTo>
                    <a:cubicBezTo>
                      <a:pt x="1691" y="187"/>
                      <a:pt x="1383" y="38"/>
                      <a:pt x="1031" y="38"/>
                    </a:cubicBezTo>
                    <a:cubicBezTo>
                      <a:pt x="719" y="38"/>
                      <a:pt x="371" y="155"/>
                      <a:pt x="172" y="596"/>
                    </a:cubicBezTo>
                    <a:cubicBezTo>
                      <a:pt x="1" y="966"/>
                      <a:pt x="14" y="1402"/>
                      <a:pt x="185" y="1771"/>
                    </a:cubicBezTo>
                    <a:cubicBezTo>
                      <a:pt x="344" y="2115"/>
                      <a:pt x="568" y="2419"/>
                      <a:pt x="833" y="2683"/>
                    </a:cubicBezTo>
                    <a:cubicBezTo>
                      <a:pt x="833" y="2683"/>
                      <a:pt x="1189" y="2825"/>
                      <a:pt x="1626" y="2825"/>
                    </a:cubicBezTo>
                    <a:cubicBezTo>
                      <a:pt x="1917" y="2825"/>
                      <a:pt x="2243" y="2762"/>
                      <a:pt x="2523" y="2551"/>
                    </a:cubicBezTo>
                    <a:cubicBezTo>
                      <a:pt x="3619" y="1719"/>
                      <a:pt x="3553" y="913"/>
                      <a:pt x="3131" y="372"/>
                    </a:cubicBezTo>
                    <a:cubicBezTo>
                      <a:pt x="2959" y="147"/>
                      <a:pt x="2708" y="2"/>
                      <a:pt x="2417" y="2"/>
                    </a:cubicBezTo>
                    <a:cubicBezTo>
                      <a:pt x="2396" y="1"/>
                      <a:pt x="2375" y="0"/>
                      <a:pt x="2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79" name="Google Shape;679;p8"/>
              <p:cNvSpPr/>
              <p:nvPr/>
            </p:nvSpPr>
            <p:spPr>
              <a:xfrm>
                <a:off x="7505978" y="3620308"/>
                <a:ext cx="427829" cy="351854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2825" extrusionOk="0">
                    <a:moveTo>
                      <a:pt x="2232" y="1"/>
                    </a:moveTo>
                    <a:cubicBezTo>
                      <a:pt x="2206" y="14"/>
                      <a:pt x="2166" y="40"/>
                      <a:pt x="2166" y="40"/>
                    </a:cubicBezTo>
                    <a:cubicBezTo>
                      <a:pt x="2166" y="40"/>
                      <a:pt x="2774" y="1044"/>
                      <a:pt x="1942" y="1757"/>
                    </a:cubicBezTo>
                    <a:cubicBezTo>
                      <a:pt x="1678" y="1979"/>
                      <a:pt x="1373" y="2055"/>
                      <a:pt x="1078" y="2055"/>
                    </a:cubicBezTo>
                    <a:cubicBezTo>
                      <a:pt x="634" y="2055"/>
                      <a:pt x="215" y="1882"/>
                      <a:pt x="0" y="1770"/>
                    </a:cubicBezTo>
                    <a:lnTo>
                      <a:pt x="0" y="1770"/>
                    </a:lnTo>
                    <a:cubicBezTo>
                      <a:pt x="159" y="2114"/>
                      <a:pt x="383" y="2418"/>
                      <a:pt x="648" y="2682"/>
                    </a:cubicBezTo>
                    <a:cubicBezTo>
                      <a:pt x="648" y="2682"/>
                      <a:pt x="1004" y="2824"/>
                      <a:pt x="1441" y="2824"/>
                    </a:cubicBezTo>
                    <a:cubicBezTo>
                      <a:pt x="1732" y="2824"/>
                      <a:pt x="2058" y="2761"/>
                      <a:pt x="2338" y="2550"/>
                    </a:cubicBezTo>
                    <a:cubicBezTo>
                      <a:pt x="3434" y="1718"/>
                      <a:pt x="3368" y="912"/>
                      <a:pt x="2946" y="371"/>
                    </a:cubicBezTo>
                    <a:cubicBezTo>
                      <a:pt x="2774" y="146"/>
                      <a:pt x="2523" y="1"/>
                      <a:pt x="22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80" name="Google Shape;680;p8"/>
              <p:cNvSpPr/>
              <p:nvPr/>
            </p:nvSpPr>
            <p:spPr>
              <a:xfrm>
                <a:off x="7570121" y="3488783"/>
                <a:ext cx="123429" cy="167893"/>
              </a:xfrm>
              <a:custGeom>
                <a:avLst/>
                <a:gdLst/>
                <a:ahLst/>
                <a:cxnLst/>
                <a:rect l="l" t="t" r="r" b="b"/>
                <a:pathLst>
                  <a:path w="991" h="1348" extrusionOk="0">
                    <a:moveTo>
                      <a:pt x="212" y="0"/>
                    </a:moveTo>
                    <a:lnTo>
                      <a:pt x="1" y="119"/>
                    </a:lnTo>
                    <a:cubicBezTo>
                      <a:pt x="344" y="489"/>
                      <a:pt x="634" y="885"/>
                      <a:pt x="859" y="1334"/>
                    </a:cubicBezTo>
                    <a:lnTo>
                      <a:pt x="991" y="1347"/>
                    </a:lnTo>
                    <a:cubicBezTo>
                      <a:pt x="951" y="793"/>
                      <a:pt x="212" y="0"/>
                      <a:pt x="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3820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16"/>
          <p:cNvSpPr txBox="1">
            <a:spLocks noGrp="1"/>
          </p:cNvSpPr>
          <p:nvPr>
            <p:ph type="subTitle" idx="1"/>
          </p:nvPr>
        </p:nvSpPr>
        <p:spPr>
          <a:xfrm>
            <a:off x="960000" y="1415600"/>
            <a:ext cx="10272000" cy="708800"/>
          </a:xfrm>
          <a:prstGeom prst="rect">
            <a:avLst/>
          </a:prstGeom>
        </p:spPr>
        <p:txBody>
          <a:bodyPr spcFirstLastPara="1" wrap="square" lIns="91380" tIns="91380" rIns="91380" bIns="9138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-267" y="6144744"/>
            <a:ext cx="12192029" cy="758705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9" name="Google Shape;1259;p16"/>
          <p:cNvSpPr/>
          <p:nvPr/>
        </p:nvSpPr>
        <p:spPr>
          <a:xfrm flipH="1">
            <a:off x="-38283" y="6482533"/>
            <a:ext cx="12230000" cy="420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0" name="Google Shape;1260;p16"/>
          <p:cNvSpPr/>
          <p:nvPr/>
        </p:nvSpPr>
        <p:spPr>
          <a:xfrm>
            <a:off x="-230" y="2"/>
            <a:ext cx="12191972" cy="593331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r>
              <a:rPr lang="en">
                <a:solidFill>
                  <a:prstClr val="black"/>
                </a:solidFill>
              </a:rPr>
              <a:t> </a:t>
            </a:r>
            <a:endParaRPr>
              <a:solidFill>
                <a:prstClr val="black"/>
              </a:solidFill>
            </a:endParaRPr>
          </a:p>
        </p:txBody>
      </p:sp>
      <p:grpSp>
        <p:nvGrpSpPr>
          <p:cNvPr id="1261" name="Google Shape;1261;p16"/>
          <p:cNvGrpSpPr/>
          <p:nvPr/>
        </p:nvGrpSpPr>
        <p:grpSpPr>
          <a:xfrm>
            <a:off x="3915447" y="-439394"/>
            <a:ext cx="3912311" cy="944411"/>
            <a:chOff x="2375925" y="3297600"/>
            <a:chExt cx="735950" cy="177650"/>
          </a:xfrm>
        </p:grpSpPr>
        <p:sp>
          <p:nvSpPr>
            <p:cNvPr id="1262" name="Google Shape;1262;p16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68" name="Google Shape;1268;p16"/>
          <p:cNvGrpSpPr/>
          <p:nvPr/>
        </p:nvGrpSpPr>
        <p:grpSpPr>
          <a:xfrm>
            <a:off x="11163417" y="2913176"/>
            <a:ext cx="1298767" cy="3468067"/>
            <a:chOff x="8020975" y="2170350"/>
            <a:chExt cx="974075" cy="2601050"/>
          </a:xfrm>
        </p:grpSpPr>
        <p:sp>
          <p:nvSpPr>
            <p:cNvPr id="1269" name="Google Shape;1269;p16"/>
            <p:cNvSpPr/>
            <p:nvPr/>
          </p:nvSpPr>
          <p:spPr>
            <a:xfrm>
              <a:off x="8194424" y="4665200"/>
              <a:ext cx="732600" cy="106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70" name="Google Shape;1270;p16"/>
            <p:cNvGrpSpPr/>
            <p:nvPr/>
          </p:nvGrpSpPr>
          <p:grpSpPr>
            <a:xfrm>
              <a:off x="8020975" y="2170350"/>
              <a:ext cx="974075" cy="2541375"/>
              <a:chOff x="8020975" y="2170350"/>
              <a:chExt cx="974075" cy="2541375"/>
            </a:xfrm>
          </p:grpSpPr>
          <p:sp>
            <p:nvSpPr>
              <p:cNvPr id="1271" name="Google Shape;1271;p16"/>
              <p:cNvSpPr/>
              <p:nvPr/>
            </p:nvSpPr>
            <p:spPr>
              <a:xfrm>
                <a:off x="8268125" y="4072150"/>
                <a:ext cx="588750" cy="639575"/>
              </a:xfrm>
              <a:custGeom>
                <a:avLst/>
                <a:gdLst/>
                <a:ahLst/>
                <a:cxnLst/>
                <a:rect l="l" t="t" r="r" b="b"/>
                <a:pathLst>
                  <a:path w="23550" h="25583" extrusionOk="0">
                    <a:moveTo>
                      <a:pt x="20335" y="0"/>
                    </a:moveTo>
                    <a:cubicBezTo>
                      <a:pt x="20207" y="0"/>
                      <a:pt x="20076" y="6"/>
                      <a:pt x="19941" y="16"/>
                    </a:cubicBezTo>
                    <a:cubicBezTo>
                      <a:pt x="19253" y="37"/>
                      <a:pt x="18543" y="120"/>
                      <a:pt x="17855" y="120"/>
                    </a:cubicBezTo>
                    <a:lnTo>
                      <a:pt x="5632" y="120"/>
                    </a:lnTo>
                    <a:cubicBezTo>
                      <a:pt x="5236" y="120"/>
                      <a:pt x="4652" y="162"/>
                      <a:pt x="4256" y="162"/>
                    </a:cubicBezTo>
                    <a:lnTo>
                      <a:pt x="3714" y="162"/>
                    </a:lnTo>
                    <a:cubicBezTo>
                      <a:pt x="3332" y="132"/>
                      <a:pt x="2950" y="112"/>
                      <a:pt x="2560" y="112"/>
                    </a:cubicBezTo>
                    <a:cubicBezTo>
                      <a:pt x="2417" y="112"/>
                      <a:pt x="2274" y="115"/>
                      <a:pt x="2128" y="120"/>
                    </a:cubicBezTo>
                    <a:cubicBezTo>
                      <a:pt x="1398" y="162"/>
                      <a:pt x="731" y="350"/>
                      <a:pt x="376" y="1080"/>
                    </a:cubicBezTo>
                    <a:cubicBezTo>
                      <a:pt x="1" y="1831"/>
                      <a:pt x="189" y="3103"/>
                      <a:pt x="168" y="3916"/>
                    </a:cubicBezTo>
                    <a:cubicBezTo>
                      <a:pt x="168" y="4813"/>
                      <a:pt x="168" y="5731"/>
                      <a:pt x="189" y="6649"/>
                    </a:cubicBezTo>
                    <a:cubicBezTo>
                      <a:pt x="209" y="6774"/>
                      <a:pt x="189" y="6899"/>
                      <a:pt x="209" y="7024"/>
                    </a:cubicBezTo>
                    <a:cubicBezTo>
                      <a:pt x="230" y="7129"/>
                      <a:pt x="230" y="7233"/>
                      <a:pt x="230" y="7337"/>
                    </a:cubicBezTo>
                    <a:cubicBezTo>
                      <a:pt x="355" y="10132"/>
                      <a:pt x="710" y="12927"/>
                      <a:pt x="1294" y="15659"/>
                    </a:cubicBezTo>
                    <a:cubicBezTo>
                      <a:pt x="1586" y="17286"/>
                      <a:pt x="2066" y="18850"/>
                      <a:pt x="2733" y="20352"/>
                    </a:cubicBezTo>
                    <a:cubicBezTo>
                      <a:pt x="3130" y="21228"/>
                      <a:pt x="3651" y="22042"/>
                      <a:pt x="4256" y="22751"/>
                    </a:cubicBezTo>
                    <a:cubicBezTo>
                      <a:pt x="5048" y="23689"/>
                      <a:pt x="6070" y="24399"/>
                      <a:pt x="7218" y="24795"/>
                    </a:cubicBezTo>
                    <a:cubicBezTo>
                      <a:pt x="7718" y="24983"/>
                      <a:pt x="8115" y="25233"/>
                      <a:pt x="8636" y="25316"/>
                    </a:cubicBezTo>
                    <a:cubicBezTo>
                      <a:pt x="9283" y="25462"/>
                      <a:pt x="9950" y="25525"/>
                      <a:pt x="10638" y="25567"/>
                    </a:cubicBezTo>
                    <a:cubicBezTo>
                      <a:pt x="10994" y="25577"/>
                      <a:pt x="11350" y="25583"/>
                      <a:pt x="11706" y="25583"/>
                    </a:cubicBezTo>
                    <a:cubicBezTo>
                      <a:pt x="12728" y="25583"/>
                      <a:pt x="13753" y="25540"/>
                      <a:pt x="14789" y="25462"/>
                    </a:cubicBezTo>
                    <a:cubicBezTo>
                      <a:pt x="16270" y="25358"/>
                      <a:pt x="17417" y="25129"/>
                      <a:pt x="18564" y="24148"/>
                    </a:cubicBezTo>
                    <a:cubicBezTo>
                      <a:pt x="19148" y="23627"/>
                      <a:pt x="19503" y="23043"/>
                      <a:pt x="19920" y="22542"/>
                    </a:cubicBezTo>
                    <a:cubicBezTo>
                      <a:pt x="20629" y="21583"/>
                      <a:pt x="21192" y="20540"/>
                      <a:pt x="21609" y="19414"/>
                    </a:cubicBezTo>
                    <a:cubicBezTo>
                      <a:pt x="22444" y="17224"/>
                      <a:pt x="22840" y="14867"/>
                      <a:pt x="23049" y="12531"/>
                    </a:cubicBezTo>
                    <a:cubicBezTo>
                      <a:pt x="23215" y="10674"/>
                      <a:pt x="23299" y="8818"/>
                      <a:pt x="23278" y="6941"/>
                    </a:cubicBezTo>
                    <a:cubicBezTo>
                      <a:pt x="23278" y="6837"/>
                      <a:pt x="23278" y="6691"/>
                      <a:pt x="23299" y="6565"/>
                    </a:cubicBezTo>
                    <a:cubicBezTo>
                      <a:pt x="23278" y="5835"/>
                      <a:pt x="23257" y="5126"/>
                      <a:pt x="23215" y="4417"/>
                    </a:cubicBezTo>
                    <a:cubicBezTo>
                      <a:pt x="23132" y="2853"/>
                      <a:pt x="23549" y="558"/>
                      <a:pt x="21693" y="141"/>
                    </a:cubicBezTo>
                    <a:cubicBezTo>
                      <a:pt x="21380" y="58"/>
                      <a:pt x="21046" y="16"/>
                      <a:pt x="20713" y="16"/>
                    </a:cubicBezTo>
                    <a:cubicBezTo>
                      <a:pt x="20587" y="6"/>
                      <a:pt x="20462" y="0"/>
                      <a:pt x="203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72" name="Google Shape;1272;p16"/>
              <p:cNvSpPr/>
              <p:nvPr/>
            </p:nvSpPr>
            <p:spPr>
              <a:xfrm>
                <a:off x="8237375" y="4072425"/>
                <a:ext cx="642425" cy="206750"/>
              </a:xfrm>
              <a:custGeom>
                <a:avLst/>
                <a:gdLst/>
                <a:ahLst/>
                <a:cxnLst/>
                <a:rect l="l" t="t" r="r" b="b"/>
                <a:pathLst>
                  <a:path w="25697" h="8270" extrusionOk="0">
                    <a:moveTo>
                      <a:pt x="22248" y="0"/>
                    </a:moveTo>
                    <a:cubicBezTo>
                      <a:pt x="22153" y="0"/>
                      <a:pt x="22058" y="2"/>
                      <a:pt x="21963" y="5"/>
                    </a:cubicBezTo>
                    <a:lnTo>
                      <a:pt x="21943" y="5"/>
                    </a:lnTo>
                    <a:cubicBezTo>
                      <a:pt x="21671" y="26"/>
                      <a:pt x="21421" y="26"/>
                      <a:pt x="21150" y="47"/>
                    </a:cubicBezTo>
                    <a:cubicBezTo>
                      <a:pt x="20608" y="89"/>
                      <a:pt x="20065" y="130"/>
                      <a:pt x="19523" y="130"/>
                    </a:cubicBezTo>
                    <a:lnTo>
                      <a:pt x="6278" y="130"/>
                    </a:lnTo>
                    <a:cubicBezTo>
                      <a:pt x="5903" y="130"/>
                      <a:pt x="5382" y="172"/>
                      <a:pt x="4964" y="172"/>
                    </a:cubicBezTo>
                    <a:lnTo>
                      <a:pt x="4798" y="172"/>
                    </a:lnTo>
                    <a:cubicBezTo>
                      <a:pt x="4718" y="176"/>
                      <a:pt x="4635" y="178"/>
                      <a:pt x="4550" y="178"/>
                    </a:cubicBezTo>
                    <a:cubicBezTo>
                      <a:pt x="4188" y="178"/>
                      <a:pt x="3780" y="147"/>
                      <a:pt x="3358" y="130"/>
                    </a:cubicBezTo>
                    <a:cubicBezTo>
                      <a:pt x="3201" y="124"/>
                      <a:pt x="3042" y="120"/>
                      <a:pt x="2884" y="120"/>
                    </a:cubicBezTo>
                    <a:cubicBezTo>
                      <a:pt x="1949" y="120"/>
                      <a:pt x="1033" y="269"/>
                      <a:pt x="605" y="1090"/>
                    </a:cubicBezTo>
                    <a:cubicBezTo>
                      <a:pt x="209" y="1841"/>
                      <a:pt x="397" y="3113"/>
                      <a:pt x="376" y="3926"/>
                    </a:cubicBezTo>
                    <a:cubicBezTo>
                      <a:pt x="376" y="4844"/>
                      <a:pt x="0" y="6429"/>
                      <a:pt x="1043" y="6867"/>
                    </a:cubicBezTo>
                    <a:cubicBezTo>
                      <a:pt x="1189" y="6909"/>
                      <a:pt x="1314" y="6972"/>
                      <a:pt x="1439" y="7013"/>
                    </a:cubicBezTo>
                    <a:cubicBezTo>
                      <a:pt x="2691" y="7472"/>
                      <a:pt x="4130" y="7639"/>
                      <a:pt x="5402" y="7827"/>
                    </a:cubicBezTo>
                    <a:cubicBezTo>
                      <a:pt x="7694" y="8125"/>
                      <a:pt x="9998" y="8270"/>
                      <a:pt x="12304" y="8270"/>
                    </a:cubicBezTo>
                    <a:cubicBezTo>
                      <a:pt x="13062" y="8270"/>
                      <a:pt x="13821" y="8254"/>
                      <a:pt x="14580" y="8223"/>
                    </a:cubicBezTo>
                    <a:cubicBezTo>
                      <a:pt x="15977" y="8181"/>
                      <a:pt x="17396" y="8077"/>
                      <a:pt x="18772" y="7910"/>
                    </a:cubicBezTo>
                    <a:cubicBezTo>
                      <a:pt x="20086" y="7764"/>
                      <a:pt x="21379" y="7576"/>
                      <a:pt x="22652" y="7305"/>
                    </a:cubicBezTo>
                    <a:cubicBezTo>
                      <a:pt x="23257" y="7201"/>
                      <a:pt x="23924" y="7159"/>
                      <a:pt x="24508" y="6930"/>
                    </a:cubicBezTo>
                    <a:cubicBezTo>
                      <a:pt x="24571" y="6930"/>
                      <a:pt x="24612" y="6909"/>
                      <a:pt x="24654" y="6888"/>
                    </a:cubicBezTo>
                    <a:cubicBezTo>
                      <a:pt x="24883" y="6805"/>
                      <a:pt x="25071" y="6638"/>
                      <a:pt x="25217" y="6450"/>
                    </a:cubicBezTo>
                    <a:cubicBezTo>
                      <a:pt x="25572" y="5908"/>
                      <a:pt x="25363" y="5136"/>
                      <a:pt x="25342" y="4406"/>
                    </a:cubicBezTo>
                    <a:cubicBezTo>
                      <a:pt x="25238" y="2863"/>
                      <a:pt x="25697" y="568"/>
                      <a:pt x="23695" y="151"/>
                    </a:cubicBezTo>
                    <a:cubicBezTo>
                      <a:pt x="23223" y="46"/>
                      <a:pt x="22736" y="0"/>
                      <a:pt x="222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73" name="Google Shape;1273;p16"/>
              <p:cNvSpPr/>
              <p:nvPr/>
            </p:nvSpPr>
            <p:spPr>
              <a:xfrm>
                <a:off x="8676425" y="4078800"/>
                <a:ext cx="44875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793" extrusionOk="0">
                    <a:moveTo>
                      <a:pt x="1294" y="0"/>
                    </a:moveTo>
                    <a:cubicBezTo>
                      <a:pt x="1210" y="0"/>
                      <a:pt x="1127" y="21"/>
                      <a:pt x="1043" y="21"/>
                    </a:cubicBezTo>
                    <a:lnTo>
                      <a:pt x="772" y="42"/>
                    </a:lnTo>
                    <a:cubicBezTo>
                      <a:pt x="668" y="63"/>
                      <a:pt x="564" y="63"/>
                      <a:pt x="459" y="84"/>
                    </a:cubicBezTo>
                    <a:cubicBezTo>
                      <a:pt x="355" y="105"/>
                      <a:pt x="251" y="167"/>
                      <a:pt x="167" y="209"/>
                    </a:cubicBezTo>
                    <a:cubicBezTo>
                      <a:pt x="63" y="272"/>
                      <a:pt x="0" y="376"/>
                      <a:pt x="21" y="501"/>
                    </a:cubicBezTo>
                    <a:cubicBezTo>
                      <a:pt x="42" y="605"/>
                      <a:pt x="126" y="689"/>
                      <a:pt x="230" y="730"/>
                    </a:cubicBezTo>
                    <a:lnTo>
                      <a:pt x="209" y="730"/>
                    </a:lnTo>
                    <a:cubicBezTo>
                      <a:pt x="313" y="772"/>
                      <a:pt x="418" y="793"/>
                      <a:pt x="543" y="793"/>
                    </a:cubicBezTo>
                    <a:cubicBezTo>
                      <a:pt x="626" y="793"/>
                      <a:pt x="710" y="793"/>
                      <a:pt x="793" y="772"/>
                    </a:cubicBezTo>
                    <a:lnTo>
                      <a:pt x="1064" y="751"/>
                    </a:lnTo>
                    <a:cubicBezTo>
                      <a:pt x="1168" y="751"/>
                      <a:pt x="1294" y="730"/>
                      <a:pt x="1398" y="710"/>
                    </a:cubicBezTo>
                    <a:cubicBezTo>
                      <a:pt x="1794" y="605"/>
                      <a:pt x="1711" y="0"/>
                      <a:pt x="1294" y="0"/>
                    </a:cubicBezTo>
                    <a:close/>
                  </a:path>
                </a:pathLst>
              </a:custGeom>
              <a:solidFill>
                <a:srgbClr val="EFC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74" name="Google Shape;1274;p16"/>
              <p:cNvSpPr/>
              <p:nvPr/>
            </p:nvSpPr>
            <p:spPr>
              <a:xfrm>
                <a:off x="8283250" y="4052200"/>
                <a:ext cx="55745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22298" h="3380" extrusionOk="0">
                    <a:moveTo>
                      <a:pt x="11160" y="1"/>
                    </a:moveTo>
                    <a:cubicBezTo>
                      <a:pt x="5007" y="1"/>
                      <a:pt x="1" y="752"/>
                      <a:pt x="1" y="1690"/>
                    </a:cubicBezTo>
                    <a:cubicBezTo>
                      <a:pt x="1" y="2629"/>
                      <a:pt x="5007" y="3380"/>
                      <a:pt x="11160" y="3380"/>
                    </a:cubicBezTo>
                    <a:cubicBezTo>
                      <a:pt x="17313" y="3380"/>
                      <a:pt x="22298" y="2629"/>
                      <a:pt x="22298" y="1690"/>
                    </a:cubicBezTo>
                    <a:cubicBezTo>
                      <a:pt x="22298" y="752"/>
                      <a:pt x="17313" y="1"/>
                      <a:pt x="11160" y="1"/>
                    </a:cubicBezTo>
                    <a:close/>
                  </a:path>
                </a:pathLst>
              </a:custGeom>
              <a:solidFill>
                <a:srgbClr val="9965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75" name="Google Shape;1275;p16"/>
              <p:cNvSpPr/>
              <p:nvPr/>
            </p:nvSpPr>
            <p:spPr>
              <a:xfrm>
                <a:off x="8283250" y="4051675"/>
                <a:ext cx="55745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22298" h="3380" extrusionOk="0">
                    <a:moveTo>
                      <a:pt x="10555" y="1"/>
                    </a:moveTo>
                    <a:cubicBezTo>
                      <a:pt x="10200" y="1"/>
                      <a:pt x="9866" y="22"/>
                      <a:pt x="9533" y="22"/>
                    </a:cubicBezTo>
                    <a:lnTo>
                      <a:pt x="9366" y="22"/>
                    </a:lnTo>
                    <a:cubicBezTo>
                      <a:pt x="9011" y="22"/>
                      <a:pt x="8636" y="43"/>
                      <a:pt x="8323" y="43"/>
                    </a:cubicBezTo>
                    <a:cubicBezTo>
                      <a:pt x="7989" y="63"/>
                      <a:pt x="7656" y="84"/>
                      <a:pt x="7343" y="105"/>
                    </a:cubicBezTo>
                    <a:cubicBezTo>
                      <a:pt x="6926" y="126"/>
                      <a:pt x="6508" y="147"/>
                      <a:pt x="6112" y="168"/>
                    </a:cubicBezTo>
                    <a:cubicBezTo>
                      <a:pt x="2483" y="460"/>
                      <a:pt x="1" y="1044"/>
                      <a:pt x="1" y="1690"/>
                    </a:cubicBezTo>
                    <a:cubicBezTo>
                      <a:pt x="1" y="2399"/>
                      <a:pt x="2754" y="3004"/>
                      <a:pt x="6696" y="3255"/>
                    </a:cubicBezTo>
                    <a:cubicBezTo>
                      <a:pt x="7092" y="3296"/>
                      <a:pt x="7510" y="3317"/>
                      <a:pt x="7948" y="3338"/>
                    </a:cubicBezTo>
                    <a:lnTo>
                      <a:pt x="8907" y="3359"/>
                    </a:lnTo>
                    <a:lnTo>
                      <a:pt x="9741" y="3380"/>
                    </a:lnTo>
                    <a:lnTo>
                      <a:pt x="13266" y="3380"/>
                    </a:lnTo>
                    <a:cubicBezTo>
                      <a:pt x="18397" y="3234"/>
                      <a:pt x="22298" y="2545"/>
                      <a:pt x="22298" y="1711"/>
                    </a:cubicBezTo>
                    <a:cubicBezTo>
                      <a:pt x="22298" y="898"/>
                      <a:pt x="18460" y="209"/>
                      <a:pt x="13371" y="43"/>
                    </a:cubicBezTo>
                    <a:lnTo>
                      <a:pt x="12891" y="22"/>
                    </a:lnTo>
                    <a:lnTo>
                      <a:pt x="12223" y="1"/>
                    </a:lnTo>
                    <a:close/>
                  </a:path>
                </a:pathLst>
              </a:custGeom>
              <a:solidFill>
                <a:srgbClr val="754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76" name="Google Shape;1276;p16"/>
              <p:cNvSpPr/>
              <p:nvPr/>
            </p:nvSpPr>
            <p:spPr>
              <a:xfrm>
                <a:off x="8258750" y="4054425"/>
                <a:ext cx="603325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24133" h="3187" extrusionOk="0">
                    <a:moveTo>
                      <a:pt x="13099" y="0"/>
                    </a:moveTo>
                    <a:cubicBezTo>
                      <a:pt x="13083" y="0"/>
                      <a:pt x="13068" y="6"/>
                      <a:pt x="13057" y="16"/>
                    </a:cubicBezTo>
                    <a:lnTo>
                      <a:pt x="9532" y="16"/>
                    </a:lnTo>
                    <a:cubicBezTo>
                      <a:pt x="9345" y="37"/>
                      <a:pt x="9178" y="37"/>
                      <a:pt x="9011" y="37"/>
                    </a:cubicBezTo>
                    <a:lnTo>
                      <a:pt x="8656" y="37"/>
                    </a:lnTo>
                    <a:lnTo>
                      <a:pt x="8427" y="58"/>
                    </a:lnTo>
                    <a:lnTo>
                      <a:pt x="7885" y="58"/>
                    </a:lnTo>
                    <a:cubicBezTo>
                      <a:pt x="7676" y="58"/>
                      <a:pt x="7447" y="79"/>
                      <a:pt x="7238" y="99"/>
                    </a:cubicBezTo>
                    <a:lnTo>
                      <a:pt x="6612" y="99"/>
                    </a:lnTo>
                    <a:lnTo>
                      <a:pt x="5757" y="162"/>
                    </a:lnTo>
                    <a:lnTo>
                      <a:pt x="5590" y="183"/>
                    </a:lnTo>
                    <a:lnTo>
                      <a:pt x="5444" y="183"/>
                    </a:lnTo>
                    <a:cubicBezTo>
                      <a:pt x="4422" y="287"/>
                      <a:pt x="3525" y="391"/>
                      <a:pt x="2754" y="537"/>
                    </a:cubicBezTo>
                    <a:lnTo>
                      <a:pt x="2608" y="558"/>
                    </a:lnTo>
                    <a:lnTo>
                      <a:pt x="2441" y="579"/>
                    </a:lnTo>
                    <a:cubicBezTo>
                      <a:pt x="918" y="871"/>
                      <a:pt x="0" y="1226"/>
                      <a:pt x="0" y="1622"/>
                    </a:cubicBezTo>
                    <a:cubicBezTo>
                      <a:pt x="0" y="2060"/>
                      <a:pt x="1252" y="2477"/>
                      <a:pt x="3296" y="2769"/>
                    </a:cubicBezTo>
                    <a:lnTo>
                      <a:pt x="3484" y="2811"/>
                    </a:lnTo>
                    <a:lnTo>
                      <a:pt x="3651" y="2832"/>
                    </a:lnTo>
                    <a:cubicBezTo>
                      <a:pt x="3901" y="2853"/>
                      <a:pt x="4151" y="2894"/>
                      <a:pt x="4401" y="2915"/>
                    </a:cubicBezTo>
                    <a:cubicBezTo>
                      <a:pt x="4568" y="2936"/>
                      <a:pt x="4735" y="2957"/>
                      <a:pt x="4902" y="2978"/>
                    </a:cubicBezTo>
                    <a:cubicBezTo>
                      <a:pt x="5403" y="3019"/>
                      <a:pt x="5945" y="3082"/>
                      <a:pt x="6508" y="3124"/>
                    </a:cubicBezTo>
                    <a:lnTo>
                      <a:pt x="6842" y="3124"/>
                    </a:lnTo>
                    <a:lnTo>
                      <a:pt x="7238" y="3145"/>
                    </a:lnTo>
                    <a:cubicBezTo>
                      <a:pt x="7280" y="3155"/>
                      <a:pt x="7332" y="3155"/>
                      <a:pt x="7381" y="3155"/>
                    </a:cubicBezTo>
                    <a:cubicBezTo>
                      <a:pt x="7431" y="3155"/>
                      <a:pt x="7478" y="3155"/>
                      <a:pt x="7509" y="3165"/>
                    </a:cubicBezTo>
                    <a:cubicBezTo>
                      <a:pt x="7551" y="3186"/>
                      <a:pt x="7614" y="3186"/>
                      <a:pt x="7676" y="3186"/>
                    </a:cubicBezTo>
                    <a:lnTo>
                      <a:pt x="14517" y="3186"/>
                    </a:lnTo>
                    <a:cubicBezTo>
                      <a:pt x="14726" y="3186"/>
                      <a:pt x="14955" y="3165"/>
                      <a:pt x="15164" y="3165"/>
                    </a:cubicBezTo>
                    <a:lnTo>
                      <a:pt x="15665" y="3165"/>
                    </a:lnTo>
                    <a:cubicBezTo>
                      <a:pt x="16144" y="3145"/>
                      <a:pt x="16582" y="3124"/>
                      <a:pt x="17020" y="3103"/>
                    </a:cubicBezTo>
                    <a:lnTo>
                      <a:pt x="17145" y="3103"/>
                    </a:lnTo>
                    <a:lnTo>
                      <a:pt x="17312" y="3082"/>
                    </a:lnTo>
                    <a:lnTo>
                      <a:pt x="17855" y="3082"/>
                    </a:lnTo>
                    <a:cubicBezTo>
                      <a:pt x="19169" y="2999"/>
                      <a:pt x="20483" y="2832"/>
                      <a:pt x="21776" y="2602"/>
                    </a:cubicBezTo>
                    <a:cubicBezTo>
                      <a:pt x="21818" y="2602"/>
                      <a:pt x="21880" y="2581"/>
                      <a:pt x="21943" y="2581"/>
                    </a:cubicBezTo>
                    <a:lnTo>
                      <a:pt x="22110" y="2540"/>
                    </a:lnTo>
                    <a:cubicBezTo>
                      <a:pt x="23403" y="2269"/>
                      <a:pt x="24133" y="1956"/>
                      <a:pt x="24133" y="1601"/>
                    </a:cubicBezTo>
                    <a:cubicBezTo>
                      <a:pt x="24133" y="1288"/>
                      <a:pt x="23570" y="1017"/>
                      <a:pt x="22527" y="725"/>
                    </a:cubicBezTo>
                    <a:lnTo>
                      <a:pt x="22381" y="683"/>
                    </a:lnTo>
                    <a:cubicBezTo>
                      <a:pt x="22318" y="663"/>
                      <a:pt x="22276" y="663"/>
                      <a:pt x="22214" y="642"/>
                    </a:cubicBezTo>
                    <a:cubicBezTo>
                      <a:pt x="21004" y="391"/>
                      <a:pt x="19753" y="225"/>
                      <a:pt x="18501" y="120"/>
                    </a:cubicBezTo>
                    <a:lnTo>
                      <a:pt x="18355" y="99"/>
                    </a:lnTo>
                    <a:lnTo>
                      <a:pt x="17813" y="99"/>
                    </a:lnTo>
                    <a:cubicBezTo>
                      <a:pt x="17802" y="110"/>
                      <a:pt x="17787" y="115"/>
                      <a:pt x="17769" y="115"/>
                    </a:cubicBezTo>
                    <a:cubicBezTo>
                      <a:pt x="17750" y="115"/>
                      <a:pt x="17729" y="110"/>
                      <a:pt x="17709" y="99"/>
                    </a:cubicBezTo>
                    <a:lnTo>
                      <a:pt x="17396" y="99"/>
                    </a:lnTo>
                    <a:cubicBezTo>
                      <a:pt x="16916" y="79"/>
                      <a:pt x="16395" y="58"/>
                      <a:pt x="15873" y="16"/>
                    </a:cubicBezTo>
                    <a:lnTo>
                      <a:pt x="13183" y="16"/>
                    </a:lnTo>
                    <a:cubicBezTo>
                      <a:pt x="13172" y="6"/>
                      <a:pt x="13167" y="0"/>
                      <a:pt x="13162" y="0"/>
                    </a:cubicBezTo>
                    <a:cubicBezTo>
                      <a:pt x="13156" y="0"/>
                      <a:pt x="13151" y="6"/>
                      <a:pt x="13141" y="16"/>
                    </a:cubicBezTo>
                    <a:cubicBezTo>
                      <a:pt x="13130" y="6"/>
                      <a:pt x="13115" y="0"/>
                      <a:pt x="13099" y="0"/>
                    </a:cubicBezTo>
                    <a:close/>
                  </a:path>
                </a:pathLst>
              </a:custGeom>
              <a:solidFill>
                <a:srgbClr val="754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77" name="Google Shape;1277;p16"/>
              <p:cNvSpPr/>
              <p:nvPr/>
            </p:nvSpPr>
            <p:spPr>
              <a:xfrm>
                <a:off x="8336450" y="4072825"/>
                <a:ext cx="543350" cy="63890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25556" extrusionOk="0">
                    <a:moveTo>
                      <a:pt x="17708" y="1"/>
                    </a:moveTo>
                    <a:cubicBezTo>
                      <a:pt x="17542" y="1"/>
                      <a:pt x="17375" y="10"/>
                      <a:pt x="17208" y="10"/>
                    </a:cubicBezTo>
                    <a:cubicBezTo>
                      <a:pt x="17208" y="31"/>
                      <a:pt x="17187" y="31"/>
                      <a:pt x="17187" y="52"/>
                    </a:cubicBezTo>
                    <a:cubicBezTo>
                      <a:pt x="16791" y="823"/>
                      <a:pt x="16645" y="1637"/>
                      <a:pt x="16457" y="2638"/>
                    </a:cubicBezTo>
                    <a:cubicBezTo>
                      <a:pt x="16123" y="4453"/>
                      <a:pt x="15560" y="6205"/>
                      <a:pt x="14809" y="7894"/>
                    </a:cubicBezTo>
                    <a:cubicBezTo>
                      <a:pt x="13745" y="10272"/>
                      <a:pt x="12265" y="12441"/>
                      <a:pt x="10450" y="14318"/>
                    </a:cubicBezTo>
                    <a:cubicBezTo>
                      <a:pt x="7592" y="17238"/>
                      <a:pt x="3963" y="19303"/>
                      <a:pt x="0" y="20325"/>
                    </a:cubicBezTo>
                    <a:cubicBezTo>
                      <a:pt x="397" y="21201"/>
                      <a:pt x="918" y="22015"/>
                      <a:pt x="1523" y="22724"/>
                    </a:cubicBezTo>
                    <a:cubicBezTo>
                      <a:pt x="2315" y="23662"/>
                      <a:pt x="3337" y="24372"/>
                      <a:pt x="4485" y="24768"/>
                    </a:cubicBezTo>
                    <a:cubicBezTo>
                      <a:pt x="4985" y="24956"/>
                      <a:pt x="5382" y="25206"/>
                      <a:pt x="5903" y="25289"/>
                    </a:cubicBezTo>
                    <a:cubicBezTo>
                      <a:pt x="6550" y="25435"/>
                      <a:pt x="7217" y="25498"/>
                      <a:pt x="7905" y="25540"/>
                    </a:cubicBezTo>
                    <a:cubicBezTo>
                      <a:pt x="8261" y="25550"/>
                      <a:pt x="8617" y="25556"/>
                      <a:pt x="8973" y="25556"/>
                    </a:cubicBezTo>
                    <a:cubicBezTo>
                      <a:pt x="9995" y="25556"/>
                      <a:pt x="11020" y="25513"/>
                      <a:pt x="12056" y="25435"/>
                    </a:cubicBezTo>
                    <a:cubicBezTo>
                      <a:pt x="13537" y="25331"/>
                      <a:pt x="14684" y="25102"/>
                      <a:pt x="15831" y="24121"/>
                    </a:cubicBezTo>
                    <a:cubicBezTo>
                      <a:pt x="16415" y="23600"/>
                      <a:pt x="16770" y="23016"/>
                      <a:pt x="17187" y="22515"/>
                    </a:cubicBezTo>
                    <a:cubicBezTo>
                      <a:pt x="17896" y="21556"/>
                      <a:pt x="18459" y="20513"/>
                      <a:pt x="18876" y="19387"/>
                    </a:cubicBezTo>
                    <a:cubicBezTo>
                      <a:pt x="19711" y="17176"/>
                      <a:pt x="20107" y="14840"/>
                      <a:pt x="20316" y="12483"/>
                    </a:cubicBezTo>
                    <a:cubicBezTo>
                      <a:pt x="20482" y="10647"/>
                      <a:pt x="20566" y="8770"/>
                      <a:pt x="20545" y="6914"/>
                    </a:cubicBezTo>
                    <a:cubicBezTo>
                      <a:pt x="20608" y="6914"/>
                      <a:pt x="20649" y="6893"/>
                      <a:pt x="20691" y="6872"/>
                    </a:cubicBezTo>
                    <a:cubicBezTo>
                      <a:pt x="20920" y="6789"/>
                      <a:pt x="21108" y="6622"/>
                      <a:pt x="21254" y="6434"/>
                    </a:cubicBezTo>
                    <a:cubicBezTo>
                      <a:pt x="21609" y="5892"/>
                      <a:pt x="21400" y="5120"/>
                      <a:pt x="21358" y="4411"/>
                    </a:cubicBezTo>
                    <a:cubicBezTo>
                      <a:pt x="21275" y="2847"/>
                      <a:pt x="21734" y="573"/>
                      <a:pt x="19732" y="135"/>
                    </a:cubicBezTo>
                    <a:cubicBezTo>
                      <a:pt x="19245" y="48"/>
                      <a:pt x="18758" y="5"/>
                      <a:pt x="18272" y="5"/>
                    </a:cubicBezTo>
                    <a:cubicBezTo>
                      <a:pt x="18174" y="5"/>
                      <a:pt x="18077" y="7"/>
                      <a:pt x="17980" y="10"/>
                    </a:cubicBezTo>
                    <a:lnTo>
                      <a:pt x="17959" y="10"/>
                    </a:lnTo>
                    <a:cubicBezTo>
                      <a:pt x="17875" y="3"/>
                      <a:pt x="17792" y="1"/>
                      <a:pt x="177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78" name="Google Shape;1278;p16"/>
              <p:cNvSpPr/>
              <p:nvPr/>
            </p:nvSpPr>
            <p:spPr>
              <a:xfrm>
                <a:off x="8435125" y="4665425"/>
                <a:ext cx="277825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11113" h="1038" extrusionOk="0">
                    <a:moveTo>
                      <a:pt x="10925" y="0"/>
                    </a:moveTo>
                    <a:cubicBezTo>
                      <a:pt x="10716" y="0"/>
                      <a:pt x="10508" y="63"/>
                      <a:pt x="10299" y="146"/>
                    </a:cubicBezTo>
                    <a:cubicBezTo>
                      <a:pt x="10090" y="209"/>
                      <a:pt x="9882" y="250"/>
                      <a:pt x="9673" y="292"/>
                    </a:cubicBezTo>
                    <a:cubicBezTo>
                      <a:pt x="9214" y="396"/>
                      <a:pt x="8776" y="480"/>
                      <a:pt x="8318" y="542"/>
                    </a:cubicBezTo>
                    <a:cubicBezTo>
                      <a:pt x="7661" y="603"/>
                      <a:pt x="7004" y="642"/>
                      <a:pt x="6348" y="642"/>
                    </a:cubicBezTo>
                    <a:cubicBezTo>
                      <a:pt x="6108" y="642"/>
                      <a:pt x="5867" y="637"/>
                      <a:pt x="5627" y="626"/>
                    </a:cubicBezTo>
                    <a:cubicBezTo>
                      <a:pt x="4730" y="605"/>
                      <a:pt x="3854" y="542"/>
                      <a:pt x="2957" y="459"/>
                    </a:cubicBezTo>
                    <a:cubicBezTo>
                      <a:pt x="2019" y="376"/>
                      <a:pt x="1059" y="355"/>
                      <a:pt x="141" y="209"/>
                    </a:cubicBezTo>
                    <a:cubicBezTo>
                      <a:pt x="134" y="207"/>
                      <a:pt x="128" y="207"/>
                      <a:pt x="122" y="207"/>
                    </a:cubicBezTo>
                    <a:cubicBezTo>
                      <a:pt x="32" y="207"/>
                      <a:pt x="1" y="337"/>
                      <a:pt x="79" y="376"/>
                    </a:cubicBezTo>
                    <a:lnTo>
                      <a:pt x="100" y="355"/>
                    </a:lnTo>
                    <a:cubicBezTo>
                      <a:pt x="997" y="605"/>
                      <a:pt x="1914" y="772"/>
                      <a:pt x="2853" y="834"/>
                    </a:cubicBezTo>
                    <a:cubicBezTo>
                      <a:pt x="3791" y="939"/>
                      <a:pt x="4730" y="1001"/>
                      <a:pt x="5689" y="1022"/>
                    </a:cubicBezTo>
                    <a:cubicBezTo>
                      <a:pt x="5919" y="1033"/>
                      <a:pt x="6151" y="1038"/>
                      <a:pt x="6384" y="1038"/>
                    </a:cubicBezTo>
                    <a:cubicBezTo>
                      <a:pt x="7084" y="1038"/>
                      <a:pt x="7796" y="991"/>
                      <a:pt x="8484" y="897"/>
                    </a:cubicBezTo>
                    <a:cubicBezTo>
                      <a:pt x="8943" y="855"/>
                      <a:pt x="9381" y="772"/>
                      <a:pt x="9840" y="668"/>
                    </a:cubicBezTo>
                    <a:cubicBezTo>
                      <a:pt x="10216" y="584"/>
                      <a:pt x="10737" y="522"/>
                      <a:pt x="11029" y="250"/>
                    </a:cubicBezTo>
                    <a:cubicBezTo>
                      <a:pt x="11112" y="146"/>
                      <a:pt x="11050" y="0"/>
                      <a:pt x="10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79" name="Google Shape;1279;p16"/>
              <p:cNvSpPr/>
              <p:nvPr/>
            </p:nvSpPr>
            <p:spPr>
              <a:xfrm>
                <a:off x="8300475" y="4293100"/>
                <a:ext cx="21400" cy="7892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3157" extrusionOk="0">
                    <a:moveTo>
                      <a:pt x="459" y="1"/>
                    </a:moveTo>
                    <a:cubicBezTo>
                      <a:pt x="407" y="1"/>
                      <a:pt x="355" y="22"/>
                      <a:pt x="313" y="63"/>
                    </a:cubicBezTo>
                    <a:lnTo>
                      <a:pt x="271" y="63"/>
                    </a:lnTo>
                    <a:cubicBezTo>
                      <a:pt x="167" y="147"/>
                      <a:pt x="84" y="272"/>
                      <a:pt x="42" y="418"/>
                    </a:cubicBezTo>
                    <a:cubicBezTo>
                      <a:pt x="21" y="564"/>
                      <a:pt x="0" y="710"/>
                      <a:pt x="21" y="877"/>
                    </a:cubicBezTo>
                    <a:lnTo>
                      <a:pt x="21" y="1628"/>
                    </a:lnTo>
                    <a:cubicBezTo>
                      <a:pt x="21" y="1878"/>
                      <a:pt x="42" y="2149"/>
                      <a:pt x="104" y="2420"/>
                    </a:cubicBezTo>
                    <a:cubicBezTo>
                      <a:pt x="125" y="2525"/>
                      <a:pt x="167" y="2650"/>
                      <a:pt x="209" y="2775"/>
                    </a:cubicBezTo>
                    <a:cubicBezTo>
                      <a:pt x="250" y="2900"/>
                      <a:pt x="271" y="3067"/>
                      <a:pt x="417" y="3129"/>
                    </a:cubicBezTo>
                    <a:cubicBezTo>
                      <a:pt x="452" y="3147"/>
                      <a:pt x="490" y="3157"/>
                      <a:pt x="527" y="3157"/>
                    </a:cubicBezTo>
                    <a:cubicBezTo>
                      <a:pt x="580" y="3157"/>
                      <a:pt x="631" y="3137"/>
                      <a:pt x="668" y="3088"/>
                    </a:cubicBezTo>
                    <a:cubicBezTo>
                      <a:pt x="793" y="3004"/>
                      <a:pt x="772" y="2879"/>
                      <a:pt x="793" y="2733"/>
                    </a:cubicBezTo>
                    <a:cubicBezTo>
                      <a:pt x="814" y="2608"/>
                      <a:pt x="834" y="2483"/>
                      <a:pt x="834" y="2358"/>
                    </a:cubicBezTo>
                    <a:cubicBezTo>
                      <a:pt x="855" y="2107"/>
                      <a:pt x="855" y="1836"/>
                      <a:pt x="834" y="1586"/>
                    </a:cubicBezTo>
                    <a:cubicBezTo>
                      <a:pt x="814" y="1315"/>
                      <a:pt x="814" y="1085"/>
                      <a:pt x="814" y="835"/>
                    </a:cubicBezTo>
                    <a:cubicBezTo>
                      <a:pt x="834" y="689"/>
                      <a:pt x="834" y="543"/>
                      <a:pt x="793" y="418"/>
                    </a:cubicBezTo>
                    <a:cubicBezTo>
                      <a:pt x="772" y="293"/>
                      <a:pt x="688" y="168"/>
                      <a:pt x="605" y="63"/>
                    </a:cubicBezTo>
                    <a:cubicBezTo>
                      <a:pt x="563" y="22"/>
                      <a:pt x="511" y="1"/>
                      <a:pt x="4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80" name="Google Shape;1280;p16"/>
              <p:cNvSpPr/>
              <p:nvPr/>
            </p:nvSpPr>
            <p:spPr>
              <a:xfrm>
                <a:off x="8306200" y="4392250"/>
                <a:ext cx="72500" cy="193200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7728" extrusionOk="0">
                    <a:moveTo>
                      <a:pt x="530" y="1"/>
                    </a:moveTo>
                    <a:cubicBezTo>
                      <a:pt x="432" y="1"/>
                      <a:pt x="331" y="48"/>
                      <a:pt x="272" y="144"/>
                    </a:cubicBezTo>
                    <a:lnTo>
                      <a:pt x="293" y="144"/>
                    </a:lnTo>
                    <a:cubicBezTo>
                      <a:pt x="1" y="707"/>
                      <a:pt x="293" y="1541"/>
                      <a:pt x="376" y="2125"/>
                    </a:cubicBezTo>
                    <a:cubicBezTo>
                      <a:pt x="522" y="2793"/>
                      <a:pt x="668" y="3481"/>
                      <a:pt x="877" y="4148"/>
                    </a:cubicBezTo>
                    <a:cubicBezTo>
                      <a:pt x="1064" y="4795"/>
                      <a:pt x="1294" y="5421"/>
                      <a:pt x="1544" y="6046"/>
                    </a:cubicBezTo>
                    <a:cubicBezTo>
                      <a:pt x="1815" y="6672"/>
                      <a:pt x="2045" y="7298"/>
                      <a:pt x="2629" y="7715"/>
                    </a:cubicBezTo>
                    <a:cubicBezTo>
                      <a:pt x="2650" y="7724"/>
                      <a:pt x="2673" y="7728"/>
                      <a:pt x="2696" y="7728"/>
                    </a:cubicBezTo>
                    <a:cubicBezTo>
                      <a:pt x="2786" y="7728"/>
                      <a:pt x="2879" y="7664"/>
                      <a:pt x="2879" y="7548"/>
                    </a:cubicBezTo>
                    <a:cubicBezTo>
                      <a:pt x="2900" y="6902"/>
                      <a:pt x="2629" y="6338"/>
                      <a:pt x="2378" y="5754"/>
                    </a:cubicBezTo>
                    <a:cubicBezTo>
                      <a:pt x="2149" y="5170"/>
                      <a:pt x="1919" y="4482"/>
                      <a:pt x="1732" y="3836"/>
                    </a:cubicBezTo>
                    <a:cubicBezTo>
                      <a:pt x="1523" y="3189"/>
                      <a:pt x="1377" y="2584"/>
                      <a:pt x="1231" y="1938"/>
                    </a:cubicBezTo>
                    <a:cubicBezTo>
                      <a:pt x="1169" y="1625"/>
                      <a:pt x="1106" y="1312"/>
                      <a:pt x="1064" y="999"/>
                    </a:cubicBezTo>
                    <a:cubicBezTo>
                      <a:pt x="1043" y="686"/>
                      <a:pt x="939" y="352"/>
                      <a:pt x="731" y="81"/>
                    </a:cubicBezTo>
                    <a:cubicBezTo>
                      <a:pt x="677" y="28"/>
                      <a:pt x="604" y="1"/>
                      <a:pt x="5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81" name="Google Shape;1281;p16"/>
              <p:cNvSpPr/>
              <p:nvPr/>
            </p:nvSpPr>
            <p:spPr>
              <a:xfrm>
                <a:off x="8020975" y="3064075"/>
                <a:ext cx="492775" cy="1072100"/>
              </a:xfrm>
              <a:custGeom>
                <a:avLst/>
                <a:gdLst/>
                <a:ahLst/>
                <a:cxnLst/>
                <a:rect l="l" t="t" r="r" b="b"/>
                <a:pathLst>
                  <a:path w="19711" h="42884" extrusionOk="0">
                    <a:moveTo>
                      <a:pt x="981" y="1"/>
                    </a:moveTo>
                    <a:lnTo>
                      <a:pt x="981" y="1"/>
                    </a:lnTo>
                    <a:cubicBezTo>
                      <a:pt x="0" y="5737"/>
                      <a:pt x="2420" y="11514"/>
                      <a:pt x="5340" y="16582"/>
                    </a:cubicBezTo>
                    <a:cubicBezTo>
                      <a:pt x="8260" y="21630"/>
                      <a:pt x="11785" y="26469"/>
                      <a:pt x="13328" y="32100"/>
                    </a:cubicBezTo>
                    <a:cubicBezTo>
                      <a:pt x="13412" y="32455"/>
                      <a:pt x="13516" y="32810"/>
                      <a:pt x="13600" y="33185"/>
                    </a:cubicBezTo>
                    <a:cubicBezTo>
                      <a:pt x="13620" y="33310"/>
                      <a:pt x="13641" y="33435"/>
                      <a:pt x="13683" y="33581"/>
                    </a:cubicBezTo>
                    <a:cubicBezTo>
                      <a:pt x="13725" y="33706"/>
                      <a:pt x="13746" y="33852"/>
                      <a:pt x="13787" y="33998"/>
                    </a:cubicBezTo>
                    <a:cubicBezTo>
                      <a:pt x="13975" y="34854"/>
                      <a:pt x="14142" y="35709"/>
                      <a:pt x="14309" y="36585"/>
                    </a:cubicBezTo>
                    <a:cubicBezTo>
                      <a:pt x="14330" y="36647"/>
                      <a:pt x="14350" y="36731"/>
                      <a:pt x="14371" y="36793"/>
                    </a:cubicBezTo>
                    <a:cubicBezTo>
                      <a:pt x="14580" y="37836"/>
                      <a:pt x="14809" y="38858"/>
                      <a:pt x="15101" y="39859"/>
                    </a:cubicBezTo>
                    <a:cubicBezTo>
                      <a:pt x="15143" y="39964"/>
                      <a:pt x="15164" y="40068"/>
                      <a:pt x="15206" y="40172"/>
                    </a:cubicBezTo>
                    <a:cubicBezTo>
                      <a:pt x="15226" y="40235"/>
                      <a:pt x="15247" y="40297"/>
                      <a:pt x="15268" y="40360"/>
                    </a:cubicBezTo>
                    <a:cubicBezTo>
                      <a:pt x="15372" y="40694"/>
                      <a:pt x="15477" y="41007"/>
                      <a:pt x="15602" y="41340"/>
                    </a:cubicBezTo>
                    <a:cubicBezTo>
                      <a:pt x="15727" y="41695"/>
                      <a:pt x="15936" y="42237"/>
                      <a:pt x="16186" y="42821"/>
                    </a:cubicBezTo>
                    <a:lnTo>
                      <a:pt x="16353" y="42821"/>
                    </a:lnTo>
                    <a:lnTo>
                      <a:pt x="16770" y="42842"/>
                    </a:lnTo>
                    <a:cubicBezTo>
                      <a:pt x="16812" y="42852"/>
                      <a:pt x="16859" y="42852"/>
                      <a:pt x="16903" y="42852"/>
                    </a:cubicBezTo>
                    <a:cubicBezTo>
                      <a:pt x="16947" y="42852"/>
                      <a:pt x="16989" y="42852"/>
                      <a:pt x="17020" y="42863"/>
                    </a:cubicBezTo>
                    <a:cubicBezTo>
                      <a:pt x="17083" y="42884"/>
                      <a:pt x="17125" y="42884"/>
                      <a:pt x="17187" y="42884"/>
                    </a:cubicBezTo>
                    <a:lnTo>
                      <a:pt x="19690" y="42884"/>
                    </a:lnTo>
                    <a:cubicBezTo>
                      <a:pt x="19711" y="42717"/>
                      <a:pt x="19690" y="42550"/>
                      <a:pt x="19690" y="42383"/>
                    </a:cubicBezTo>
                    <a:cubicBezTo>
                      <a:pt x="19607" y="41465"/>
                      <a:pt x="19481" y="40548"/>
                      <a:pt x="19294" y="39630"/>
                    </a:cubicBezTo>
                    <a:cubicBezTo>
                      <a:pt x="19023" y="38274"/>
                      <a:pt x="18668" y="36939"/>
                      <a:pt x="18230" y="35625"/>
                    </a:cubicBezTo>
                    <a:cubicBezTo>
                      <a:pt x="18167" y="35417"/>
                      <a:pt x="18105" y="35208"/>
                      <a:pt x="18042" y="35000"/>
                    </a:cubicBezTo>
                    <a:cubicBezTo>
                      <a:pt x="17980" y="34812"/>
                      <a:pt x="17917" y="34603"/>
                      <a:pt x="17834" y="34395"/>
                    </a:cubicBezTo>
                    <a:lnTo>
                      <a:pt x="17792" y="34270"/>
                    </a:lnTo>
                    <a:cubicBezTo>
                      <a:pt x="17604" y="33727"/>
                      <a:pt x="17417" y="33206"/>
                      <a:pt x="17229" y="32684"/>
                    </a:cubicBezTo>
                    <a:lnTo>
                      <a:pt x="17125" y="32372"/>
                    </a:lnTo>
                    <a:cubicBezTo>
                      <a:pt x="16540" y="30766"/>
                      <a:pt x="15956" y="29180"/>
                      <a:pt x="15331" y="27595"/>
                    </a:cubicBezTo>
                    <a:cubicBezTo>
                      <a:pt x="15289" y="27491"/>
                      <a:pt x="15247" y="27366"/>
                      <a:pt x="15206" y="27261"/>
                    </a:cubicBezTo>
                    <a:cubicBezTo>
                      <a:pt x="15164" y="27178"/>
                      <a:pt x="15122" y="27074"/>
                      <a:pt x="15080" y="26990"/>
                    </a:cubicBezTo>
                    <a:cubicBezTo>
                      <a:pt x="14580" y="25718"/>
                      <a:pt x="14058" y="24467"/>
                      <a:pt x="13516" y="23236"/>
                    </a:cubicBezTo>
                    <a:cubicBezTo>
                      <a:pt x="13391" y="22965"/>
                      <a:pt x="13266" y="22715"/>
                      <a:pt x="13162" y="22485"/>
                    </a:cubicBezTo>
                    <a:cubicBezTo>
                      <a:pt x="13078" y="22256"/>
                      <a:pt x="12974" y="22026"/>
                      <a:pt x="12849" y="21797"/>
                    </a:cubicBezTo>
                    <a:cubicBezTo>
                      <a:pt x="12724" y="21526"/>
                      <a:pt x="12598" y="21234"/>
                      <a:pt x="12473" y="20983"/>
                    </a:cubicBezTo>
                    <a:cubicBezTo>
                      <a:pt x="12369" y="20775"/>
                      <a:pt x="12265" y="20566"/>
                      <a:pt x="12181" y="20399"/>
                    </a:cubicBezTo>
                    <a:cubicBezTo>
                      <a:pt x="12098" y="20212"/>
                      <a:pt x="12014" y="20024"/>
                      <a:pt x="11910" y="19857"/>
                    </a:cubicBezTo>
                    <a:cubicBezTo>
                      <a:pt x="11389" y="18793"/>
                      <a:pt x="10825" y="17750"/>
                      <a:pt x="10221" y="16728"/>
                    </a:cubicBezTo>
                    <a:cubicBezTo>
                      <a:pt x="7009" y="11201"/>
                      <a:pt x="2795" y="6133"/>
                      <a:pt x="9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82" name="Google Shape;1282;p16"/>
              <p:cNvSpPr/>
              <p:nvPr/>
            </p:nvSpPr>
            <p:spPr>
              <a:xfrm>
                <a:off x="8144025" y="2627125"/>
                <a:ext cx="367125" cy="1509050"/>
              </a:xfrm>
              <a:custGeom>
                <a:avLst/>
                <a:gdLst/>
                <a:ahLst/>
                <a:cxnLst/>
                <a:rect l="l" t="t" r="r" b="b"/>
                <a:pathLst>
                  <a:path w="14685" h="60362" extrusionOk="0">
                    <a:moveTo>
                      <a:pt x="84" y="0"/>
                    </a:moveTo>
                    <a:cubicBezTo>
                      <a:pt x="1336" y="2920"/>
                      <a:pt x="1" y="5903"/>
                      <a:pt x="63" y="8969"/>
                    </a:cubicBezTo>
                    <a:cubicBezTo>
                      <a:pt x="105" y="11847"/>
                      <a:pt x="627" y="14705"/>
                      <a:pt x="1211" y="17520"/>
                    </a:cubicBezTo>
                    <a:cubicBezTo>
                      <a:pt x="1899" y="20858"/>
                      <a:pt x="3442" y="23945"/>
                      <a:pt x="4569" y="27157"/>
                    </a:cubicBezTo>
                    <a:cubicBezTo>
                      <a:pt x="5570" y="30118"/>
                      <a:pt x="6237" y="33164"/>
                      <a:pt x="6905" y="36209"/>
                    </a:cubicBezTo>
                    <a:lnTo>
                      <a:pt x="7134" y="37252"/>
                    </a:lnTo>
                    <a:cubicBezTo>
                      <a:pt x="7176" y="37460"/>
                      <a:pt x="7218" y="37648"/>
                      <a:pt x="7259" y="37857"/>
                    </a:cubicBezTo>
                    <a:cubicBezTo>
                      <a:pt x="7322" y="38086"/>
                      <a:pt x="7364" y="38295"/>
                      <a:pt x="7405" y="38503"/>
                    </a:cubicBezTo>
                    <a:cubicBezTo>
                      <a:pt x="8594" y="43989"/>
                      <a:pt x="9804" y="49495"/>
                      <a:pt x="11014" y="55001"/>
                    </a:cubicBezTo>
                    <a:lnTo>
                      <a:pt x="11222" y="55961"/>
                    </a:lnTo>
                    <a:cubicBezTo>
                      <a:pt x="11306" y="56357"/>
                      <a:pt x="11389" y="56753"/>
                      <a:pt x="11472" y="57150"/>
                    </a:cubicBezTo>
                    <a:cubicBezTo>
                      <a:pt x="11493" y="57191"/>
                      <a:pt x="11493" y="57212"/>
                      <a:pt x="11493" y="57233"/>
                    </a:cubicBezTo>
                    <a:cubicBezTo>
                      <a:pt x="11598" y="57692"/>
                      <a:pt x="11681" y="58130"/>
                      <a:pt x="11785" y="58568"/>
                    </a:cubicBezTo>
                    <a:cubicBezTo>
                      <a:pt x="11910" y="59173"/>
                      <a:pt x="12077" y="59778"/>
                      <a:pt x="12265" y="60362"/>
                    </a:cubicBezTo>
                    <a:lnTo>
                      <a:pt x="14685" y="60362"/>
                    </a:lnTo>
                    <a:cubicBezTo>
                      <a:pt x="14685" y="59235"/>
                      <a:pt x="14539" y="58109"/>
                      <a:pt x="14267" y="57025"/>
                    </a:cubicBezTo>
                    <a:cubicBezTo>
                      <a:pt x="14121" y="56357"/>
                      <a:pt x="13955" y="55711"/>
                      <a:pt x="13767" y="55064"/>
                    </a:cubicBezTo>
                    <a:cubicBezTo>
                      <a:pt x="13621" y="54522"/>
                      <a:pt x="13475" y="54000"/>
                      <a:pt x="13350" y="53479"/>
                    </a:cubicBezTo>
                    <a:cubicBezTo>
                      <a:pt x="13287" y="53228"/>
                      <a:pt x="13225" y="52978"/>
                      <a:pt x="13141" y="52707"/>
                    </a:cubicBezTo>
                    <a:cubicBezTo>
                      <a:pt x="13058" y="52415"/>
                      <a:pt x="12995" y="52123"/>
                      <a:pt x="12933" y="51831"/>
                    </a:cubicBezTo>
                    <a:cubicBezTo>
                      <a:pt x="12912" y="51768"/>
                      <a:pt x="12891" y="51706"/>
                      <a:pt x="12870" y="51643"/>
                    </a:cubicBezTo>
                    <a:cubicBezTo>
                      <a:pt x="12724" y="51122"/>
                      <a:pt x="12599" y="50580"/>
                      <a:pt x="12474" y="50037"/>
                    </a:cubicBezTo>
                    <a:cubicBezTo>
                      <a:pt x="11222" y="45073"/>
                      <a:pt x="10117" y="40088"/>
                      <a:pt x="9157" y="35062"/>
                    </a:cubicBezTo>
                    <a:cubicBezTo>
                      <a:pt x="9136" y="34957"/>
                      <a:pt x="9116" y="34832"/>
                      <a:pt x="9095" y="34749"/>
                    </a:cubicBezTo>
                    <a:cubicBezTo>
                      <a:pt x="9074" y="34665"/>
                      <a:pt x="9053" y="34582"/>
                      <a:pt x="9053" y="34498"/>
                    </a:cubicBezTo>
                    <a:cubicBezTo>
                      <a:pt x="8427" y="31266"/>
                      <a:pt x="7885" y="28033"/>
                      <a:pt x="7384" y="24800"/>
                    </a:cubicBezTo>
                    <a:cubicBezTo>
                      <a:pt x="6967" y="22005"/>
                      <a:pt x="6592" y="19189"/>
                      <a:pt x="5674" y="16519"/>
                    </a:cubicBezTo>
                    <a:cubicBezTo>
                      <a:pt x="5319" y="15518"/>
                      <a:pt x="4902" y="14538"/>
                      <a:pt x="4506" y="13578"/>
                    </a:cubicBezTo>
                    <a:cubicBezTo>
                      <a:pt x="4443" y="13432"/>
                      <a:pt x="4402" y="13307"/>
                      <a:pt x="4339" y="13182"/>
                    </a:cubicBezTo>
                    <a:cubicBezTo>
                      <a:pt x="4297" y="13057"/>
                      <a:pt x="4235" y="12911"/>
                      <a:pt x="4193" y="12786"/>
                    </a:cubicBezTo>
                    <a:cubicBezTo>
                      <a:pt x="3651" y="11534"/>
                      <a:pt x="3192" y="10220"/>
                      <a:pt x="2879" y="8885"/>
                    </a:cubicBezTo>
                    <a:cubicBezTo>
                      <a:pt x="2191" y="5799"/>
                      <a:pt x="1398" y="2920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83" name="Google Shape;1283;p16"/>
              <p:cNvSpPr/>
              <p:nvPr/>
            </p:nvSpPr>
            <p:spPr>
              <a:xfrm>
                <a:off x="8251975" y="2753825"/>
                <a:ext cx="308725" cy="1382875"/>
              </a:xfrm>
              <a:custGeom>
                <a:avLst/>
                <a:gdLst/>
                <a:ahLst/>
                <a:cxnLst/>
                <a:rect l="l" t="t" r="r" b="b"/>
                <a:pathLst>
                  <a:path w="12349" h="55315" extrusionOk="0">
                    <a:moveTo>
                      <a:pt x="1273" y="1"/>
                    </a:moveTo>
                    <a:cubicBezTo>
                      <a:pt x="960" y="939"/>
                      <a:pt x="689" y="1919"/>
                      <a:pt x="501" y="2900"/>
                    </a:cubicBezTo>
                    <a:cubicBezTo>
                      <a:pt x="480" y="3046"/>
                      <a:pt x="438" y="3171"/>
                      <a:pt x="417" y="3296"/>
                    </a:cubicBezTo>
                    <a:cubicBezTo>
                      <a:pt x="397" y="3421"/>
                      <a:pt x="376" y="3546"/>
                      <a:pt x="355" y="3671"/>
                    </a:cubicBezTo>
                    <a:cubicBezTo>
                      <a:pt x="125" y="5027"/>
                      <a:pt x="21" y="6383"/>
                      <a:pt x="21" y="7760"/>
                    </a:cubicBezTo>
                    <a:cubicBezTo>
                      <a:pt x="21" y="7906"/>
                      <a:pt x="0" y="8031"/>
                      <a:pt x="21" y="8177"/>
                    </a:cubicBezTo>
                    <a:cubicBezTo>
                      <a:pt x="42" y="8323"/>
                      <a:pt x="42" y="8469"/>
                      <a:pt x="42" y="8615"/>
                    </a:cubicBezTo>
                    <a:cubicBezTo>
                      <a:pt x="84" y="9720"/>
                      <a:pt x="188" y="10805"/>
                      <a:pt x="397" y="11889"/>
                    </a:cubicBezTo>
                    <a:cubicBezTo>
                      <a:pt x="751" y="13933"/>
                      <a:pt x="1398" y="15894"/>
                      <a:pt x="1773" y="17938"/>
                    </a:cubicBezTo>
                    <a:cubicBezTo>
                      <a:pt x="2420" y="21338"/>
                      <a:pt x="2336" y="24842"/>
                      <a:pt x="2733" y="28304"/>
                    </a:cubicBezTo>
                    <a:cubicBezTo>
                      <a:pt x="2962" y="30265"/>
                      <a:pt x="3317" y="32205"/>
                      <a:pt x="3776" y="34144"/>
                    </a:cubicBezTo>
                    <a:cubicBezTo>
                      <a:pt x="3817" y="34374"/>
                      <a:pt x="3880" y="34582"/>
                      <a:pt x="3942" y="34853"/>
                    </a:cubicBezTo>
                    <a:cubicBezTo>
                      <a:pt x="4005" y="35125"/>
                      <a:pt x="4068" y="35417"/>
                      <a:pt x="4130" y="35667"/>
                    </a:cubicBezTo>
                    <a:cubicBezTo>
                      <a:pt x="4464" y="37043"/>
                      <a:pt x="4839" y="38399"/>
                      <a:pt x="5194" y="39755"/>
                    </a:cubicBezTo>
                    <a:cubicBezTo>
                      <a:pt x="5632" y="41403"/>
                      <a:pt x="6195" y="43113"/>
                      <a:pt x="6737" y="44844"/>
                    </a:cubicBezTo>
                    <a:cubicBezTo>
                      <a:pt x="6821" y="45115"/>
                      <a:pt x="6904" y="45386"/>
                      <a:pt x="6967" y="45637"/>
                    </a:cubicBezTo>
                    <a:cubicBezTo>
                      <a:pt x="7071" y="45970"/>
                      <a:pt x="7175" y="46304"/>
                      <a:pt x="7280" y="46638"/>
                    </a:cubicBezTo>
                    <a:cubicBezTo>
                      <a:pt x="7822" y="48411"/>
                      <a:pt x="8239" y="50225"/>
                      <a:pt x="8531" y="52082"/>
                    </a:cubicBezTo>
                    <a:cubicBezTo>
                      <a:pt x="8573" y="52395"/>
                      <a:pt x="8615" y="52707"/>
                      <a:pt x="8656" y="53020"/>
                    </a:cubicBezTo>
                    <a:cubicBezTo>
                      <a:pt x="8677" y="53271"/>
                      <a:pt x="8698" y="53500"/>
                      <a:pt x="8719" y="53709"/>
                    </a:cubicBezTo>
                    <a:lnTo>
                      <a:pt x="8719" y="53917"/>
                    </a:lnTo>
                    <a:lnTo>
                      <a:pt x="8719" y="54480"/>
                    </a:lnTo>
                    <a:cubicBezTo>
                      <a:pt x="8698" y="54751"/>
                      <a:pt x="8677" y="55023"/>
                      <a:pt x="8677" y="55315"/>
                    </a:cubicBezTo>
                    <a:lnTo>
                      <a:pt x="12223" y="55315"/>
                    </a:lnTo>
                    <a:cubicBezTo>
                      <a:pt x="12265" y="55064"/>
                      <a:pt x="12306" y="54793"/>
                      <a:pt x="12306" y="54543"/>
                    </a:cubicBezTo>
                    <a:cubicBezTo>
                      <a:pt x="12348" y="54042"/>
                      <a:pt x="12348" y="53521"/>
                      <a:pt x="12306" y="53083"/>
                    </a:cubicBezTo>
                    <a:cubicBezTo>
                      <a:pt x="12306" y="52728"/>
                      <a:pt x="12285" y="52353"/>
                      <a:pt x="12244" y="51977"/>
                    </a:cubicBezTo>
                    <a:cubicBezTo>
                      <a:pt x="12160" y="51060"/>
                      <a:pt x="12035" y="50121"/>
                      <a:pt x="11868" y="49203"/>
                    </a:cubicBezTo>
                    <a:cubicBezTo>
                      <a:pt x="11639" y="47973"/>
                      <a:pt x="11326" y="46742"/>
                      <a:pt x="10971" y="45532"/>
                    </a:cubicBezTo>
                    <a:cubicBezTo>
                      <a:pt x="10971" y="45470"/>
                      <a:pt x="10951" y="45407"/>
                      <a:pt x="10930" y="45345"/>
                    </a:cubicBezTo>
                    <a:cubicBezTo>
                      <a:pt x="10492" y="43843"/>
                      <a:pt x="10012" y="42341"/>
                      <a:pt x="9532" y="40860"/>
                    </a:cubicBezTo>
                    <a:cubicBezTo>
                      <a:pt x="9449" y="40610"/>
                      <a:pt x="9365" y="40360"/>
                      <a:pt x="9303" y="40130"/>
                    </a:cubicBezTo>
                    <a:cubicBezTo>
                      <a:pt x="9219" y="39838"/>
                      <a:pt x="9115" y="39546"/>
                      <a:pt x="9032" y="39275"/>
                    </a:cubicBezTo>
                    <a:lnTo>
                      <a:pt x="8990" y="39087"/>
                    </a:lnTo>
                    <a:cubicBezTo>
                      <a:pt x="8927" y="38941"/>
                      <a:pt x="8886" y="38795"/>
                      <a:pt x="8844" y="38629"/>
                    </a:cubicBezTo>
                    <a:cubicBezTo>
                      <a:pt x="8823" y="38587"/>
                      <a:pt x="8802" y="38524"/>
                      <a:pt x="8802" y="38483"/>
                    </a:cubicBezTo>
                    <a:cubicBezTo>
                      <a:pt x="8740" y="38274"/>
                      <a:pt x="8677" y="38065"/>
                      <a:pt x="8615" y="37857"/>
                    </a:cubicBezTo>
                    <a:cubicBezTo>
                      <a:pt x="8031" y="35938"/>
                      <a:pt x="7592" y="33957"/>
                      <a:pt x="7342" y="31933"/>
                    </a:cubicBezTo>
                    <a:cubicBezTo>
                      <a:pt x="7238" y="31057"/>
                      <a:pt x="7175" y="30181"/>
                      <a:pt x="7134" y="29284"/>
                    </a:cubicBezTo>
                    <a:cubicBezTo>
                      <a:pt x="7113" y="28826"/>
                      <a:pt x="7113" y="28408"/>
                      <a:pt x="7092" y="27908"/>
                    </a:cubicBezTo>
                    <a:cubicBezTo>
                      <a:pt x="7071" y="27428"/>
                      <a:pt x="7071" y="26928"/>
                      <a:pt x="7071" y="26448"/>
                    </a:cubicBezTo>
                    <a:cubicBezTo>
                      <a:pt x="7050" y="24091"/>
                      <a:pt x="7050" y="21755"/>
                      <a:pt x="6654" y="19461"/>
                    </a:cubicBezTo>
                    <a:cubicBezTo>
                      <a:pt x="6633" y="19335"/>
                      <a:pt x="6612" y="19231"/>
                      <a:pt x="6591" y="19127"/>
                    </a:cubicBezTo>
                    <a:cubicBezTo>
                      <a:pt x="6570" y="18960"/>
                      <a:pt x="6529" y="18772"/>
                      <a:pt x="6487" y="18605"/>
                    </a:cubicBezTo>
                    <a:cubicBezTo>
                      <a:pt x="6445" y="18355"/>
                      <a:pt x="6383" y="18126"/>
                      <a:pt x="6320" y="17875"/>
                    </a:cubicBezTo>
                    <a:cubicBezTo>
                      <a:pt x="6299" y="17813"/>
                      <a:pt x="6278" y="17729"/>
                      <a:pt x="6258" y="17646"/>
                    </a:cubicBezTo>
                    <a:cubicBezTo>
                      <a:pt x="6195" y="17354"/>
                      <a:pt x="6112" y="17041"/>
                      <a:pt x="6028" y="16791"/>
                    </a:cubicBezTo>
                    <a:cubicBezTo>
                      <a:pt x="5945" y="16541"/>
                      <a:pt x="5882" y="16290"/>
                      <a:pt x="5799" y="16040"/>
                    </a:cubicBezTo>
                    <a:cubicBezTo>
                      <a:pt x="4088" y="10680"/>
                      <a:pt x="1022" y="5590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84" name="Google Shape;1284;p16"/>
              <p:cNvSpPr/>
              <p:nvPr/>
            </p:nvSpPr>
            <p:spPr>
              <a:xfrm>
                <a:off x="8248850" y="2724625"/>
                <a:ext cx="315500" cy="1412075"/>
              </a:xfrm>
              <a:custGeom>
                <a:avLst/>
                <a:gdLst/>
                <a:ahLst/>
                <a:cxnLst/>
                <a:rect l="l" t="t" r="r" b="b"/>
                <a:pathLst>
                  <a:path w="12620" h="56483" extrusionOk="0">
                    <a:moveTo>
                      <a:pt x="1606" y="1"/>
                    </a:moveTo>
                    <a:lnTo>
                      <a:pt x="1252" y="1043"/>
                    </a:lnTo>
                    <a:cubicBezTo>
                      <a:pt x="1001" y="1815"/>
                      <a:pt x="772" y="2608"/>
                      <a:pt x="584" y="3421"/>
                    </a:cubicBezTo>
                    <a:cubicBezTo>
                      <a:pt x="563" y="3567"/>
                      <a:pt x="522" y="3713"/>
                      <a:pt x="501" y="3859"/>
                    </a:cubicBezTo>
                    <a:cubicBezTo>
                      <a:pt x="459" y="4005"/>
                      <a:pt x="438" y="4109"/>
                      <a:pt x="417" y="4235"/>
                    </a:cubicBezTo>
                    <a:cubicBezTo>
                      <a:pt x="146" y="5632"/>
                      <a:pt x="0" y="7050"/>
                      <a:pt x="0" y="8490"/>
                    </a:cubicBezTo>
                    <a:lnTo>
                      <a:pt x="0" y="8886"/>
                    </a:lnTo>
                    <a:lnTo>
                      <a:pt x="0" y="9303"/>
                    </a:lnTo>
                    <a:cubicBezTo>
                      <a:pt x="21" y="10554"/>
                      <a:pt x="146" y="11806"/>
                      <a:pt x="376" y="13036"/>
                    </a:cubicBezTo>
                    <a:cubicBezTo>
                      <a:pt x="563" y="14079"/>
                      <a:pt x="834" y="15122"/>
                      <a:pt x="1085" y="16144"/>
                    </a:cubicBezTo>
                    <a:cubicBezTo>
                      <a:pt x="1335" y="17104"/>
                      <a:pt x="1564" y="18084"/>
                      <a:pt x="1752" y="19064"/>
                    </a:cubicBezTo>
                    <a:cubicBezTo>
                      <a:pt x="2107" y="21150"/>
                      <a:pt x="2315" y="23236"/>
                      <a:pt x="2399" y="25342"/>
                    </a:cubicBezTo>
                    <a:cubicBezTo>
                      <a:pt x="2482" y="26677"/>
                      <a:pt x="2566" y="28075"/>
                      <a:pt x="2712" y="29430"/>
                    </a:cubicBezTo>
                    <a:cubicBezTo>
                      <a:pt x="2920" y="31182"/>
                      <a:pt x="3212" y="32914"/>
                      <a:pt x="3609" y="34645"/>
                    </a:cubicBezTo>
                    <a:cubicBezTo>
                      <a:pt x="3650" y="34833"/>
                      <a:pt x="3692" y="35041"/>
                      <a:pt x="3734" y="35229"/>
                    </a:cubicBezTo>
                    <a:cubicBezTo>
                      <a:pt x="3734" y="35250"/>
                      <a:pt x="3734" y="35271"/>
                      <a:pt x="3755" y="35312"/>
                    </a:cubicBezTo>
                    <a:cubicBezTo>
                      <a:pt x="3817" y="35542"/>
                      <a:pt x="3859" y="35792"/>
                      <a:pt x="3921" y="36021"/>
                    </a:cubicBezTo>
                    <a:cubicBezTo>
                      <a:pt x="4318" y="37669"/>
                      <a:pt x="4735" y="39296"/>
                      <a:pt x="5173" y="40902"/>
                    </a:cubicBezTo>
                    <a:cubicBezTo>
                      <a:pt x="5527" y="42237"/>
                      <a:pt x="5965" y="43572"/>
                      <a:pt x="6403" y="44990"/>
                    </a:cubicBezTo>
                    <a:cubicBezTo>
                      <a:pt x="6633" y="45720"/>
                      <a:pt x="6862" y="46471"/>
                      <a:pt x="7092" y="47201"/>
                    </a:cubicBezTo>
                    <a:lnTo>
                      <a:pt x="7384" y="48202"/>
                    </a:lnTo>
                    <a:cubicBezTo>
                      <a:pt x="7551" y="48765"/>
                      <a:pt x="7697" y="49349"/>
                      <a:pt x="7843" y="49912"/>
                    </a:cubicBezTo>
                    <a:cubicBezTo>
                      <a:pt x="7843" y="49933"/>
                      <a:pt x="7843" y="49933"/>
                      <a:pt x="7843" y="49933"/>
                    </a:cubicBezTo>
                    <a:cubicBezTo>
                      <a:pt x="8072" y="50809"/>
                      <a:pt x="8260" y="51665"/>
                      <a:pt x="8406" y="52520"/>
                    </a:cubicBezTo>
                    <a:cubicBezTo>
                      <a:pt x="8448" y="52749"/>
                      <a:pt x="8468" y="52958"/>
                      <a:pt x="8510" y="53187"/>
                    </a:cubicBezTo>
                    <a:cubicBezTo>
                      <a:pt x="8552" y="53479"/>
                      <a:pt x="8594" y="53792"/>
                      <a:pt x="8614" y="54063"/>
                    </a:cubicBezTo>
                    <a:cubicBezTo>
                      <a:pt x="8635" y="54355"/>
                      <a:pt x="8656" y="54585"/>
                      <a:pt x="8677" y="54835"/>
                    </a:cubicBezTo>
                    <a:cubicBezTo>
                      <a:pt x="8677" y="54877"/>
                      <a:pt x="8677" y="54939"/>
                      <a:pt x="8677" y="54981"/>
                    </a:cubicBezTo>
                    <a:lnTo>
                      <a:pt x="8677" y="55711"/>
                    </a:lnTo>
                    <a:cubicBezTo>
                      <a:pt x="8677" y="55982"/>
                      <a:pt x="8656" y="56170"/>
                      <a:pt x="8656" y="56420"/>
                    </a:cubicBezTo>
                    <a:lnTo>
                      <a:pt x="8969" y="56420"/>
                    </a:lnTo>
                    <a:lnTo>
                      <a:pt x="8969" y="56107"/>
                    </a:lnTo>
                    <a:cubicBezTo>
                      <a:pt x="8969" y="56003"/>
                      <a:pt x="8969" y="55836"/>
                      <a:pt x="8990" y="55711"/>
                    </a:cubicBezTo>
                    <a:lnTo>
                      <a:pt x="8990" y="55627"/>
                    </a:lnTo>
                    <a:cubicBezTo>
                      <a:pt x="8990" y="55440"/>
                      <a:pt x="8990" y="55252"/>
                      <a:pt x="8990" y="55085"/>
                    </a:cubicBezTo>
                    <a:lnTo>
                      <a:pt x="8990" y="54814"/>
                    </a:lnTo>
                    <a:cubicBezTo>
                      <a:pt x="8969" y="54272"/>
                      <a:pt x="8906" y="53729"/>
                      <a:pt x="8823" y="53166"/>
                    </a:cubicBezTo>
                    <a:cubicBezTo>
                      <a:pt x="8489" y="50914"/>
                      <a:pt x="7843" y="48578"/>
                      <a:pt x="7133" y="46304"/>
                    </a:cubicBezTo>
                    <a:cubicBezTo>
                      <a:pt x="7050" y="46054"/>
                      <a:pt x="6967" y="45762"/>
                      <a:pt x="6862" y="45491"/>
                    </a:cubicBezTo>
                    <a:cubicBezTo>
                      <a:pt x="6800" y="45303"/>
                      <a:pt x="6758" y="45094"/>
                      <a:pt x="6695" y="44907"/>
                    </a:cubicBezTo>
                    <a:cubicBezTo>
                      <a:pt x="6695" y="44865"/>
                      <a:pt x="6675" y="44844"/>
                      <a:pt x="6654" y="44802"/>
                    </a:cubicBezTo>
                    <a:cubicBezTo>
                      <a:pt x="6216" y="43426"/>
                      <a:pt x="5819" y="42112"/>
                      <a:pt x="5465" y="40819"/>
                    </a:cubicBezTo>
                    <a:cubicBezTo>
                      <a:pt x="5194" y="39776"/>
                      <a:pt x="4902" y="38691"/>
                      <a:pt x="4631" y="37627"/>
                    </a:cubicBezTo>
                    <a:lnTo>
                      <a:pt x="4401" y="36710"/>
                    </a:lnTo>
                    <a:cubicBezTo>
                      <a:pt x="4339" y="36459"/>
                      <a:pt x="4276" y="36188"/>
                      <a:pt x="4213" y="35917"/>
                    </a:cubicBezTo>
                    <a:cubicBezTo>
                      <a:pt x="3671" y="33769"/>
                      <a:pt x="3275" y="31600"/>
                      <a:pt x="3025" y="29389"/>
                    </a:cubicBezTo>
                    <a:cubicBezTo>
                      <a:pt x="2858" y="28054"/>
                      <a:pt x="2774" y="26677"/>
                      <a:pt x="2691" y="25342"/>
                    </a:cubicBezTo>
                    <a:cubicBezTo>
                      <a:pt x="2566" y="23257"/>
                      <a:pt x="2441" y="21108"/>
                      <a:pt x="2044" y="19023"/>
                    </a:cubicBezTo>
                    <a:cubicBezTo>
                      <a:pt x="1877" y="18021"/>
                      <a:pt x="1627" y="17041"/>
                      <a:pt x="1377" y="16082"/>
                    </a:cubicBezTo>
                    <a:cubicBezTo>
                      <a:pt x="1126" y="15060"/>
                      <a:pt x="855" y="14017"/>
                      <a:pt x="668" y="12995"/>
                    </a:cubicBezTo>
                    <a:cubicBezTo>
                      <a:pt x="501" y="12035"/>
                      <a:pt x="396" y="11097"/>
                      <a:pt x="334" y="10137"/>
                    </a:cubicBezTo>
                    <a:cubicBezTo>
                      <a:pt x="334" y="9991"/>
                      <a:pt x="334" y="9845"/>
                      <a:pt x="313" y="9678"/>
                    </a:cubicBezTo>
                    <a:cubicBezTo>
                      <a:pt x="313" y="9532"/>
                      <a:pt x="313" y="9386"/>
                      <a:pt x="313" y="9261"/>
                    </a:cubicBezTo>
                    <a:cubicBezTo>
                      <a:pt x="292" y="7926"/>
                      <a:pt x="376" y="6591"/>
                      <a:pt x="584" y="5277"/>
                    </a:cubicBezTo>
                    <a:cubicBezTo>
                      <a:pt x="584" y="5173"/>
                      <a:pt x="605" y="5048"/>
                      <a:pt x="626" y="4923"/>
                    </a:cubicBezTo>
                    <a:lnTo>
                      <a:pt x="688" y="4547"/>
                    </a:lnTo>
                    <a:cubicBezTo>
                      <a:pt x="855" y="3734"/>
                      <a:pt x="1043" y="2941"/>
                      <a:pt x="1272" y="2149"/>
                    </a:cubicBezTo>
                    <a:cubicBezTo>
                      <a:pt x="1356" y="5736"/>
                      <a:pt x="2733" y="9178"/>
                      <a:pt x="4067" y="12536"/>
                    </a:cubicBezTo>
                    <a:cubicBezTo>
                      <a:pt x="4777" y="14288"/>
                      <a:pt x="5486" y="16103"/>
                      <a:pt x="6028" y="17938"/>
                    </a:cubicBezTo>
                    <a:cubicBezTo>
                      <a:pt x="6111" y="18209"/>
                      <a:pt x="6195" y="18480"/>
                      <a:pt x="6257" y="18751"/>
                    </a:cubicBezTo>
                    <a:cubicBezTo>
                      <a:pt x="6341" y="19064"/>
                      <a:pt x="6403" y="19377"/>
                      <a:pt x="6466" y="19690"/>
                    </a:cubicBezTo>
                    <a:cubicBezTo>
                      <a:pt x="6487" y="19690"/>
                      <a:pt x="6487" y="19690"/>
                      <a:pt x="6466" y="19711"/>
                    </a:cubicBezTo>
                    <a:cubicBezTo>
                      <a:pt x="6508" y="19899"/>
                      <a:pt x="6549" y="20086"/>
                      <a:pt x="6591" y="20274"/>
                    </a:cubicBezTo>
                    <a:cubicBezTo>
                      <a:pt x="6612" y="20399"/>
                      <a:pt x="6633" y="20503"/>
                      <a:pt x="6654" y="20608"/>
                    </a:cubicBezTo>
                    <a:cubicBezTo>
                      <a:pt x="6716" y="21067"/>
                      <a:pt x="6779" y="21525"/>
                      <a:pt x="6841" y="21963"/>
                    </a:cubicBezTo>
                    <a:cubicBezTo>
                      <a:pt x="6967" y="23215"/>
                      <a:pt x="7029" y="24445"/>
                      <a:pt x="7050" y="25697"/>
                    </a:cubicBezTo>
                    <a:cubicBezTo>
                      <a:pt x="7050" y="26260"/>
                      <a:pt x="7071" y="26823"/>
                      <a:pt x="7071" y="27366"/>
                    </a:cubicBezTo>
                    <a:lnTo>
                      <a:pt x="7071" y="27574"/>
                    </a:lnTo>
                    <a:cubicBezTo>
                      <a:pt x="7071" y="28054"/>
                      <a:pt x="7071" y="28554"/>
                      <a:pt x="7092" y="29055"/>
                    </a:cubicBezTo>
                    <a:cubicBezTo>
                      <a:pt x="7092" y="30390"/>
                      <a:pt x="7175" y="31746"/>
                      <a:pt x="7321" y="33080"/>
                    </a:cubicBezTo>
                    <a:cubicBezTo>
                      <a:pt x="7613" y="35291"/>
                      <a:pt x="8114" y="37481"/>
                      <a:pt x="8781" y="39609"/>
                    </a:cubicBezTo>
                    <a:cubicBezTo>
                      <a:pt x="8844" y="39817"/>
                      <a:pt x="8906" y="40026"/>
                      <a:pt x="8969" y="40235"/>
                    </a:cubicBezTo>
                    <a:lnTo>
                      <a:pt x="9032" y="40443"/>
                    </a:lnTo>
                    <a:lnTo>
                      <a:pt x="9178" y="40881"/>
                    </a:lnTo>
                    <a:cubicBezTo>
                      <a:pt x="9219" y="41006"/>
                      <a:pt x="9261" y="41152"/>
                      <a:pt x="9282" y="41277"/>
                    </a:cubicBezTo>
                    <a:cubicBezTo>
                      <a:pt x="9365" y="41507"/>
                      <a:pt x="9449" y="41757"/>
                      <a:pt x="9511" y="41987"/>
                    </a:cubicBezTo>
                    <a:cubicBezTo>
                      <a:pt x="9595" y="42237"/>
                      <a:pt x="9657" y="42425"/>
                      <a:pt x="9720" y="42654"/>
                    </a:cubicBezTo>
                    <a:cubicBezTo>
                      <a:pt x="9720" y="42675"/>
                      <a:pt x="9741" y="42696"/>
                      <a:pt x="9762" y="42717"/>
                    </a:cubicBezTo>
                    <a:cubicBezTo>
                      <a:pt x="10158" y="43947"/>
                      <a:pt x="10533" y="45199"/>
                      <a:pt x="10909" y="46450"/>
                    </a:cubicBezTo>
                    <a:cubicBezTo>
                      <a:pt x="10930" y="46513"/>
                      <a:pt x="10950" y="46575"/>
                      <a:pt x="10971" y="46659"/>
                    </a:cubicBezTo>
                    <a:cubicBezTo>
                      <a:pt x="11451" y="48327"/>
                      <a:pt x="11826" y="50017"/>
                      <a:pt x="12098" y="51748"/>
                    </a:cubicBezTo>
                    <a:cubicBezTo>
                      <a:pt x="12139" y="52186"/>
                      <a:pt x="12202" y="52624"/>
                      <a:pt x="12244" y="53062"/>
                    </a:cubicBezTo>
                    <a:lnTo>
                      <a:pt x="12244" y="53104"/>
                    </a:lnTo>
                    <a:cubicBezTo>
                      <a:pt x="12306" y="53959"/>
                      <a:pt x="12327" y="54835"/>
                      <a:pt x="12285" y="55711"/>
                    </a:cubicBezTo>
                    <a:cubicBezTo>
                      <a:pt x="12264" y="55961"/>
                      <a:pt x="12244" y="56232"/>
                      <a:pt x="12181" y="56483"/>
                    </a:cubicBezTo>
                    <a:lnTo>
                      <a:pt x="12515" y="56483"/>
                    </a:lnTo>
                    <a:cubicBezTo>
                      <a:pt x="12536" y="56378"/>
                      <a:pt x="12556" y="56253"/>
                      <a:pt x="12556" y="56149"/>
                    </a:cubicBezTo>
                    <a:cubicBezTo>
                      <a:pt x="12577" y="55982"/>
                      <a:pt x="12598" y="55857"/>
                      <a:pt x="12598" y="55711"/>
                    </a:cubicBezTo>
                    <a:cubicBezTo>
                      <a:pt x="12619" y="55419"/>
                      <a:pt x="12619" y="55127"/>
                      <a:pt x="12619" y="54835"/>
                    </a:cubicBezTo>
                    <a:cubicBezTo>
                      <a:pt x="12619" y="54272"/>
                      <a:pt x="12598" y="53667"/>
                      <a:pt x="12536" y="53104"/>
                    </a:cubicBezTo>
                    <a:cubicBezTo>
                      <a:pt x="12431" y="51873"/>
                      <a:pt x="12244" y="50663"/>
                      <a:pt x="11993" y="49474"/>
                    </a:cubicBezTo>
                    <a:cubicBezTo>
                      <a:pt x="11785" y="48515"/>
                      <a:pt x="11534" y="47556"/>
                      <a:pt x="11263" y="46596"/>
                    </a:cubicBezTo>
                    <a:cubicBezTo>
                      <a:pt x="11242" y="46554"/>
                      <a:pt x="11242" y="46513"/>
                      <a:pt x="11222" y="46471"/>
                    </a:cubicBezTo>
                    <a:cubicBezTo>
                      <a:pt x="10846" y="45157"/>
                      <a:pt x="10450" y="43885"/>
                      <a:pt x="10033" y="42612"/>
                    </a:cubicBezTo>
                    <a:cubicBezTo>
                      <a:pt x="9887" y="42133"/>
                      <a:pt x="9720" y="41653"/>
                      <a:pt x="9574" y="41173"/>
                    </a:cubicBezTo>
                    <a:cubicBezTo>
                      <a:pt x="9490" y="40902"/>
                      <a:pt x="9407" y="40610"/>
                      <a:pt x="9324" y="40339"/>
                    </a:cubicBezTo>
                    <a:lnTo>
                      <a:pt x="9324" y="40339"/>
                    </a:lnTo>
                    <a:cubicBezTo>
                      <a:pt x="9324" y="40339"/>
                      <a:pt x="9324" y="40339"/>
                      <a:pt x="9324" y="40339"/>
                    </a:cubicBezTo>
                    <a:cubicBezTo>
                      <a:pt x="9279" y="40184"/>
                      <a:pt x="9235" y="40047"/>
                      <a:pt x="9191" y="39909"/>
                    </a:cubicBezTo>
                    <a:lnTo>
                      <a:pt x="9191" y="39909"/>
                    </a:lnTo>
                    <a:cubicBezTo>
                      <a:pt x="9156" y="39790"/>
                      <a:pt x="9123" y="39670"/>
                      <a:pt x="9094" y="39546"/>
                    </a:cubicBezTo>
                    <a:cubicBezTo>
                      <a:pt x="9052" y="39442"/>
                      <a:pt x="9032" y="39359"/>
                      <a:pt x="9011" y="39254"/>
                    </a:cubicBezTo>
                    <a:cubicBezTo>
                      <a:pt x="8987" y="39194"/>
                      <a:pt x="8970" y="39148"/>
                      <a:pt x="8955" y="39108"/>
                    </a:cubicBezTo>
                    <a:lnTo>
                      <a:pt x="8955" y="39108"/>
                    </a:lnTo>
                    <a:cubicBezTo>
                      <a:pt x="8946" y="39075"/>
                      <a:pt x="8937" y="39042"/>
                      <a:pt x="8927" y="39004"/>
                    </a:cubicBezTo>
                    <a:cubicBezTo>
                      <a:pt x="8927" y="38983"/>
                      <a:pt x="8927" y="38963"/>
                      <a:pt x="8907" y="38942"/>
                    </a:cubicBezTo>
                    <a:lnTo>
                      <a:pt x="8907" y="38942"/>
                    </a:lnTo>
                    <a:cubicBezTo>
                      <a:pt x="8907" y="38942"/>
                      <a:pt x="8907" y="38942"/>
                      <a:pt x="8906" y="38941"/>
                    </a:cubicBezTo>
                    <a:cubicBezTo>
                      <a:pt x="8889" y="38884"/>
                      <a:pt x="8872" y="38827"/>
                      <a:pt x="8855" y="38771"/>
                    </a:cubicBezTo>
                    <a:lnTo>
                      <a:pt x="8855" y="38771"/>
                    </a:lnTo>
                    <a:cubicBezTo>
                      <a:pt x="8817" y="38631"/>
                      <a:pt x="8784" y="38484"/>
                      <a:pt x="8740" y="38337"/>
                    </a:cubicBezTo>
                    <a:cubicBezTo>
                      <a:pt x="8239" y="36605"/>
                      <a:pt x="7864" y="34833"/>
                      <a:pt x="7634" y="33039"/>
                    </a:cubicBezTo>
                    <a:cubicBezTo>
                      <a:pt x="7571" y="32642"/>
                      <a:pt x="7551" y="32225"/>
                      <a:pt x="7509" y="31829"/>
                    </a:cubicBezTo>
                    <a:cubicBezTo>
                      <a:pt x="7467" y="31328"/>
                      <a:pt x="7446" y="30849"/>
                      <a:pt x="7425" y="30369"/>
                    </a:cubicBezTo>
                    <a:lnTo>
                      <a:pt x="7425" y="30369"/>
                    </a:lnTo>
                    <a:cubicBezTo>
                      <a:pt x="7425" y="30369"/>
                      <a:pt x="7425" y="30369"/>
                      <a:pt x="7425" y="30369"/>
                    </a:cubicBezTo>
                    <a:cubicBezTo>
                      <a:pt x="7405" y="29889"/>
                      <a:pt x="7384" y="29472"/>
                      <a:pt x="7384" y="29013"/>
                    </a:cubicBezTo>
                    <a:cubicBezTo>
                      <a:pt x="7363" y="28450"/>
                      <a:pt x="7363" y="27908"/>
                      <a:pt x="7363" y="27345"/>
                    </a:cubicBezTo>
                    <a:cubicBezTo>
                      <a:pt x="7342" y="25009"/>
                      <a:pt x="7321" y="22568"/>
                      <a:pt x="6883" y="20191"/>
                    </a:cubicBezTo>
                    <a:cubicBezTo>
                      <a:pt x="6841" y="20024"/>
                      <a:pt x="6800" y="19836"/>
                      <a:pt x="6758" y="19669"/>
                    </a:cubicBezTo>
                    <a:cubicBezTo>
                      <a:pt x="6716" y="19440"/>
                      <a:pt x="6675" y="19210"/>
                      <a:pt x="6612" y="18981"/>
                    </a:cubicBezTo>
                    <a:cubicBezTo>
                      <a:pt x="6549" y="18751"/>
                      <a:pt x="6508" y="18564"/>
                      <a:pt x="6445" y="18355"/>
                    </a:cubicBezTo>
                    <a:cubicBezTo>
                      <a:pt x="6403" y="18209"/>
                      <a:pt x="6362" y="18042"/>
                      <a:pt x="6320" y="17875"/>
                    </a:cubicBezTo>
                    <a:cubicBezTo>
                      <a:pt x="6237" y="17625"/>
                      <a:pt x="6174" y="17354"/>
                      <a:pt x="6091" y="17104"/>
                    </a:cubicBezTo>
                    <a:cubicBezTo>
                      <a:pt x="6007" y="16833"/>
                      <a:pt x="5924" y="16645"/>
                      <a:pt x="5861" y="16415"/>
                    </a:cubicBezTo>
                    <a:cubicBezTo>
                      <a:pt x="5402" y="15039"/>
                      <a:pt x="4860" y="13704"/>
                      <a:pt x="4339" y="12390"/>
                    </a:cubicBezTo>
                    <a:cubicBezTo>
                      <a:pt x="2879" y="8761"/>
                      <a:pt x="1377" y="5006"/>
                      <a:pt x="1564" y="1085"/>
                    </a:cubicBezTo>
                    <a:lnTo>
                      <a:pt x="1606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85" name="Google Shape;1285;p16"/>
              <p:cNvSpPr/>
              <p:nvPr/>
            </p:nvSpPr>
            <p:spPr>
              <a:xfrm>
                <a:off x="8225900" y="2434700"/>
                <a:ext cx="361375" cy="1702000"/>
              </a:xfrm>
              <a:custGeom>
                <a:avLst/>
                <a:gdLst/>
                <a:ahLst/>
                <a:cxnLst/>
                <a:rect l="l" t="t" r="r" b="b"/>
                <a:pathLst>
                  <a:path w="14455" h="68080" extrusionOk="0">
                    <a:moveTo>
                      <a:pt x="0" y="1"/>
                    </a:moveTo>
                    <a:cubicBezTo>
                      <a:pt x="126" y="293"/>
                      <a:pt x="230" y="564"/>
                      <a:pt x="313" y="856"/>
                    </a:cubicBezTo>
                    <a:cubicBezTo>
                      <a:pt x="1627" y="4589"/>
                      <a:pt x="2065" y="8323"/>
                      <a:pt x="1481" y="12223"/>
                    </a:cubicBezTo>
                    <a:cubicBezTo>
                      <a:pt x="1335" y="13308"/>
                      <a:pt x="1314" y="14392"/>
                      <a:pt x="1419" y="15456"/>
                    </a:cubicBezTo>
                    <a:cubicBezTo>
                      <a:pt x="1440" y="15644"/>
                      <a:pt x="1460" y="15811"/>
                      <a:pt x="1481" y="15998"/>
                    </a:cubicBezTo>
                    <a:cubicBezTo>
                      <a:pt x="1481" y="16165"/>
                      <a:pt x="1523" y="16332"/>
                      <a:pt x="1544" y="16499"/>
                    </a:cubicBezTo>
                    <a:cubicBezTo>
                      <a:pt x="1878" y="18918"/>
                      <a:pt x="2608" y="21296"/>
                      <a:pt x="3129" y="23674"/>
                    </a:cubicBezTo>
                    <a:cubicBezTo>
                      <a:pt x="4130" y="28221"/>
                      <a:pt x="5152" y="32580"/>
                      <a:pt x="5423" y="37211"/>
                    </a:cubicBezTo>
                    <a:cubicBezTo>
                      <a:pt x="5507" y="38420"/>
                      <a:pt x="5590" y="39630"/>
                      <a:pt x="5695" y="40861"/>
                    </a:cubicBezTo>
                    <a:cubicBezTo>
                      <a:pt x="5736" y="41382"/>
                      <a:pt x="5778" y="41903"/>
                      <a:pt x="5820" y="42446"/>
                    </a:cubicBezTo>
                    <a:cubicBezTo>
                      <a:pt x="5882" y="42967"/>
                      <a:pt x="5924" y="43530"/>
                      <a:pt x="5987" y="44052"/>
                    </a:cubicBezTo>
                    <a:cubicBezTo>
                      <a:pt x="6237" y="46617"/>
                      <a:pt x="6550" y="49162"/>
                      <a:pt x="6925" y="51706"/>
                    </a:cubicBezTo>
                    <a:cubicBezTo>
                      <a:pt x="6946" y="51915"/>
                      <a:pt x="6988" y="52103"/>
                      <a:pt x="7009" y="52332"/>
                    </a:cubicBezTo>
                    <a:cubicBezTo>
                      <a:pt x="7050" y="52582"/>
                      <a:pt x="7092" y="52812"/>
                      <a:pt x="7134" y="53041"/>
                    </a:cubicBezTo>
                    <a:cubicBezTo>
                      <a:pt x="7321" y="54397"/>
                      <a:pt x="7551" y="55753"/>
                      <a:pt x="7801" y="57129"/>
                    </a:cubicBezTo>
                    <a:cubicBezTo>
                      <a:pt x="7864" y="57547"/>
                      <a:pt x="7947" y="57964"/>
                      <a:pt x="8010" y="58381"/>
                    </a:cubicBezTo>
                    <a:cubicBezTo>
                      <a:pt x="8114" y="58881"/>
                      <a:pt x="8197" y="59361"/>
                      <a:pt x="8302" y="59841"/>
                    </a:cubicBezTo>
                    <a:cubicBezTo>
                      <a:pt x="8615" y="61509"/>
                      <a:pt x="8969" y="63178"/>
                      <a:pt x="9345" y="64826"/>
                    </a:cubicBezTo>
                    <a:cubicBezTo>
                      <a:pt x="9407" y="65118"/>
                      <a:pt x="9449" y="65389"/>
                      <a:pt x="9532" y="65702"/>
                    </a:cubicBezTo>
                    <a:cubicBezTo>
                      <a:pt x="9616" y="66036"/>
                      <a:pt x="9678" y="66348"/>
                      <a:pt x="9762" y="66661"/>
                    </a:cubicBezTo>
                    <a:cubicBezTo>
                      <a:pt x="9804" y="66870"/>
                      <a:pt x="9845" y="67078"/>
                      <a:pt x="9908" y="67266"/>
                    </a:cubicBezTo>
                    <a:cubicBezTo>
                      <a:pt x="9908" y="67287"/>
                      <a:pt x="9908" y="67308"/>
                      <a:pt x="9908" y="67329"/>
                    </a:cubicBezTo>
                    <a:cubicBezTo>
                      <a:pt x="9970" y="67579"/>
                      <a:pt x="10033" y="67829"/>
                      <a:pt x="10116" y="68059"/>
                    </a:cubicBezTo>
                    <a:lnTo>
                      <a:pt x="10596" y="68059"/>
                    </a:lnTo>
                    <a:lnTo>
                      <a:pt x="10972" y="68080"/>
                    </a:lnTo>
                    <a:lnTo>
                      <a:pt x="14225" y="68080"/>
                    </a:lnTo>
                    <a:cubicBezTo>
                      <a:pt x="14246" y="68059"/>
                      <a:pt x="14246" y="68038"/>
                      <a:pt x="14267" y="68017"/>
                    </a:cubicBezTo>
                    <a:cubicBezTo>
                      <a:pt x="14288" y="67934"/>
                      <a:pt x="14288" y="67871"/>
                      <a:pt x="14309" y="67808"/>
                    </a:cubicBezTo>
                    <a:cubicBezTo>
                      <a:pt x="14330" y="67725"/>
                      <a:pt x="14350" y="67642"/>
                      <a:pt x="14371" y="67537"/>
                    </a:cubicBezTo>
                    <a:cubicBezTo>
                      <a:pt x="14392" y="67412"/>
                      <a:pt x="14413" y="67266"/>
                      <a:pt x="14434" y="67120"/>
                    </a:cubicBezTo>
                    <a:cubicBezTo>
                      <a:pt x="14455" y="66828"/>
                      <a:pt x="14455" y="66536"/>
                      <a:pt x="14434" y="66244"/>
                    </a:cubicBezTo>
                    <a:cubicBezTo>
                      <a:pt x="14455" y="66223"/>
                      <a:pt x="14455" y="66223"/>
                      <a:pt x="14434" y="66223"/>
                    </a:cubicBezTo>
                    <a:cubicBezTo>
                      <a:pt x="14434" y="65931"/>
                      <a:pt x="14413" y="65639"/>
                      <a:pt x="14371" y="65368"/>
                    </a:cubicBezTo>
                    <a:cubicBezTo>
                      <a:pt x="14371" y="65264"/>
                      <a:pt x="14350" y="65160"/>
                      <a:pt x="14350" y="65076"/>
                    </a:cubicBezTo>
                    <a:cubicBezTo>
                      <a:pt x="14330" y="64972"/>
                      <a:pt x="14309" y="64888"/>
                      <a:pt x="14309" y="64784"/>
                    </a:cubicBezTo>
                    <a:cubicBezTo>
                      <a:pt x="14288" y="64742"/>
                      <a:pt x="14288" y="64680"/>
                      <a:pt x="14288" y="64638"/>
                    </a:cubicBezTo>
                    <a:lnTo>
                      <a:pt x="14225" y="64117"/>
                    </a:lnTo>
                    <a:cubicBezTo>
                      <a:pt x="14163" y="63741"/>
                      <a:pt x="14121" y="63366"/>
                      <a:pt x="14058" y="62990"/>
                    </a:cubicBezTo>
                    <a:cubicBezTo>
                      <a:pt x="13975" y="62427"/>
                      <a:pt x="13871" y="61843"/>
                      <a:pt x="13766" y="61259"/>
                    </a:cubicBezTo>
                    <a:cubicBezTo>
                      <a:pt x="13725" y="61009"/>
                      <a:pt x="13683" y="60779"/>
                      <a:pt x="13641" y="60508"/>
                    </a:cubicBezTo>
                    <a:cubicBezTo>
                      <a:pt x="13600" y="60258"/>
                      <a:pt x="13558" y="60029"/>
                      <a:pt x="13495" y="59778"/>
                    </a:cubicBezTo>
                    <a:cubicBezTo>
                      <a:pt x="13349" y="58965"/>
                      <a:pt x="13182" y="58172"/>
                      <a:pt x="13016" y="57359"/>
                    </a:cubicBezTo>
                    <a:cubicBezTo>
                      <a:pt x="12870" y="56671"/>
                      <a:pt x="12724" y="55961"/>
                      <a:pt x="12578" y="55252"/>
                    </a:cubicBezTo>
                    <a:lnTo>
                      <a:pt x="12515" y="55065"/>
                    </a:lnTo>
                    <a:cubicBezTo>
                      <a:pt x="11848" y="52019"/>
                      <a:pt x="11138" y="48974"/>
                      <a:pt x="10534" y="45929"/>
                    </a:cubicBezTo>
                    <a:cubicBezTo>
                      <a:pt x="10513" y="45825"/>
                      <a:pt x="10492" y="45720"/>
                      <a:pt x="10471" y="45616"/>
                    </a:cubicBezTo>
                    <a:cubicBezTo>
                      <a:pt x="10450" y="45491"/>
                      <a:pt x="10429" y="45387"/>
                      <a:pt x="10408" y="45282"/>
                    </a:cubicBezTo>
                    <a:cubicBezTo>
                      <a:pt x="10137" y="43843"/>
                      <a:pt x="9887" y="42404"/>
                      <a:pt x="9678" y="40944"/>
                    </a:cubicBezTo>
                    <a:cubicBezTo>
                      <a:pt x="9282" y="38274"/>
                      <a:pt x="9094" y="35584"/>
                      <a:pt x="9115" y="32893"/>
                    </a:cubicBezTo>
                    <a:lnTo>
                      <a:pt x="9115" y="32538"/>
                    </a:lnTo>
                    <a:cubicBezTo>
                      <a:pt x="9136" y="31829"/>
                      <a:pt x="9157" y="31120"/>
                      <a:pt x="9178" y="30411"/>
                    </a:cubicBezTo>
                    <a:lnTo>
                      <a:pt x="9178" y="30244"/>
                    </a:lnTo>
                    <a:cubicBezTo>
                      <a:pt x="9178" y="30223"/>
                      <a:pt x="9178" y="30202"/>
                      <a:pt x="9178" y="30182"/>
                    </a:cubicBezTo>
                    <a:lnTo>
                      <a:pt x="9178" y="29931"/>
                    </a:lnTo>
                    <a:cubicBezTo>
                      <a:pt x="9199" y="29014"/>
                      <a:pt x="9199" y="28096"/>
                      <a:pt x="9136" y="27199"/>
                    </a:cubicBezTo>
                    <a:cubicBezTo>
                      <a:pt x="9115" y="27032"/>
                      <a:pt x="9115" y="26886"/>
                      <a:pt x="9094" y="26719"/>
                    </a:cubicBezTo>
                    <a:cubicBezTo>
                      <a:pt x="9094" y="26677"/>
                      <a:pt x="9074" y="26615"/>
                      <a:pt x="9074" y="26573"/>
                    </a:cubicBezTo>
                    <a:cubicBezTo>
                      <a:pt x="9053" y="26365"/>
                      <a:pt x="9032" y="26135"/>
                      <a:pt x="8990" y="25927"/>
                    </a:cubicBezTo>
                    <a:cubicBezTo>
                      <a:pt x="8990" y="25906"/>
                      <a:pt x="8990" y="25885"/>
                      <a:pt x="8990" y="25885"/>
                    </a:cubicBezTo>
                    <a:cubicBezTo>
                      <a:pt x="8761" y="24362"/>
                      <a:pt x="8260" y="22902"/>
                      <a:pt x="7843" y="21421"/>
                    </a:cubicBezTo>
                    <a:cubicBezTo>
                      <a:pt x="7780" y="21275"/>
                      <a:pt x="7739" y="21109"/>
                      <a:pt x="7697" y="20942"/>
                    </a:cubicBezTo>
                    <a:cubicBezTo>
                      <a:pt x="7655" y="20775"/>
                      <a:pt x="7593" y="20608"/>
                      <a:pt x="7551" y="20441"/>
                    </a:cubicBezTo>
                    <a:cubicBezTo>
                      <a:pt x="7363" y="19753"/>
                      <a:pt x="7217" y="19064"/>
                      <a:pt x="7113" y="18355"/>
                    </a:cubicBezTo>
                    <a:cubicBezTo>
                      <a:pt x="6571" y="14518"/>
                      <a:pt x="6904" y="11201"/>
                      <a:pt x="5799" y="7864"/>
                    </a:cubicBezTo>
                    <a:cubicBezTo>
                      <a:pt x="5757" y="7760"/>
                      <a:pt x="5715" y="7614"/>
                      <a:pt x="5674" y="7489"/>
                    </a:cubicBezTo>
                    <a:cubicBezTo>
                      <a:pt x="5632" y="7384"/>
                      <a:pt x="5590" y="7280"/>
                      <a:pt x="5549" y="7155"/>
                    </a:cubicBezTo>
                    <a:cubicBezTo>
                      <a:pt x="5173" y="6195"/>
                      <a:pt x="4673" y="5278"/>
                      <a:pt x="4068" y="4423"/>
                    </a:cubicBezTo>
                    <a:cubicBezTo>
                      <a:pt x="3192" y="3213"/>
                      <a:pt x="1398" y="2087"/>
                      <a:pt x="459" y="772"/>
                    </a:cubicBezTo>
                    <a:cubicBezTo>
                      <a:pt x="272" y="543"/>
                      <a:pt x="126" y="272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86" name="Google Shape;1286;p16"/>
              <p:cNvSpPr/>
              <p:nvPr/>
            </p:nvSpPr>
            <p:spPr>
              <a:xfrm>
                <a:off x="8362525" y="2410725"/>
                <a:ext cx="225275" cy="1725450"/>
              </a:xfrm>
              <a:custGeom>
                <a:avLst/>
                <a:gdLst/>
                <a:ahLst/>
                <a:cxnLst/>
                <a:rect l="l" t="t" r="r" b="b"/>
                <a:pathLst>
                  <a:path w="9011" h="69018" extrusionOk="0">
                    <a:moveTo>
                      <a:pt x="1481" y="0"/>
                    </a:moveTo>
                    <a:lnTo>
                      <a:pt x="1481" y="0"/>
                    </a:lnTo>
                    <a:cubicBezTo>
                      <a:pt x="834" y="2670"/>
                      <a:pt x="417" y="5402"/>
                      <a:pt x="230" y="8156"/>
                    </a:cubicBezTo>
                    <a:cubicBezTo>
                      <a:pt x="230" y="8260"/>
                      <a:pt x="209" y="8364"/>
                      <a:pt x="209" y="8468"/>
                    </a:cubicBezTo>
                    <a:cubicBezTo>
                      <a:pt x="209" y="8594"/>
                      <a:pt x="188" y="8740"/>
                      <a:pt x="188" y="8865"/>
                    </a:cubicBezTo>
                    <a:cubicBezTo>
                      <a:pt x="0" y="12744"/>
                      <a:pt x="84" y="16665"/>
                      <a:pt x="459" y="20545"/>
                    </a:cubicBezTo>
                    <a:cubicBezTo>
                      <a:pt x="709" y="23590"/>
                      <a:pt x="1210" y="26635"/>
                      <a:pt x="1544" y="29681"/>
                    </a:cubicBezTo>
                    <a:cubicBezTo>
                      <a:pt x="1564" y="29931"/>
                      <a:pt x="1585" y="30160"/>
                      <a:pt x="1627" y="30452"/>
                    </a:cubicBezTo>
                    <a:cubicBezTo>
                      <a:pt x="1648" y="30744"/>
                      <a:pt x="1669" y="31015"/>
                      <a:pt x="1690" y="31307"/>
                    </a:cubicBezTo>
                    <a:cubicBezTo>
                      <a:pt x="1773" y="32350"/>
                      <a:pt x="1836" y="33414"/>
                      <a:pt x="1836" y="34457"/>
                    </a:cubicBezTo>
                    <a:cubicBezTo>
                      <a:pt x="1856" y="39275"/>
                      <a:pt x="855" y="44135"/>
                      <a:pt x="1752" y="48869"/>
                    </a:cubicBezTo>
                    <a:cubicBezTo>
                      <a:pt x="2211" y="51226"/>
                      <a:pt x="3108" y="53479"/>
                      <a:pt x="3671" y="55815"/>
                    </a:cubicBezTo>
                    <a:cubicBezTo>
                      <a:pt x="4005" y="57338"/>
                      <a:pt x="4234" y="58881"/>
                      <a:pt x="4339" y="60445"/>
                    </a:cubicBezTo>
                    <a:lnTo>
                      <a:pt x="4339" y="60487"/>
                    </a:lnTo>
                    <a:cubicBezTo>
                      <a:pt x="4359" y="60675"/>
                      <a:pt x="4380" y="60862"/>
                      <a:pt x="4380" y="61071"/>
                    </a:cubicBezTo>
                    <a:cubicBezTo>
                      <a:pt x="4401" y="61154"/>
                      <a:pt x="4401" y="61238"/>
                      <a:pt x="4401" y="61363"/>
                    </a:cubicBezTo>
                    <a:cubicBezTo>
                      <a:pt x="4422" y="61467"/>
                      <a:pt x="4422" y="61551"/>
                      <a:pt x="4422" y="61697"/>
                    </a:cubicBezTo>
                    <a:cubicBezTo>
                      <a:pt x="4443" y="61864"/>
                      <a:pt x="4464" y="62010"/>
                      <a:pt x="4464" y="62176"/>
                    </a:cubicBezTo>
                    <a:cubicBezTo>
                      <a:pt x="4526" y="63345"/>
                      <a:pt x="4589" y="64533"/>
                      <a:pt x="4672" y="65722"/>
                    </a:cubicBezTo>
                    <a:cubicBezTo>
                      <a:pt x="4735" y="66807"/>
                      <a:pt x="4818" y="67912"/>
                      <a:pt x="4964" y="68997"/>
                    </a:cubicBezTo>
                    <a:lnTo>
                      <a:pt x="5131" y="68997"/>
                    </a:lnTo>
                    <a:lnTo>
                      <a:pt x="5507" y="69018"/>
                    </a:lnTo>
                    <a:lnTo>
                      <a:pt x="8072" y="69018"/>
                    </a:lnTo>
                    <a:cubicBezTo>
                      <a:pt x="8176" y="68747"/>
                      <a:pt x="8260" y="68455"/>
                      <a:pt x="8364" y="68183"/>
                    </a:cubicBezTo>
                    <a:cubicBezTo>
                      <a:pt x="8385" y="68100"/>
                      <a:pt x="8385" y="68037"/>
                      <a:pt x="8427" y="67933"/>
                    </a:cubicBezTo>
                    <a:cubicBezTo>
                      <a:pt x="8447" y="67829"/>
                      <a:pt x="8468" y="67725"/>
                      <a:pt x="8510" y="67641"/>
                    </a:cubicBezTo>
                    <a:cubicBezTo>
                      <a:pt x="8531" y="67537"/>
                      <a:pt x="8573" y="67412"/>
                      <a:pt x="8593" y="67307"/>
                    </a:cubicBezTo>
                    <a:cubicBezTo>
                      <a:pt x="8677" y="66932"/>
                      <a:pt x="8739" y="66577"/>
                      <a:pt x="8802" y="66202"/>
                    </a:cubicBezTo>
                    <a:cubicBezTo>
                      <a:pt x="8802" y="66160"/>
                      <a:pt x="8802" y="66139"/>
                      <a:pt x="8802" y="66119"/>
                    </a:cubicBezTo>
                    <a:cubicBezTo>
                      <a:pt x="8823" y="66014"/>
                      <a:pt x="8823" y="65889"/>
                      <a:pt x="8844" y="65785"/>
                    </a:cubicBezTo>
                    <a:cubicBezTo>
                      <a:pt x="8844" y="65743"/>
                      <a:pt x="8844" y="65681"/>
                      <a:pt x="8865" y="65639"/>
                    </a:cubicBezTo>
                    <a:cubicBezTo>
                      <a:pt x="8885" y="65597"/>
                      <a:pt x="8885" y="65555"/>
                      <a:pt x="8885" y="65514"/>
                    </a:cubicBezTo>
                    <a:lnTo>
                      <a:pt x="8885" y="65389"/>
                    </a:lnTo>
                    <a:cubicBezTo>
                      <a:pt x="8906" y="65138"/>
                      <a:pt x="8948" y="64867"/>
                      <a:pt x="8948" y="64617"/>
                    </a:cubicBezTo>
                    <a:cubicBezTo>
                      <a:pt x="9011" y="63470"/>
                      <a:pt x="8969" y="62343"/>
                      <a:pt x="8844" y="61217"/>
                    </a:cubicBezTo>
                    <a:cubicBezTo>
                      <a:pt x="8802" y="60842"/>
                      <a:pt x="8760" y="60466"/>
                      <a:pt x="8698" y="60112"/>
                    </a:cubicBezTo>
                    <a:cubicBezTo>
                      <a:pt x="8656" y="59840"/>
                      <a:pt x="8614" y="59590"/>
                      <a:pt x="8552" y="59319"/>
                    </a:cubicBezTo>
                    <a:cubicBezTo>
                      <a:pt x="8531" y="59194"/>
                      <a:pt x="8510" y="59069"/>
                      <a:pt x="8489" y="58944"/>
                    </a:cubicBezTo>
                    <a:cubicBezTo>
                      <a:pt x="8406" y="58485"/>
                      <a:pt x="8301" y="58047"/>
                      <a:pt x="8197" y="57630"/>
                    </a:cubicBezTo>
                    <a:cubicBezTo>
                      <a:pt x="8114" y="57233"/>
                      <a:pt x="8009" y="56816"/>
                      <a:pt x="7905" y="56420"/>
                    </a:cubicBezTo>
                    <a:cubicBezTo>
                      <a:pt x="7905" y="56420"/>
                      <a:pt x="7905" y="56399"/>
                      <a:pt x="7905" y="56399"/>
                    </a:cubicBezTo>
                    <a:cubicBezTo>
                      <a:pt x="7843" y="56170"/>
                      <a:pt x="7759" y="55898"/>
                      <a:pt x="7697" y="55648"/>
                    </a:cubicBezTo>
                    <a:cubicBezTo>
                      <a:pt x="7634" y="55440"/>
                      <a:pt x="7592" y="55252"/>
                      <a:pt x="7530" y="55064"/>
                    </a:cubicBezTo>
                    <a:cubicBezTo>
                      <a:pt x="6883" y="52832"/>
                      <a:pt x="6153" y="50601"/>
                      <a:pt x="5611" y="48348"/>
                    </a:cubicBezTo>
                    <a:cubicBezTo>
                      <a:pt x="5444" y="47743"/>
                      <a:pt x="5319" y="47138"/>
                      <a:pt x="5194" y="46533"/>
                    </a:cubicBezTo>
                    <a:lnTo>
                      <a:pt x="5131" y="46221"/>
                    </a:lnTo>
                    <a:cubicBezTo>
                      <a:pt x="5110" y="46116"/>
                      <a:pt x="5089" y="46012"/>
                      <a:pt x="5069" y="45908"/>
                    </a:cubicBezTo>
                    <a:cubicBezTo>
                      <a:pt x="4714" y="44135"/>
                      <a:pt x="4464" y="42362"/>
                      <a:pt x="4276" y="40589"/>
                    </a:cubicBezTo>
                    <a:cubicBezTo>
                      <a:pt x="4005" y="37878"/>
                      <a:pt x="3859" y="35145"/>
                      <a:pt x="3775" y="32413"/>
                    </a:cubicBezTo>
                    <a:cubicBezTo>
                      <a:pt x="3775" y="32058"/>
                      <a:pt x="3755" y="31725"/>
                      <a:pt x="3755" y="31391"/>
                    </a:cubicBezTo>
                    <a:lnTo>
                      <a:pt x="3755" y="31224"/>
                    </a:lnTo>
                    <a:cubicBezTo>
                      <a:pt x="3755" y="31203"/>
                      <a:pt x="3755" y="31182"/>
                      <a:pt x="3755" y="31161"/>
                    </a:cubicBezTo>
                    <a:lnTo>
                      <a:pt x="3755" y="31141"/>
                    </a:lnTo>
                    <a:lnTo>
                      <a:pt x="3755" y="30890"/>
                    </a:lnTo>
                    <a:cubicBezTo>
                      <a:pt x="3734" y="30411"/>
                      <a:pt x="3713" y="29889"/>
                      <a:pt x="3713" y="29472"/>
                    </a:cubicBezTo>
                    <a:lnTo>
                      <a:pt x="3713" y="28158"/>
                    </a:lnTo>
                    <a:lnTo>
                      <a:pt x="3713" y="27803"/>
                    </a:lnTo>
                    <a:lnTo>
                      <a:pt x="3713" y="27678"/>
                    </a:lnTo>
                    <a:cubicBezTo>
                      <a:pt x="3713" y="27616"/>
                      <a:pt x="3713" y="27574"/>
                      <a:pt x="3713" y="27532"/>
                    </a:cubicBezTo>
                    <a:lnTo>
                      <a:pt x="3713" y="27178"/>
                    </a:lnTo>
                    <a:cubicBezTo>
                      <a:pt x="3734" y="26531"/>
                      <a:pt x="3734" y="25905"/>
                      <a:pt x="3755" y="25280"/>
                    </a:cubicBezTo>
                    <a:lnTo>
                      <a:pt x="3755" y="25092"/>
                    </a:lnTo>
                    <a:cubicBezTo>
                      <a:pt x="3775" y="24320"/>
                      <a:pt x="3817" y="23528"/>
                      <a:pt x="3838" y="22756"/>
                    </a:cubicBezTo>
                    <a:lnTo>
                      <a:pt x="3838" y="22526"/>
                    </a:lnTo>
                    <a:cubicBezTo>
                      <a:pt x="3880" y="21546"/>
                      <a:pt x="3921" y="20566"/>
                      <a:pt x="3921" y="19585"/>
                    </a:cubicBezTo>
                    <a:lnTo>
                      <a:pt x="3921" y="19398"/>
                    </a:lnTo>
                    <a:cubicBezTo>
                      <a:pt x="3942" y="18271"/>
                      <a:pt x="3942" y="17124"/>
                      <a:pt x="3901" y="15998"/>
                    </a:cubicBezTo>
                    <a:cubicBezTo>
                      <a:pt x="3796" y="13161"/>
                      <a:pt x="3191" y="10596"/>
                      <a:pt x="2586" y="7947"/>
                    </a:cubicBezTo>
                    <a:cubicBezTo>
                      <a:pt x="2524" y="7738"/>
                      <a:pt x="2482" y="7509"/>
                      <a:pt x="2420" y="7280"/>
                    </a:cubicBezTo>
                    <a:cubicBezTo>
                      <a:pt x="2378" y="7071"/>
                      <a:pt x="2315" y="6842"/>
                      <a:pt x="2274" y="6612"/>
                    </a:cubicBezTo>
                    <a:cubicBezTo>
                      <a:pt x="2086" y="5861"/>
                      <a:pt x="1940" y="5090"/>
                      <a:pt x="1773" y="4318"/>
                    </a:cubicBezTo>
                    <a:cubicBezTo>
                      <a:pt x="1502" y="2879"/>
                      <a:pt x="1418" y="1439"/>
                      <a:pt x="1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87" name="Google Shape;1287;p16"/>
              <p:cNvSpPr/>
              <p:nvPr/>
            </p:nvSpPr>
            <p:spPr>
              <a:xfrm>
                <a:off x="8414150" y="2180775"/>
                <a:ext cx="200250" cy="1955400"/>
              </a:xfrm>
              <a:custGeom>
                <a:avLst/>
                <a:gdLst/>
                <a:ahLst/>
                <a:cxnLst/>
                <a:rect l="l" t="t" r="r" b="b"/>
                <a:pathLst>
                  <a:path w="8010" h="78216" extrusionOk="0">
                    <a:moveTo>
                      <a:pt x="2420" y="0"/>
                    </a:moveTo>
                    <a:lnTo>
                      <a:pt x="2420" y="0"/>
                    </a:lnTo>
                    <a:cubicBezTo>
                      <a:pt x="563" y="1606"/>
                      <a:pt x="396" y="4380"/>
                      <a:pt x="375" y="6841"/>
                    </a:cubicBezTo>
                    <a:cubicBezTo>
                      <a:pt x="355" y="9824"/>
                      <a:pt x="375" y="12807"/>
                      <a:pt x="375" y="15789"/>
                    </a:cubicBezTo>
                    <a:lnTo>
                      <a:pt x="375" y="16478"/>
                    </a:lnTo>
                    <a:lnTo>
                      <a:pt x="375" y="17166"/>
                    </a:lnTo>
                    <a:cubicBezTo>
                      <a:pt x="375" y="21171"/>
                      <a:pt x="355" y="25175"/>
                      <a:pt x="250" y="29180"/>
                    </a:cubicBezTo>
                    <a:cubicBezTo>
                      <a:pt x="229" y="29680"/>
                      <a:pt x="209" y="30181"/>
                      <a:pt x="188" y="30682"/>
                    </a:cubicBezTo>
                    <a:cubicBezTo>
                      <a:pt x="188" y="30828"/>
                      <a:pt x="209" y="30953"/>
                      <a:pt x="188" y="31120"/>
                    </a:cubicBezTo>
                    <a:cubicBezTo>
                      <a:pt x="188" y="31266"/>
                      <a:pt x="188" y="31391"/>
                      <a:pt x="188" y="31516"/>
                    </a:cubicBezTo>
                    <a:cubicBezTo>
                      <a:pt x="83" y="34603"/>
                      <a:pt x="0" y="37669"/>
                      <a:pt x="21" y="40735"/>
                    </a:cubicBezTo>
                    <a:lnTo>
                      <a:pt x="21" y="41444"/>
                    </a:lnTo>
                    <a:cubicBezTo>
                      <a:pt x="42" y="41757"/>
                      <a:pt x="42" y="42049"/>
                      <a:pt x="42" y="42341"/>
                    </a:cubicBezTo>
                    <a:cubicBezTo>
                      <a:pt x="83" y="44677"/>
                      <a:pt x="209" y="46992"/>
                      <a:pt x="459" y="49307"/>
                    </a:cubicBezTo>
                    <a:cubicBezTo>
                      <a:pt x="521" y="49787"/>
                      <a:pt x="584" y="50308"/>
                      <a:pt x="626" y="50767"/>
                    </a:cubicBezTo>
                    <a:cubicBezTo>
                      <a:pt x="688" y="51226"/>
                      <a:pt x="751" y="51664"/>
                      <a:pt x="834" y="52123"/>
                    </a:cubicBezTo>
                    <a:cubicBezTo>
                      <a:pt x="939" y="52853"/>
                      <a:pt x="1064" y="53583"/>
                      <a:pt x="1189" y="54292"/>
                    </a:cubicBezTo>
                    <a:cubicBezTo>
                      <a:pt x="1481" y="55836"/>
                      <a:pt x="1836" y="57379"/>
                      <a:pt x="2148" y="58902"/>
                    </a:cubicBezTo>
                    <a:cubicBezTo>
                      <a:pt x="2190" y="59048"/>
                      <a:pt x="2211" y="59194"/>
                      <a:pt x="2232" y="59319"/>
                    </a:cubicBezTo>
                    <a:cubicBezTo>
                      <a:pt x="2253" y="59402"/>
                      <a:pt x="2274" y="59465"/>
                      <a:pt x="2274" y="59527"/>
                    </a:cubicBezTo>
                    <a:cubicBezTo>
                      <a:pt x="2336" y="59819"/>
                      <a:pt x="2399" y="60111"/>
                      <a:pt x="2440" y="60403"/>
                    </a:cubicBezTo>
                    <a:cubicBezTo>
                      <a:pt x="2545" y="60967"/>
                      <a:pt x="2649" y="61530"/>
                      <a:pt x="2732" y="62093"/>
                    </a:cubicBezTo>
                    <a:cubicBezTo>
                      <a:pt x="2774" y="62385"/>
                      <a:pt x="2816" y="62677"/>
                      <a:pt x="2837" y="62990"/>
                    </a:cubicBezTo>
                    <a:lnTo>
                      <a:pt x="2837" y="63011"/>
                    </a:lnTo>
                    <a:cubicBezTo>
                      <a:pt x="2878" y="63261"/>
                      <a:pt x="2899" y="63490"/>
                      <a:pt x="2920" y="63720"/>
                    </a:cubicBezTo>
                    <a:cubicBezTo>
                      <a:pt x="3045" y="65076"/>
                      <a:pt x="3087" y="66452"/>
                      <a:pt x="3150" y="67808"/>
                    </a:cubicBezTo>
                    <a:cubicBezTo>
                      <a:pt x="3170" y="68246"/>
                      <a:pt x="3170" y="68663"/>
                      <a:pt x="3191" y="69080"/>
                    </a:cubicBezTo>
                    <a:lnTo>
                      <a:pt x="3191" y="69226"/>
                    </a:lnTo>
                    <a:cubicBezTo>
                      <a:pt x="3212" y="69727"/>
                      <a:pt x="3233" y="70206"/>
                      <a:pt x="3275" y="70707"/>
                    </a:cubicBezTo>
                    <a:cubicBezTo>
                      <a:pt x="3337" y="72105"/>
                      <a:pt x="3504" y="73502"/>
                      <a:pt x="3754" y="74879"/>
                    </a:cubicBezTo>
                    <a:cubicBezTo>
                      <a:pt x="3859" y="75421"/>
                      <a:pt x="3984" y="75963"/>
                      <a:pt x="4151" y="76505"/>
                    </a:cubicBezTo>
                    <a:cubicBezTo>
                      <a:pt x="4318" y="77089"/>
                      <a:pt x="4526" y="77653"/>
                      <a:pt x="4776" y="78216"/>
                    </a:cubicBezTo>
                    <a:lnTo>
                      <a:pt x="7196" y="78216"/>
                    </a:lnTo>
                    <a:cubicBezTo>
                      <a:pt x="7196" y="78195"/>
                      <a:pt x="7196" y="78195"/>
                      <a:pt x="7196" y="78174"/>
                    </a:cubicBezTo>
                    <a:cubicBezTo>
                      <a:pt x="7238" y="78091"/>
                      <a:pt x="7259" y="77986"/>
                      <a:pt x="7279" y="77882"/>
                    </a:cubicBezTo>
                    <a:cubicBezTo>
                      <a:pt x="7279" y="77861"/>
                      <a:pt x="7300" y="77819"/>
                      <a:pt x="7300" y="77799"/>
                    </a:cubicBezTo>
                    <a:cubicBezTo>
                      <a:pt x="7300" y="77778"/>
                      <a:pt x="7321" y="77736"/>
                      <a:pt x="7321" y="77715"/>
                    </a:cubicBezTo>
                    <a:cubicBezTo>
                      <a:pt x="7321" y="77694"/>
                      <a:pt x="7321" y="77694"/>
                      <a:pt x="7321" y="77694"/>
                    </a:cubicBezTo>
                    <a:cubicBezTo>
                      <a:pt x="7342" y="77632"/>
                      <a:pt x="7342" y="77611"/>
                      <a:pt x="7363" y="77527"/>
                    </a:cubicBezTo>
                    <a:cubicBezTo>
                      <a:pt x="7384" y="77423"/>
                      <a:pt x="7405" y="77340"/>
                      <a:pt x="7425" y="77235"/>
                    </a:cubicBezTo>
                    <a:cubicBezTo>
                      <a:pt x="7446" y="77131"/>
                      <a:pt x="7467" y="77048"/>
                      <a:pt x="7488" y="76923"/>
                    </a:cubicBezTo>
                    <a:cubicBezTo>
                      <a:pt x="7509" y="76797"/>
                      <a:pt x="7551" y="76693"/>
                      <a:pt x="7571" y="76568"/>
                    </a:cubicBezTo>
                    <a:cubicBezTo>
                      <a:pt x="7634" y="76234"/>
                      <a:pt x="7676" y="75901"/>
                      <a:pt x="7717" y="75567"/>
                    </a:cubicBezTo>
                    <a:cubicBezTo>
                      <a:pt x="7759" y="75337"/>
                      <a:pt x="7801" y="75108"/>
                      <a:pt x="7822" y="74879"/>
                    </a:cubicBezTo>
                    <a:cubicBezTo>
                      <a:pt x="7884" y="74336"/>
                      <a:pt x="7926" y="73794"/>
                      <a:pt x="7968" y="73231"/>
                    </a:cubicBezTo>
                    <a:cubicBezTo>
                      <a:pt x="8009" y="72501"/>
                      <a:pt x="8009" y="71771"/>
                      <a:pt x="8009" y="71020"/>
                    </a:cubicBezTo>
                    <a:cubicBezTo>
                      <a:pt x="8009" y="70770"/>
                      <a:pt x="8009" y="70498"/>
                      <a:pt x="7989" y="70248"/>
                    </a:cubicBezTo>
                    <a:cubicBezTo>
                      <a:pt x="7989" y="70081"/>
                      <a:pt x="7968" y="69914"/>
                      <a:pt x="7968" y="69748"/>
                    </a:cubicBezTo>
                    <a:lnTo>
                      <a:pt x="7968" y="69560"/>
                    </a:lnTo>
                    <a:cubicBezTo>
                      <a:pt x="7968" y="69539"/>
                      <a:pt x="7968" y="69518"/>
                      <a:pt x="7968" y="69497"/>
                    </a:cubicBezTo>
                    <a:cubicBezTo>
                      <a:pt x="7926" y="68913"/>
                      <a:pt x="7905" y="68308"/>
                      <a:pt x="7843" y="67704"/>
                    </a:cubicBezTo>
                    <a:cubicBezTo>
                      <a:pt x="7822" y="67537"/>
                      <a:pt x="7801" y="67370"/>
                      <a:pt x="7801" y="67203"/>
                    </a:cubicBezTo>
                    <a:cubicBezTo>
                      <a:pt x="7780" y="67057"/>
                      <a:pt x="7780" y="66890"/>
                      <a:pt x="7759" y="66744"/>
                    </a:cubicBezTo>
                    <a:cubicBezTo>
                      <a:pt x="7613" y="65180"/>
                      <a:pt x="7405" y="63616"/>
                      <a:pt x="7196" y="62051"/>
                    </a:cubicBezTo>
                    <a:cubicBezTo>
                      <a:pt x="7175" y="61905"/>
                      <a:pt x="7154" y="61759"/>
                      <a:pt x="7133" y="61613"/>
                    </a:cubicBezTo>
                    <a:cubicBezTo>
                      <a:pt x="7113" y="61509"/>
                      <a:pt x="7092" y="61405"/>
                      <a:pt x="7092" y="61321"/>
                    </a:cubicBezTo>
                    <a:cubicBezTo>
                      <a:pt x="7050" y="61071"/>
                      <a:pt x="7029" y="60841"/>
                      <a:pt x="6987" y="60591"/>
                    </a:cubicBezTo>
                    <a:cubicBezTo>
                      <a:pt x="6841" y="59444"/>
                      <a:pt x="6695" y="58297"/>
                      <a:pt x="6570" y="57171"/>
                    </a:cubicBezTo>
                    <a:cubicBezTo>
                      <a:pt x="6362" y="55147"/>
                      <a:pt x="6216" y="53124"/>
                      <a:pt x="6111" y="51080"/>
                    </a:cubicBezTo>
                    <a:cubicBezTo>
                      <a:pt x="6090" y="50454"/>
                      <a:pt x="6070" y="49787"/>
                      <a:pt x="6049" y="49140"/>
                    </a:cubicBezTo>
                    <a:lnTo>
                      <a:pt x="6049" y="49015"/>
                    </a:lnTo>
                    <a:cubicBezTo>
                      <a:pt x="6007" y="47493"/>
                      <a:pt x="5986" y="45949"/>
                      <a:pt x="5986" y="44427"/>
                    </a:cubicBezTo>
                    <a:cubicBezTo>
                      <a:pt x="5965" y="42466"/>
                      <a:pt x="5986" y="40526"/>
                      <a:pt x="5986" y="38587"/>
                    </a:cubicBezTo>
                    <a:lnTo>
                      <a:pt x="5986" y="38441"/>
                    </a:lnTo>
                    <a:cubicBezTo>
                      <a:pt x="6007" y="36730"/>
                      <a:pt x="6007" y="35020"/>
                      <a:pt x="6007" y="33310"/>
                    </a:cubicBezTo>
                    <a:lnTo>
                      <a:pt x="6007" y="33226"/>
                    </a:lnTo>
                    <a:lnTo>
                      <a:pt x="6007" y="32705"/>
                    </a:lnTo>
                    <a:lnTo>
                      <a:pt x="6007" y="32058"/>
                    </a:lnTo>
                    <a:cubicBezTo>
                      <a:pt x="5986" y="31036"/>
                      <a:pt x="5986" y="29993"/>
                      <a:pt x="5944" y="28971"/>
                    </a:cubicBezTo>
                    <a:cubicBezTo>
                      <a:pt x="5944" y="28658"/>
                      <a:pt x="5924" y="28366"/>
                      <a:pt x="5924" y="28053"/>
                    </a:cubicBezTo>
                    <a:cubicBezTo>
                      <a:pt x="5924" y="27782"/>
                      <a:pt x="5903" y="27532"/>
                      <a:pt x="5903" y="27261"/>
                    </a:cubicBezTo>
                    <a:cubicBezTo>
                      <a:pt x="5882" y="26969"/>
                      <a:pt x="5882" y="26677"/>
                      <a:pt x="5861" y="26385"/>
                    </a:cubicBezTo>
                    <a:cubicBezTo>
                      <a:pt x="5861" y="26260"/>
                      <a:pt x="5861" y="26093"/>
                      <a:pt x="5840" y="26009"/>
                    </a:cubicBezTo>
                    <a:cubicBezTo>
                      <a:pt x="5819" y="25926"/>
                      <a:pt x="5819" y="25843"/>
                      <a:pt x="5819" y="25759"/>
                    </a:cubicBezTo>
                    <a:lnTo>
                      <a:pt x="5819" y="25592"/>
                    </a:lnTo>
                    <a:cubicBezTo>
                      <a:pt x="5673" y="22443"/>
                      <a:pt x="5340" y="19314"/>
                      <a:pt x="4818" y="16186"/>
                    </a:cubicBezTo>
                    <a:cubicBezTo>
                      <a:pt x="4756" y="15914"/>
                      <a:pt x="4714" y="15643"/>
                      <a:pt x="4651" y="15351"/>
                    </a:cubicBezTo>
                    <a:cubicBezTo>
                      <a:pt x="4610" y="15122"/>
                      <a:pt x="4568" y="14872"/>
                      <a:pt x="4505" y="14621"/>
                    </a:cubicBezTo>
                    <a:cubicBezTo>
                      <a:pt x="4338" y="13766"/>
                      <a:pt x="4151" y="12911"/>
                      <a:pt x="3942" y="12056"/>
                    </a:cubicBezTo>
                    <a:cubicBezTo>
                      <a:pt x="2941" y="8093"/>
                      <a:pt x="1481" y="3984"/>
                      <a:pt x="2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88" name="Google Shape;1288;p16"/>
              <p:cNvSpPr/>
              <p:nvPr/>
            </p:nvSpPr>
            <p:spPr>
              <a:xfrm>
                <a:off x="8548675" y="2808575"/>
                <a:ext cx="156450" cy="1327075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53083" extrusionOk="0">
                    <a:moveTo>
                      <a:pt x="2816" y="1"/>
                    </a:moveTo>
                    <a:cubicBezTo>
                      <a:pt x="2795" y="42"/>
                      <a:pt x="2774" y="63"/>
                      <a:pt x="2754" y="105"/>
                    </a:cubicBezTo>
                    <a:cubicBezTo>
                      <a:pt x="2754" y="126"/>
                      <a:pt x="2733" y="126"/>
                      <a:pt x="2733" y="147"/>
                    </a:cubicBezTo>
                    <a:cubicBezTo>
                      <a:pt x="2691" y="251"/>
                      <a:pt x="2649" y="334"/>
                      <a:pt x="2608" y="439"/>
                    </a:cubicBezTo>
                    <a:cubicBezTo>
                      <a:pt x="2190" y="1356"/>
                      <a:pt x="1857" y="2316"/>
                      <a:pt x="1565" y="3275"/>
                    </a:cubicBezTo>
                    <a:cubicBezTo>
                      <a:pt x="1544" y="3379"/>
                      <a:pt x="1523" y="3463"/>
                      <a:pt x="1481" y="3567"/>
                    </a:cubicBezTo>
                    <a:lnTo>
                      <a:pt x="1419" y="3859"/>
                    </a:lnTo>
                    <a:cubicBezTo>
                      <a:pt x="1273" y="4402"/>
                      <a:pt x="1147" y="4923"/>
                      <a:pt x="1043" y="5465"/>
                    </a:cubicBezTo>
                    <a:cubicBezTo>
                      <a:pt x="939" y="5966"/>
                      <a:pt x="855" y="6487"/>
                      <a:pt x="772" y="7009"/>
                    </a:cubicBezTo>
                    <a:cubicBezTo>
                      <a:pt x="730" y="7342"/>
                      <a:pt x="689" y="7697"/>
                      <a:pt x="647" y="8052"/>
                    </a:cubicBezTo>
                    <a:lnTo>
                      <a:pt x="647" y="8198"/>
                    </a:lnTo>
                    <a:cubicBezTo>
                      <a:pt x="563" y="8865"/>
                      <a:pt x="522" y="9553"/>
                      <a:pt x="480" y="10242"/>
                    </a:cubicBezTo>
                    <a:cubicBezTo>
                      <a:pt x="438" y="11264"/>
                      <a:pt x="417" y="12265"/>
                      <a:pt x="417" y="13287"/>
                    </a:cubicBezTo>
                    <a:lnTo>
                      <a:pt x="417" y="13495"/>
                    </a:lnTo>
                    <a:cubicBezTo>
                      <a:pt x="417" y="14121"/>
                      <a:pt x="438" y="14768"/>
                      <a:pt x="459" y="15393"/>
                    </a:cubicBezTo>
                    <a:cubicBezTo>
                      <a:pt x="501" y="16687"/>
                      <a:pt x="543" y="17959"/>
                      <a:pt x="605" y="19294"/>
                    </a:cubicBezTo>
                    <a:cubicBezTo>
                      <a:pt x="668" y="20629"/>
                      <a:pt x="709" y="21964"/>
                      <a:pt x="730" y="23257"/>
                    </a:cubicBezTo>
                    <a:lnTo>
                      <a:pt x="730" y="25968"/>
                    </a:lnTo>
                    <a:cubicBezTo>
                      <a:pt x="730" y="26656"/>
                      <a:pt x="709" y="27366"/>
                      <a:pt x="689" y="28075"/>
                    </a:cubicBezTo>
                    <a:cubicBezTo>
                      <a:pt x="605" y="31558"/>
                      <a:pt x="376" y="35041"/>
                      <a:pt x="271" y="38545"/>
                    </a:cubicBezTo>
                    <a:cubicBezTo>
                      <a:pt x="251" y="38775"/>
                      <a:pt x="251" y="39004"/>
                      <a:pt x="251" y="39234"/>
                    </a:cubicBezTo>
                    <a:cubicBezTo>
                      <a:pt x="251" y="39234"/>
                      <a:pt x="251" y="39254"/>
                      <a:pt x="251" y="39275"/>
                    </a:cubicBezTo>
                    <a:lnTo>
                      <a:pt x="251" y="39317"/>
                    </a:lnTo>
                    <a:cubicBezTo>
                      <a:pt x="230" y="39463"/>
                      <a:pt x="251" y="39609"/>
                      <a:pt x="230" y="39734"/>
                    </a:cubicBezTo>
                    <a:cubicBezTo>
                      <a:pt x="230" y="39838"/>
                      <a:pt x="230" y="39943"/>
                      <a:pt x="230" y="40047"/>
                    </a:cubicBezTo>
                    <a:lnTo>
                      <a:pt x="230" y="40235"/>
                    </a:lnTo>
                    <a:cubicBezTo>
                      <a:pt x="188" y="40819"/>
                      <a:pt x="167" y="41465"/>
                      <a:pt x="125" y="42133"/>
                    </a:cubicBezTo>
                    <a:cubicBezTo>
                      <a:pt x="105" y="42237"/>
                      <a:pt x="125" y="42320"/>
                      <a:pt x="105" y="42425"/>
                    </a:cubicBezTo>
                    <a:cubicBezTo>
                      <a:pt x="105" y="42529"/>
                      <a:pt x="105" y="42654"/>
                      <a:pt x="105" y="42758"/>
                    </a:cubicBezTo>
                    <a:cubicBezTo>
                      <a:pt x="42" y="43843"/>
                      <a:pt x="0" y="44969"/>
                      <a:pt x="0" y="46096"/>
                    </a:cubicBezTo>
                    <a:cubicBezTo>
                      <a:pt x="21" y="46367"/>
                      <a:pt x="21" y="46638"/>
                      <a:pt x="21" y="46930"/>
                    </a:cubicBezTo>
                    <a:cubicBezTo>
                      <a:pt x="42" y="47410"/>
                      <a:pt x="63" y="47910"/>
                      <a:pt x="105" y="48348"/>
                    </a:cubicBezTo>
                    <a:cubicBezTo>
                      <a:pt x="146" y="48786"/>
                      <a:pt x="188" y="49224"/>
                      <a:pt x="251" y="49662"/>
                    </a:cubicBezTo>
                    <a:cubicBezTo>
                      <a:pt x="251" y="49683"/>
                      <a:pt x="251" y="49683"/>
                      <a:pt x="251" y="49704"/>
                    </a:cubicBezTo>
                    <a:cubicBezTo>
                      <a:pt x="313" y="50079"/>
                      <a:pt x="376" y="50434"/>
                      <a:pt x="459" y="50809"/>
                    </a:cubicBezTo>
                    <a:cubicBezTo>
                      <a:pt x="501" y="51018"/>
                      <a:pt x="563" y="51268"/>
                      <a:pt x="626" y="51456"/>
                    </a:cubicBezTo>
                    <a:cubicBezTo>
                      <a:pt x="668" y="51644"/>
                      <a:pt x="730" y="51811"/>
                      <a:pt x="793" y="51998"/>
                    </a:cubicBezTo>
                    <a:cubicBezTo>
                      <a:pt x="814" y="52082"/>
                      <a:pt x="855" y="52165"/>
                      <a:pt x="897" y="52249"/>
                    </a:cubicBezTo>
                    <a:cubicBezTo>
                      <a:pt x="918" y="52332"/>
                      <a:pt x="939" y="52415"/>
                      <a:pt x="981" y="52478"/>
                    </a:cubicBezTo>
                    <a:cubicBezTo>
                      <a:pt x="1043" y="52645"/>
                      <a:pt x="1127" y="52833"/>
                      <a:pt x="1210" y="52999"/>
                    </a:cubicBezTo>
                    <a:cubicBezTo>
                      <a:pt x="1210" y="52999"/>
                      <a:pt x="1210" y="53020"/>
                      <a:pt x="1231" y="53020"/>
                    </a:cubicBezTo>
                    <a:lnTo>
                      <a:pt x="1252" y="53083"/>
                    </a:lnTo>
                    <a:lnTo>
                      <a:pt x="2920" y="53083"/>
                    </a:lnTo>
                    <a:cubicBezTo>
                      <a:pt x="3129" y="53083"/>
                      <a:pt x="3358" y="53062"/>
                      <a:pt x="3567" y="53062"/>
                    </a:cubicBezTo>
                    <a:lnTo>
                      <a:pt x="3630" y="52895"/>
                    </a:lnTo>
                    <a:cubicBezTo>
                      <a:pt x="3650" y="52833"/>
                      <a:pt x="3671" y="52770"/>
                      <a:pt x="3692" y="52707"/>
                    </a:cubicBezTo>
                    <a:cubicBezTo>
                      <a:pt x="3713" y="52624"/>
                      <a:pt x="3734" y="52541"/>
                      <a:pt x="3755" y="52478"/>
                    </a:cubicBezTo>
                    <a:cubicBezTo>
                      <a:pt x="3984" y="51602"/>
                      <a:pt x="4172" y="50705"/>
                      <a:pt x="4318" y="49808"/>
                    </a:cubicBezTo>
                    <a:cubicBezTo>
                      <a:pt x="4547" y="48369"/>
                      <a:pt x="4672" y="47013"/>
                      <a:pt x="4777" y="46471"/>
                    </a:cubicBezTo>
                    <a:cubicBezTo>
                      <a:pt x="4860" y="45929"/>
                      <a:pt x="4944" y="45386"/>
                      <a:pt x="5006" y="44844"/>
                    </a:cubicBezTo>
                    <a:cubicBezTo>
                      <a:pt x="5048" y="44594"/>
                      <a:pt x="5090" y="44364"/>
                      <a:pt x="5131" y="44072"/>
                    </a:cubicBezTo>
                    <a:cubicBezTo>
                      <a:pt x="5173" y="43760"/>
                      <a:pt x="5215" y="43488"/>
                      <a:pt x="5236" y="43176"/>
                    </a:cubicBezTo>
                    <a:cubicBezTo>
                      <a:pt x="5528" y="41152"/>
                      <a:pt x="5736" y="39129"/>
                      <a:pt x="5903" y="37085"/>
                    </a:cubicBezTo>
                    <a:cubicBezTo>
                      <a:pt x="5924" y="36835"/>
                      <a:pt x="5945" y="36605"/>
                      <a:pt x="5966" y="36376"/>
                    </a:cubicBezTo>
                    <a:cubicBezTo>
                      <a:pt x="5986" y="36126"/>
                      <a:pt x="5986" y="35896"/>
                      <a:pt x="6007" y="35646"/>
                    </a:cubicBezTo>
                    <a:cubicBezTo>
                      <a:pt x="6174" y="33289"/>
                      <a:pt x="6258" y="30932"/>
                      <a:pt x="6237" y="28554"/>
                    </a:cubicBezTo>
                    <a:cubicBezTo>
                      <a:pt x="6237" y="28262"/>
                      <a:pt x="6237" y="27991"/>
                      <a:pt x="6174" y="27678"/>
                    </a:cubicBezTo>
                    <a:lnTo>
                      <a:pt x="6174" y="27407"/>
                    </a:lnTo>
                    <a:cubicBezTo>
                      <a:pt x="6174" y="27199"/>
                      <a:pt x="6174" y="26990"/>
                      <a:pt x="6174" y="26782"/>
                    </a:cubicBezTo>
                    <a:lnTo>
                      <a:pt x="6174" y="26469"/>
                    </a:lnTo>
                    <a:cubicBezTo>
                      <a:pt x="6153" y="26135"/>
                      <a:pt x="6153" y="25801"/>
                      <a:pt x="6132" y="25468"/>
                    </a:cubicBezTo>
                    <a:lnTo>
                      <a:pt x="6132" y="25363"/>
                    </a:lnTo>
                    <a:cubicBezTo>
                      <a:pt x="6049" y="23507"/>
                      <a:pt x="5903" y="21651"/>
                      <a:pt x="5674" y="19815"/>
                    </a:cubicBezTo>
                    <a:lnTo>
                      <a:pt x="5674" y="19690"/>
                    </a:lnTo>
                    <a:cubicBezTo>
                      <a:pt x="5590" y="18939"/>
                      <a:pt x="5486" y="18209"/>
                      <a:pt x="5382" y="17458"/>
                    </a:cubicBezTo>
                    <a:lnTo>
                      <a:pt x="5382" y="17437"/>
                    </a:lnTo>
                    <a:lnTo>
                      <a:pt x="5319" y="17145"/>
                    </a:lnTo>
                    <a:cubicBezTo>
                      <a:pt x="4964" y="14809"/>
                      <a:pt x="4485" y="12473"/>
                      <a:pt x="4047" y="10137"/>
                    </a:cubicBezTo>
                    <a:cubicBezTo>
                      <a:pt x="3963" y="9658"/>
                      <a:pt x="3859" y="9199"/>
                      <a:pt x="3776" y="8719"/>
                    </a:cubicBezTo>
                    <a:cubicBezTo>
                      <a:pt x="3671" y="8135"/>
                      <a:pt x="3588" y="7551"/>
                      <a:pt x="3484" y="6967"/>
                    </a:cubicBezTo>
                    <a:cubicBezTo>
                      <a:pt x="3233" y="5403"/>
                      <a:pt x="3025" y="3838"/>
                      <a:pt x="2900" y="2274"/>
                    </a:cubicBezTo>
                    <a:cubicBezTo>
                      <a:pt x="2879" y="1815"/>
                      <a:pt x="2858" y="1335"/>
                      <a:pt x="2837" y="856"/>
                    </a:cubicBezTo>
                    <a:cubicBezTo>
                      <a:pt x="2816" y="585"/>
                      <a:pt x="2816" y="293"/>
                      <a:pt x="28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89" name="Google Shape;1289;p16"/>
              <p:cNvSpPr/>
              <p:nvPr/>
            </p:nvSpPr>
            <p:spPr>
              <a:xfrm>
                <a:off x="8494450" y="2310075"/>
                <a:ext cx="176275" cy="1825075"/>
              </a:xfrm>
              <a:custGeom>
                <a:avLst/>
                <a:gdLst/>
                <a:ahLst/>
                <a:cxnLst/>
                <a:rect l="l" t="t" r="r" b="b"/>
                <a:pathLst>
                  <a:path w="7051" h="73003" extrusionOk="0">
                    <a:moveTo>
                      <a:pt x="4318" y="1"/>
                    </a:moveTo>
                    <a:lnTo>
                      <a:pt x="4318" y="1"/>
                    </a:lnTo>
                    <a:cubicBezTo>
                      <a:pt x="2399" y="2295"/>
                      <a:pt x="1690" y="5361"/>
                      <a:pt x="1523" y="8323"/>
                    </a:cubicBezTo>
                    <a:cubicBezTo>
                      <a:pt x="1481" y="8698"/>
                      <a:pt x="1460" y="9074"/>
                      <a:pt x="1460" y="9470"/>
                    </a:cubicBezTo>
                    <a:lnTo>
                      <a:pt x="1460" y="9491"/>
                    </a:lnTo>
                    <a:cubicBezTo>
                      <a:pt x="1460" y="9720"/>
                      <a:pt x="1460" y="9971"/>
                      <a:pt x="1460" y="10221"/>
                    </a:cubicBezTo>
                    <a:lnTo>
                      <a:pt x="1460" y="11097"/>
                    </a:lnTo>
                    <a:cubicBezTo>
                      <a:pt x="1481" y="13141"/>
                      <a:pt x="1585" y="15206"/>
                      <a:pt x="1481" y="17250"/>
                    </a:cubicBezTo>
                    <a:cubicBezTo>
                      <a:pt x="1335" y="20107"/>
                      <a:pt x="772" y="22902"/>
                      <a:pt x="417" y="25739"/>
                    </a:cubicBezTo>
                    <a:cubicBezTo>
                      <a:pt x="0" y="28888"/>
                      <a:pt x="21" y="31954"/>
                      <a:pt x="167" y="35000"/>
                    </a:cubicBezTo>
                    <a:cubicBezTo>
                      <a:pt x="209" y="35813"/>
                      <a:pt x="250" y="36627"/>
                      <a:pt x="292" y="37419"/>
                    </a:cubicBezTo>
                    <a:cubicBezTo>
                      <a:pt x="313" y="37711"/>
                      <a:pt x="334" y="38003"/>
                      <a:pt x="355" y="38316"/>
                    </a:cubicBezTo>
                    <a:cubicBezTo>
                      <a:pt x="376" y="38837"/>
                      <a:pt x="417" y="39359"/>
                      <a:pt x="438" y="39880"/>
                    </a:cubicBezTo>
                    <a:cubicBezTo>
                      <a:pt x="459" y="40297"/>
                      <a:pt x="480" y="40715"/>
                      <a:pt x="501" y="41111"/>
                    </a:cubicBezTo>
                    <a:cubicBezTo>
                      <a:pt x="605" y="43009"/>
                      <a:pt x="668" y="44907"/>
                      <a:pt x="605" y="46826"/>
                    </a:cubicBezTo>
                    <a:lnTo>
                      <a:pt x="605" y="47222"/>
                    </a:lnTo>
                    <a:lnTo>
                      <a:pt x="605" y="47243"/>
                    </a:lnTo>
                    <a:lnTo>
                      <a:pt x="605" y="47827"/>
                    </a:lnTo>
                    <a:lnTo>
                      <a:pt x="626" y="48307"/>
                    </a:lnTo>
                    <a:cubicBezTo>
                      <a:pt x="730" y="50142"/>
                      <a:pt x="980" y="51957"/>
                      <a:pt x="1356" y="53751"/>
                    </a:cubicBezTo>
                    <a:cubicBezTo>
                      <a:pt x="1377" y="53813"/>
                      <a:pt x="1377" y="53876"/>
                      <a:pt x="1398" y="53959"/>
                    </a:cubicBezTo>
                    <a:cubicBezTo>
                      <a:pt x="1731" y="55649"/>
                      <a:pt x="2107" y="57338"/>
                      <a:pt x="2420" y="59048"/>
                    </a:cubicBezTo>
                    <a:lnTo>
                      <a:pt x="2420" y="59069"/>
                    </a:lnTo>
                    <a:cubicBezTo>
                      <a:pt x="2420" y="59111"/>
                      <a:pt x="2440" y="59174"/>
                      <a:pt x="2440" y="59215"/>
                    </a:cubicBezTo>
                    <a:cubicBezTo>
                      <a:pt x="2503" y="59632"/>
                      <a:pt x="2566" y="60029"/>
                      <a:pt x="2628" y="60425"/>
                    </a:cubicBezTo>
                    <a:cubicBezTo>
                      <a:pt x="2628" y="60446"/>
                      <a:pt x="2628" y="60446"/>
                      <a:pt x="2628" y="60446"/>
                    </a:cubicBezTo>
                    <a:cubicBezTo>
                      <a:pt x="2691" y="60863"/>
                      <a:pt x="2732" y="61280"/>
                      <a:pt x="2795" y="61697"/>
                    </a:cubicBezTo>
                    <a:cubicBezTo>
                      <a:pt x="2878" y="62511"/>
                      <a:pt x="2920" y="63345"/>
                      <a:pt x="2920" y="64158"/>
                    </a:cubicBezTo>
                    <a:lnTo>
                      <a:pt x="2920" y="65076"/>
                    </a:lnTo>
                    <a:lnTo>
                      <a:pt x="2920" y="65097"/>
                    </a:lnTo>
                    <a:lnTo>
                      <a:pt x="2920" y="65514"/>
                    </a:lnTo>
                    <a:lnTo>
                      <a:pt x="2920" y="65973"/>
                    </a:lnTo>
                    <a:cubicBezTo>
                      <a:pt x="2878" y="67204"/>
                      <a:pt x="2878" y="68413"/>
                      <a:pt x="2941" y="69623"/>
                    </a:cubicBezTo>
                    <a:cubicBezTo>
                      <a:pt x="2983" y="70186"/>
                      <a:pt x="3066" y="70749"/>
                      <a:pt x="3170" y="71292"/>
                    </a:cubicBezTo>
                    <a:cubicBezTo>
                      <a:pt x="3212" y="71417"/>
                      <a:pt x="3233" y="71521"/>
                      <a:pt x="3254" y="71625"/>
                    </a:cubicBezTo>
                    <a:cubicBezTo>
                      <a:pt x="3275" y="71730"/>
                      <a:pt x="3316" y="71834"/>
                      <a:pt x="3337" y="71917"/>
                    </a:cubicBezTo>
                    <a:cubicBezTo>
                      <a:pt x="3379" y="72063"/>
                      <a:pt x="3421" y="72209"/>
                      <a:pt x="3462" y="72355"/>
                    </a:cubicBezTo>
                    <a:cubicBezTo>
                      <a:pt x="3483" y="72418"/>
                      <a:pt x="3504" y="72501"/>
                      <a:pt x="3546" y="72564"/>
                    </a:cubicBezTo>
                    <a:cubicBezTo>
                      <a:pt x="3567" y="72627"/>
                      <a:pt x="3588" y="72668"/>
                      <a:pt x="3629" y="72731"/>
                    </a:cubicBezTo>
                    <a:cubicBezTo>
                      <a:pt x="3650" y="72773"/>
                      <a:pt x="3671" y="72814"/>
                      <a:pt x="3713" y="72856"/>
                    </a:cubicBezTo>
                    <a:cubicBezTo>
                      <a:pt x="3734" y="72898"/>
                      <a:pt x="3755" y="72919"/>
                      <a:pt x="3775" y="72939"/>
                    </a:cubicBezTo>
                    <a:cubicBezTo>
                      <a:pt x="3796" y="72960"/>
                      <a:pt x="3817" y="72981"/>
                      <a:pt x="3838" y="73002"/>
                    </a:cubicBezTo>
                    <a:lnTo>
                      <a:pt x="4881" y="73002"/>
                    </a:lnTo>
                    <a:lnTo>
                      <a:pt x="4943" y="72960"/>
                    </a:lnTo>
                    <a:cubicBezTo>
                      <a:pt x="5215" y="72731"/>
                      <a:pt x="5423" y="72460"/>
                      <a:pt x="5569" y="72147"/>
                    </a:cubicBezTo>
                    <a:cubicBezTo>
                      <a:pt x="5611" y="72063"/>
                      <a:pt x="5632" y="72001"/>
                      <a:pt x="5673" y="71917"/>
                    </a:cubicBezTo>
                    <a:cubicBezTo>
                      <a:pt x="5694" y="71834"/>
                      <a:pt x="5736" y="71751"/>
                      <a:pt x="5757" y="71667"/>
                    </a:cubicBezTo>
                    <a:cubicBezTo>
                      <a:pt x="5778" y="71605"/>
                      <a:pt x="5799" y="71542"/>
                      <a:pt x="5799" y="71500"/>
                    </a:cubicBezTo>
                    <a:cubicBezTo>
                      <a:pt x="5945" y="70916"/>
                      <a:pt x="6070" y="70311"/>
                      <a:pt x="6195" y="69707"/>
                    </a:cubicBezTo>
                    <a:cubicBezTo>
                      <a:pt x="6403" y="68559"/>
                      <a:pt x="6570" y="67371"/>
                      <a:pt x="6716" y="66202"/>
                    </a:cubicBezTo>
                    <a:cubicBezTo>
                      <a:pt x="6737" y="65973"/>
                      <a:pt x="6758" y="65744"/>
                      <a:pt x="6779" y="65535"/>
                    </a:cubicBezTo>
                    <a:cubicBezTo>
                      <a:pt x="6800" y="65347"/>
                      <a:pt x="6821" y="65160"/>
                      <a:pt x="6821" y="64972"/>
                    </a:cubicBezTo>
                    <a:lnTo>
                      <a:pt x="6821" y="64847"/>
                    </a:lnTo>
                    <a:cubicBezTo>
                      <a:pt x="6841" y="64638"/>
                      <a:pt x="6862" y="64430"/>
                      <a:pt x="6883" y="64242"/>
                    </a:cubicBezTo>
                    <a:cubicBezTo>
                      <a:pt x="6883" y="64096"/>
                      <a:pt x="6904" y="63950"/>
                      <a:pt x="6904" y="63804"/>
                    </a:cubicBezTo>
                    <a:cubicBezTo>
                      <a:pt x="6925" y="63616"/>
                      <a:pt x="6925" y="63408"/>
                      <a:pt x="6946" y="63241"/>
                    </a:cubicBezTo>
                    <a:cubicBezTo>
                      <a:pt x="6946" y="63074"/>
                      <a:pt x="6967" y="62928"/>
                      <a:pt x="6967" y="62761"/>
                    </a:cubicBezTo>
                    <a:lnTo>
                      <a:pt x="6967" y="62698"/>
                    </a:lnTo>
                    <a:lnTo>
                      <a:pt x="6967" y="62573"/>
                    </a:lnTo>
                    <a:lnTo>
                      <a:pt x="6967" y="62511"/>
                    </a:lnTo>
                    <a:cubicBezTo>
                      <a:pt x="6987" y="62156"/>
                      <a:pt x="7008" y="61822"/>
                      <a:pt x="7008" y="61489"/>
                    </a:cubicBezTo>
                    <a:lnTo>
                      <a:pt x="7008" y="61468"/>
                    </a:lnTo>
                    <a:cubicBezTo>
                      <a:pt x="7029" y="61072"/>
                      <a:pt x="7050" y="60675"/>
                      <a:pt x="7050" y="60300"/>
                    </a:cubicBezTo>
                    <a:lnTo>
                      <a:pt x="7050" y="59778"/>
                    </a:lnTo>
                    <a:lnTo>
                      <a:pt x="7050" y="59257"/>
                    </a:lnTo>
                    <a:cubicBezTo>
                      <a:pt x="7050" y="57964"/>
                      <a:pt x="7050" y="56671"/>
                      <a:pt x="7008" y="55357"/>
                    </a:cubicBezTo>
                    <a:lnTo>
                      <a:pt x="7008" y="54689"/>
                    </a:lnTo>
                    <a:cubicBezTo>
                      <a:pt x="7008" y="54501"/>
                      <a:pt x="7008" y="54293"/>
                      <a:pt x="7008" y="54084"/>
                    </a:cubicBezTo>
                    <a:lnTo>
                      <a:pt x="7008" y="54043"/>
                    </a:lnTo>
                    <a:lnTo>
                      <a:pt x="7008" y="53563"/>
                    </a:lnTo>
                    <a:lnTo>
                      <a:pt x="7008" y="53021"/>
                    </a:lnTo>
                    <a:cubicBezTo>
                      <a:pt x="7008" y="52770"/>
                      <a:pt x="6987" y="52520"/>
                      <a:pt x="6987" y="52270"/>
                    </a:cubicBezTo>
                    <a:cubicBezTo>
                      <a:pt x="6967" y="51331"/>
                      <a:pt x="6946" y="50393"/>
                      <a:pt x="6925" y="49454"/>
                    </a:cubicBezTo>
                    <a:lnTo>
                      <a:pt x="6925" y="49266"/>
                    </a:lnTo>
                    <a:cubicBezTo>
                      <a:pt x="6800" y="44386"/>
                      <a:pt x="6654" y="39484"/>
                      <a:pt x="6383" y="34603"/>
                    </a:cubicBezTo>
                    <a:cubicBezTo>
                      <a:pt x="6362" y="34520"/>
                      <a:pt x="6362" y="34457"/>
                      <a:pt x="6362" y="34395"/>
                    </a:cubicBezTo>
                    <a:cubicBezTo>
                      <a:pt x="6257" y="32476"/>
                      <a:pt x="6132" y="30578"/>
                      <a:pt x="5965" y="28659"/>
                    </a:cubicBezTo>
                    <a:cubicBezTo>
                      <a:pt x="5819" y="26740"/>
                      <a:pt x="5632" y="24821"/>
                      <a:pt x="5423" y="22902"/>
                    </a:cubicBezTo>
                    <a:cubicBezTo>
                      <a:pt x="5319" y="22026"/>
                      <a:pt x="5215" y="21171"/>
                      <a:pt x="5110" y="20295"/>
                    </a:cubicBezTo>
                    <a:cubicBezTo>
                      <a:pt x="5048" y="19920"/>
                      <a:pt x="5006" y="19523"/>
                      <a:pt x="4964" y="19127"/>
                    </a:cubicBezTo>
                    <a:cubicBezTo>
                      <a:pt x="4923" y="18731"/>
                      <a:pt x="4860" y="18355"/>
                      <a:pt x="4818" y="17959"/>
                    </a:cubicBezTo>
                    <a:cubicBezTo>
                      <a:pt x="4067" y="11973"/>
                      <a:pt x="3421" y="5945"/>
                      <a:pt x="43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90" name="Google Shape;1290;p16"/>
              <p:cNvSpPr/>
              <p:nvPr/>
            </p:nvSpPr>
            <p:spPr>
              <a:xfrm>
                <a:off x="8610200" y="2749650"/>
                <a:ext cx="310275" cy="1383925"/>
              </a:xfrm>
              <a:custGeom>
                <a:avLst/>
                <a:gdLst/>
                <a:ahLst/>
                <a:cxnLst/>
                <a:rect l="l" t="t" r="r" b="b"/>
                <a:pathLst>
                  <a:path w="12411" h="55357" extrusionOk="0">
                    <a:moveTo>
                      <a:pt x="11013" y="1"/>
                    </a:moveTo>
                    <a:lnTo>
                      <a:pt x="11013" y="1"/>
                    </a:lnTo>
                    <a:cubicBezTo>
                      <a:pt x="11076" y="1502"/>
                      <a:pt x="10930" y="3004"/>
                      <a:pt x="10596" y="4464"/>
                    </a:cubicBezTo>
                    <a:cubicBezTo>
                      <a:pt x="10575" y="4527"/>
                      <a:pt x="10575" y="4568"/>
                      <a:pt x="10555" y="4631"/>
                    </a:cubicBezTo>
                    <a:cubicBezTo>
                      <a:pt x="9762" y="8073"/>
                      <a:pt x="8135" y="11389"/>
                      <a:pt x="6925" y="14789"/>
                    </a:cubicBezTo>
                    <a:cubicBezTo>
                      <a:pt x="6842" y="14997"/>
                      <a:pt x="6779" y="15206"/>
                      <a:pt x="6696" y="15456"/>
                    </a:cubicBezTo>
                    <a:cubicBezTo>
                      <a:pt x="6612" y="15686"/>
                      <a:pt x="6529" y="15936"/>
                      <a:pt x="6466" y="16165"/>
                    </a:cubicBezTo>
                    <a:cubicBezTo>
                      <a:pt x="6154" y="17146"/>
                      <a:pt x="5903" y="18147"/>
                      <a:pt x="5695" y="19148"/>
                    </a:cubicBezTo>
                    <a:cubicBezTo>
                      <a:pt x="4923" y="23340"/>
                      <a:pt x="5465" y="27699"/>
                      <a:pt x="4965" y="31954"/>
                    </a:cubicBezTo>
                    <a:cubicBezTo>
                      <a:pt x="4819" y="33102"/>
                      <a:pt x="4610" y="34249"/>
                      <a:pt x="4339" y="35375"/>
                    </a:cubicBezTo>
                    <a:lnTo>
                      <a:pt x="4172" y="36105"/>
                    </a:lnTo>
                    <a:cubicBezTo>
                      <a:pt x="4109" y="36314"/>
                      <a:pt x="4047" y="36543"/>
                      <a:pt x="4005" y="36752"/>
                    </a:cubicBezTo>
                    <a:cubicBezTo>
                      <a:pt x="3817" y="37377"/>
                      <a:pt x="3651" y="38024"/>
                      <a:pt x="3463" y="38650"/>
                    </a:cubicBezTo>
                    <a:cubicBezTo>
                      <a:pt x="3171" y="39630"/>
                      <a:pt x="2837" y="40610"/>
                      <a:pt x="2524" y="41591"/>
                    </a:cubicBezTo>
                    <a:cubicBezTo>
                      <a:pt x="2483" y="41757"/>
                      <a:pt x="2420" y="41924"/>
                      <a:pt x="2378" y="42091"/>
                    </a:cubicBezTo>
                    <a:cubicBezTo>
                      <a:pt x="2316" y="42279"/>
                      <a:pt x="2253" y="42446"/>
                      <a:pt x="2211" y="42613"/>
                    </a:cubicBezTo>
                    <a:cubicBezTo>
                      <a:pt x="1607" y="44511"/>
                      <a:pt x="1023" y="46388"/>
                      <a:pt x="605" y="48286"/>
                    </a:cubicBezTo>
                    <a:cubicBezTo>
                      <a:pt x="605" y="48327"/>
                      <a:pt x="605" y="48369"/>
                      <a:pt x="605" y="48390"/>
                    </a:cubicBezTo>
                    <a:cubicBezTo>
                      <a:pt x="585" y="48432"/>
                      <a:pt x="564" y="48494"/>
                      <a:pt x="564" y="48536"/>
                    </a:cubicBezTo>
                    <a:cubicBezTo>
                      <a:pt x="522" y="48745"/>
                      <a:pt x="480" y="48974"/>
                      <a:pt x="439" y="49183"/>
                    </a:cubicBezTo>
                    <a:cubicBezTo>
                      <a:pt x="439" y="49204"/>
                      <a:pt x="439" y="49204"/>
                      <a:pt x="439" y="49204"/>
                    </a:cubicBezTo>
                    <a:cubicBezTo>
                      <a:pt x="355" y="49621"/>
                      <a:pt x="293" y="50017"/>
                      <a:pt x="230" y="50413"/>
                    </a:cubicBezTo>
                    <a:cubicBezTo>
                      <a:pt x="230" y="50434"/>
                      <a:pt x="230" y="50434"/>
                      <a:pt x="230" y="50455"/>
                    </a:cubicBezTo>
                    <a:cubicBezTo>
                      <a:pt x="147" y="50976"/>
                      <a:pt x="105" y="51519"/>
                      <a:pt x="63" y="52040"/>
                    </a:cubicBezTo>
                    <a:cubicBezTo>
                      <a:pt x="42" y="52061"/>
                      <a:pt x="42" y="52082"/>
                      <a:pt x="63" y="52103"/>
                    </a:cubicBezTo>
                    <a:cubicBezTo>
                      <a:pt x="42" y="52290"/>
                      <a:pt x="21" y="52499"/>
                      <a:pt x="21" y="52708"/>
                    </a:cubicBezTo>
                    <a:cubicBezTo>
                      <a:pt x="1" y="52833"/>
                      <a:pt x="1" y="52979"/>
                      <a:pt x="1" y="53104"/>
                    </a:cubicBezTo>
                    <a:lnTo>
                      <a:pt x="1" y="53187"/>
                    </a:lnTo>
                    <a:lnTo>
                      <a:pt x="1" y="53813"/>
                    </a:lnTo>
                    <a:cubicBezTo>
                      <a:pt x="1" y="54084"/>
                      <a:pt x="1" y="54355"/>
                      <a:pt x="21" y="54626"/>
                    </a:cubicBezTo>
                    <a:cubicBezTo>
                      <a:pt x="21" y="54731"/>
                      <a:pt x="42" y="54856"/>
                      <a:pt x="42" y="54981"/>
                    </a:cubicBezTo>
                    <a:cubicBezTo>
                      <a:pt x="63" y="55064"/>
                      <a:pt x="84" y="55148"/>
                      <a:pt x="84" y="55252"/>
                    </a:cubicBezTo>
                    <a:cubicBezTo>
                      <a:pt x="105" y="55294"/>
                      <a:pt x="105" y="55336"/>
                      <a:pt x="105" y="55356"/>
                    </a:cubicBezTo>
                    <a:lnTo>
                      <a:pt x="439" y="55356"/>
                    </a:lnTo>
                    <a:cubicBezTo>
                      <a:pt x="668" y="55356"/>
                      <a:pt x="877" y="55336"/>
                      <a:pt x="1106" y="55336"/>
                    </a:cubicBezTo>
                    <a:lnTo>
                      <a:pt x="1607" y="55336"/>
                    </a:lnTo>
                    <a:cubicBezTo>
                      <a:pt x="2065" y="55315"/>
                      <a:pt x="2524" y="55294"/>
                      <a:pt x="2962" y="55273"/>
                    </a:cubicBezTo>
                    <a:lnTo>
                      <a:pt x="3087" y="55273"/>
                    </a:lnTo>
                    <a:lnTo>
                      <a:pt x="3233" y="55252"/>
                    </a:lnTo>
                    <a:lnTo>
                      <a:pt x="3651" y="55252"/>
                    </a:lnTo>
                    <a:lnTo>
                      <a:pt x="3651" y="55231"/>
                    </a:lnTo>
                    <a:cubicBezTo>
                      <a:pt x="3651" y="55231"/>
                      <a:pt x="3651" y="55210"/>
                      <a:pt x="3651" y="55210"/>
                    </a:cubicBezTo>
                    <a:lnTo>
                      <a:pt x="3651" y="54960"/>
                    </a:lnTo>
                    <a:cubicBezTo>
                      <a:pt x="3630" y="54856"/>
                      <a:pt x="3630" y="54731"/>
                      <a:pt x="3630" y="54626"/>
                    </a:cubicBezTo>
                    <a:cubicBezTo>
                      <a:pt x="3630" y="54314"/>
                      <a:pt x="3609" y="54042"/>
                      <a:pt x="3630" y="53792"/>
                    </a:cubicBezTo>
                    <a:cubicBezTo>
                      <a:pt x="3671" y="53292"/>
                      <a:pt x="3713" y="52791"/>
                      <a:pt x="3797" y="52270"/>
                    </a:cubicBezTo>
                    <a:cubicBezTo>
                      <a:pt x="3817" y="52103"/>
                      <a:pt x="3838" y="51915"/>
                      <a:pt x="3859" y="51748"/>
                    </a:cubicBezTo>
                    <a:cubicBezTo>
                      <a:pt x="3880" y="51665"/>
                      <a:pt x="3901" y="51602"/>
                      <a:pt x="3901" y="51540"/>
                    </a:cubicBezTo>
                    <a:cubicBezTo>
                      <a:pt x="3922" y="51435"/>
                      <a:pt x="3922" y="51331"/>
                      <a:pt x="3963" y="51227"/>
                    </a:cubicBezTo>
                    <a:cubicBezTo>
                      <a:pt x="4005" y="50976"/>
                      <a:pt x="4047" y="50705"/>
                      <a:pt x="4109" y="50455"/>
                    </a:cubicBezTo>
                    <a:cubicBezTo>
                      <a:pt x="4151" y="50226"/>
                      <a:pt x="4214" y="49996"/>
                      <a:pt x="4255" y="49788"/>
                    </a:cubicBezTo>
                    <a:cubicBezTo>
                      <a:pt x="4652" y="48056"/>
                      <a:pt x="5173" y="46325"/>
                      <a:pt x="5716" y="44615"/>
                    </a:cubicBezTo>
                    <a:cubicBezTo>
                      <a:pt x="5841" y="44239"/>
                      <a:pt x="5966" y="43822"/>
                      <a:pt x="6070" y="43468"/>
                    </a:cubicBezTo>
                    <a:cubicBezTo>
                      <a:pt x="6174" y="43113"/>
                      <a:pt x="6300" y="42759"/>
                      <a:pt x="6404" y="42425"/>
                    </a:cubicBezTo>
                    <a:cubicBezTo>
                      <a:pt x="6404" y="42404"/>
                      <a:pt x="6404" y="42404"/>
                      <a:pt x="6404" y="42404"/>
                    </a:cubicBezTo>
                    <a:cubicBezTo>
                      <a:pt x="6654" y="41570"/>
                      <a:pt x="6904" y="40756"/>
                      <a:pt x="7113" y="39943"/>
                    </a:cubicBezTo>
                    <a:lnTo>
                      <a:pt x="7134" y="39859"/>
                    </a:lnTo>
                    <a:cubicBezTo>
                      <a:pt x="7155" y="39797"/>
                      <a:pt x="7176" y="39755"/>
                      <a:pt x="7176" y="39713"/>
                    </a:cubicBezTo>
                    <a:cubicBezTo>
                      <a:pt x="8177" y="35980"/>
                      <a:pt x="9178" y="32226"/>
                      <a:pt x="9595" y="28409"/>
                    </a:cubicBezTo>
                    <a:cubicBezTo>
                      <a:pt x="9741" y="27178"/>
                      <a:pt x="9824" y="25947"/>
                      <a:pt x="9887" y="24696"/>
                    </a:cubicBezTo>
                    <a:cubicBezTo>
                      <a:pt x="9908" y="24300"/>
                      <a:pt x="9950" y="23924"/>
                      <a:pt x="9970" y="23528"/>
                    </a:cubicBezTo>
                    <a:cubicBezTo>
                      <a:pt x="9991" y="23111"/>
                      <a:pt x="10012" y="22694"/>
                      <a:pt x="10054" y="22297"/>
                    </a:cubicBezTo>
                    <a:cubicBezTo>
                      <a:pt x="10137" y="20858"/>
                      <a:pt x="10304" y="19440"/>
                      <a:pt x="10575" y="18042"/>
                    </a:cubicBezTo>
                    <a:cubicBezTo>
                      <a:pt x="10951" y="15998"/>
                      <a:pt x="11577" y="14017"/>
                      <a:pt x="11952" y="11994"/>
                    </a:cubicBezTo>
                    <a:cubicBezTo>
                      <a:pt x="12369" y="9616"/>
                      <a:pt x="12411" y="7197"/>
                      <a:pt x="12098" y="4819"/>
                    </a:cubicBezTo>
                    <a:cubicBezTo>
                      <a:pt x="12098" y="4631"/>
                      <a:pt x="12056" y="4464"/>
                      <a:pt x="12035" y="4297"/>
                    </a:cubicBezTo>
                    <a:cubicBezTo>
                      <a:pt x="12015" y="4110"/>
                      <a:pt x="11994" y="3922"/>
                      <a:pt x="11952" y="3755"/>
                    </a:cubicBezTo>
                    <a:cubicBezTo>
                      <a:pt x="11743" y="2483"/>
                      <a:pt x="11431" y="1231"/>
                      <a:pt x="110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91" name="Google Shape;1291;p16"/>
              <p:cNvSpPr/>
              <p:nvPr/>
            </p:nvSpPr>
            <p:spPr>
              <a:xfrm>
                <a:off x="8589875" y="2440450"/>
                <a:ext cx="360850" cy="1694175"/>
              </a:xfrm>
              <a:custGeom>
                <a:avLst/>
                <a:gdLst/>
                <a:ahLst/>
                <a:cxnLst/>
                <a:rect l="l" t="t" r="r" b="b"/>
                <a:pathLst>
                  <a:path w="14434" h="67767" extrusionOk="0">
                    <a:moveTo>
                      <a:pt x="14434" y="0"/>
                    </a:moveTo>
                    <a:lnTo>
                      <a:pt x="14434" y="0"/>
                    </a:lnTo>
                    <a:cubicBezTo>
                      <a:pt x="13808" y="1627"/>
                      <a:pt x="11430" y="2962"/>
                      <a:pt x="10387" y="4443"/>
                    </a:cubicBezTo>
                    <a:cubicBezTo>
                      <a:pt x="9782" y="5277"/>
                      <a:pt x="9282" y="6195"/>
                      <a:pt x="8885" y="7175"/>
                    </a:cubicBezTo>
                    <a:cubicBezTo>
                      <a:pt x="8844" y="7279"/>
                      <a:pt x="8823" y="7384"/>
                      <a:pt x="8760" y="7509"/>
                    </a:cubicBezTo>
                    <a:cubicBezTo>
                      <a:pt x="8719" y="7634"/>
                      <a:pt x="8677" y="7759"/>
                      <a:pt x="8635" y="7884"/>
                    </a:cubicBezTo>
                    <a:cubicBezTo>
                      <a:pt x="7530" y="11201"/>
                      <a:pt x="7884" y="14538"/>
                      <a:pt x="7321" y="18355"/>
                    </a:cubicBezTo>
                    <a:cubicBezTo>
                      <a:pt x="7029" y="20399"/>
                      <a:pt x="6278" y="22318"/>
                      <a:pt x="5757" y="24320"/>
                    </a:cubicBezTo>
                    <a:cubicBezTo>
                      <a:pt x="5715" y="24529"/>
                      <a:pt x="5653" y="24737"/>
                      <a:pt x="5611" y="24967"/>
                    </a:cubicBezTo>
                    <a:cubicBezTo>
                      <a:pt x="5548" y="25259"/>
                      <a:pt x="5506" y="25530"/>
                      <a:pt x="5444" y="25822"/>
                    </a:cubicBezTo>
                    <a:cubicBezTo>
                      <a:pt x="5444" y="25843"/>
                      <a:pt x="5444" y="25863"/>
                      <a:pt x="5444" y="25884"/>
                    </a:cubicBezTo>
                    <a:cubicBezTo>
                      <a:pt x="5444" y="25905"/>
                      <a:pt x="5444" y="25926"/>
                      <a:pt x="5444" y="25926"/>
                    </a:cubicBezTo>
                    <a:cubicBezTo>
                      <a:pt x="5381" y="26364"/>
                      <a:pt x="5340" y="26781"/>
                      <a:pt x="5319" y="27198"/>
                    </a:cubicBezTo>
                    <a:cubicBezTo>
                      <a:pt x="5256" y="28095"/>
                      <a:pt x="5235" y="29013"/>
                      <a:pt x="5256" y="29931"/>
                    </a:cubicBezTo>
                    <a:cubicBezTo>
                      <a:pt x="5277" y="30640"/>
                      <a:pt x="5319" y="31349"/>
                      <a:pt x="5319" y="32058"/>
                    </a:cubicBezTo>
                    <a:cubicBezTo>
                      <a:pt x="5340" y="32204"/>
                      <a:pt x="5340" y="32371"/>
                      <a:pt x="5340" y="32496"/>
                    </a:cubicBezTo>
                    <a:lnTo>
                      <a:pt x="5340" y="32913"/>
                    </a:lnTo>
                    <a:cubicBezTo>
                      <a:pt x="5360" y="34457"/>
                      <a:pt x="5298" y="36000"/>
                      <a:pt x="5173" y="37523"/>
                    </a:cubicBezTo>
                    <a:cubicBezTo>
                      <a:pt x="5027" y="39150"/>
                      <a:pt x="4818" y="40756"/>
                      <a:pt x="4568" y="42383"/>
                    </a:cubicBezTo>
                    <a:cubicBezTo>
                      <a:pt x="4213" y="44531"/>
                      <a:pt x="3796" y="46679"/>
                      <a:pt x="3316" y="48807"/>
                    </a:cubicBezTo>
                    <a:cubicBezTo>
                      <a:pt x="3275" y="49015"/>
                      <a:pt x="3233" y="49245"/>
                      <a:pt x="3191" y="49453"/>
                    </a:cubicBezTo>
                    <a:cubicBezTo>
                      <a:pt x="3129" y="49662"/>
                      <a:pt x="3087" y="49870"/>
                      <a:pt x="3045" y="50100"/>
                    </a:cubicBezTo>
                    <a:cubicBezTo>
                      <a:pt x="2816" y="51122"/>
                      <a:pt x="2586" y="52144"/>
                      <a:pt x="2357" y="53187"/>
                    </a:cubicBezTo>
                    <a:cubicBezTo>
                      <a:pt x="2336" y="53249"/>
                      <a:pt x="2315" y="53354"/>
                      <a:pt x="2294" y="53437"/>
                    </a:cubicBezTo>
                    <a:cubicBezTo>
                      <a:pt x="2044" y="54543"/>
                      <a:pt x="1815" y="55627"/>
                      <a:pt x="1564" y="56712"/>
                    </a:cubicBezTo>
                    <a:cubicBezTo>
                      <a:pt x="1564" y="56733"/>
                      <a:pt x="1564" y="56733"/>
                      <a:pt x="1564" y="56733"/>
                    </a:cubicBezTo>
                    <a:cubicBezTo>
                      <a:pt x="1564" y="56795"/>
                      <a:pt x="1544" y="56879"/>
                      <a:pt x="1523" y="56941"/>
                    </a:cubicBezTo>
                    <a:cubicBezTo>
                      <a:pt x="1481" y="57129"/>
                      <a:pt x="1439" y="57337"/>
                      <a:pt x="1398" y="57525"/>
                    </a:cubicBezTo>
                    <a:lnTo>
                      <a:pt x="1231" y="58339"/>
                    </a:lnTo>
                    <a:cubicBezTo>
                      <a:pt x="1231" y="58401"/>
                      <a:pt x="1210" y="58443"/>
                      <a:pt x="1210" y="58505"/>
                    </a:cubicBezTo>
                    <a:cubicBezTo>
                      <a:pt x="1168" y="58672"/>
                      <a:pt x="1147" y="58839"/>
                      <a:pt x="1106" y="59027"/>
                    </a:cubicBezTo>
                    <a:cubicBezTo>
                      <a:pt x="1106" y="59069"/>
                      <a:pt x="1085" y="59110"/>
                      <a:pt x="1085" y="59152"/>
                    </a:cubicBezTo>
                    <a:cubicBezTo>
                      <a:pt x="1064" y="59194"/>
                      <a:pt x="1064" y="59235"/>
                      <a:pt x="1064" y="59277"/>
                    </a:cubicBezTo>
                    <a:cubicBezTo>
                      <a:pt x="1022" y="59465"/>
                      <a:pt x="980" y="59632"/>
                      <a:pt x="960" y="59799"/>
                    </a:cubicBezTo>
                    <a:cubicBezTo>
                      <a:pt x="897" y="60049"/>
                      <a:pt x="855" y="60299"/>
                      <a:pt x="814" y="60570"/>
                    </a:cubicBezTo>
                    <a:cubicBezTo>
                      <a:pt x="605" y="61759"/>
                      <a:pt x="396" y="62948"/>
                      <a:pt x="250" y="64137"/>
                    </a:cubicBezTo>
                    <a:cubicBezTo>
                      <a:pt x="230" y="64220"/>
                      <a:pt x="230" y="64262"/>
                      <a:pt x="209" y="64387"/>
                    </a:cubicBezTo>
                    <a:cubicBezTo>
                      <a:pt x="188" y="64533"/>
                      <a:pt x="167" y="64700"/>
                      <a:pt x="167" y="64784"/>
                    </a:cubicBezTo>
                    <a:cubicBezTo>
                      <a:pt x="146" y="64888"/>
                      <a:pt x="125" y="64971"/>
                      <a:pt x="125" y="65076"/>
                    </a:cubicBezTo>
                    <a:cubicBezTo>
                      <a:pt x="104" y="65159"/>
                      <a:pt x="84" y="65263"/>
                      <a:pt x="84" y="65368"/>
                    </a:cubicBezTo>
                    <a:cubicBezTo>
                      <a:pt x="84" y="65368"/>
                      <a:pt x="84" y="65368"/>
                      <a:pt x="84" y="65388"/>
                    </a:cubicBezTo>
                    <a:cubicBezTo>
                      <a:pt x="63" y="65576"/>
                      <a:pt x="63" y="65743"/>
                      <a:pt x="42" y="65931"/>
                    </a:cubicBezTo>
                    <a:cubicBezTo>
                      <a:pt x="21" y="66139"/>
                      <a:pt x="21" y="66348"/>
                      <a:pt x="21" y="66536"/>
                    </a:cubicBezTo>
                    <a:cubicBezTo>
                      <a:pt x="0" y="66807"/>
                      <a:pt x="21" y="67078"/>
                      <a:pt x="63" y="67349"/>
                    </a:cubicBezTo>
                    <a:cubicBezTo>
                      <a:pt x="63" y="67370"/>
                      <a:pt x="63" y="67412"/>
                      <a:pt x="84" y="67432"/>
                    </a:cubicBezTo>
                    <a:cubicBezTo>
                      <a:pt x="84" y="67495"/>
                      <a:pt x="104" y="67558"/>
                      <a:pt x="125" y="67620"/>
                    </a:cubicBezTo>
                    <a:cubicBezTo>
                      <a:pt x="125" y="67641"/>
                      <a:pt x="125" y="67662"/>
                      <a:pt x="125" y="67704"/>
                    </a:cubicBezTo>
                    <a:cubicBezTo>
                      <a:pt x="146" y="67724"/>
                      <a:pt x="146" y="67745"/>
                      <a:pt x="146" y="67766"/>
                    </a:cubicBezTo>
                    <a:lnTo>
                      <a:pt x="1272" y="67766"/>
                    </a:lnTo>
                    <a:cubicBezTo>
                      <a:pt x="1481" y="67766"/>
                      <a:pt x="1710" y="67745"/>
                      <a:pt x="1919" y="67745"/>
                    </a:cubicBezTo>
                    <a:lnTo>
                      <a:pt x="2440" y="67745"/>
                    </a:lnTo>
                    <a:cubicBezTo>
                      <a:pt x="2899" y="67724"/>
                      <a:pt x="3337" y="67704"/>
                      <a:pt x="3775" y="67662"/>
                    </a:cubicBezTo>
                    <a:lnTo>
                      <a:pt x="4464" y="67662"/>
                    </a:lnTo>
                    <a:cubicBezTo>
                      <a:pt x="4464" y="67641"/>
                      <a:pt x="4464" y="67620"/>
                      <a:pt x="4464" y="67599"/>
                    </a:cubicBezTo>
                    <a:cubicBezTo>
                      <a:pt x="4484" y="67516"/>
                      <a:pt x="4526" y="67412"/>
                      <a:pt x="4547" y="67307"/>
                    </a:cubicBezTo>
                    <a:cubicBezTo>
                      <a:pt x="4568" y="67224"/>
                      <a:pt x="4589" y="67120"/>
                      <a:pt x="4610" y="67036"/>
                    </a:cubicBezTo>
                    <a:cubicBezTo>
                      <a:pt x="4756" y="66452"/>
                      <a:pt x="4881" y="65868"/>
                      <a:pt x="5027" y="65263"/>
                    </a:cubicBezTo>
                    <a:cubicBezTo>
                      <a:pt x="5068" y="65096"/>
                      <a:pt x="5110" y="64909"/>
                      <a:pt x="5131" y="64721"/>
                    </a:cubicBezTo>
                    <a:cubicBezTo>
                      <a:pt x="5173" y="64575"/>
                      <a:pt x="5194" y="64450"/>
                      <a:pt x="5235" y="64325"/>
                    </a:cubicBezTo>
                    <a:cubicBezTo>
                      <a:pt x="5256" y="64241"/>
                      <a:pt x="5277" y="64179"/>
                      <a:pt x="5277" y="64095"/>
                    </a:cubicBezTo>
                    <a:cubicBezTo>
                      <a:pt x="5653" y="62448"/>
                      <a:pt x="5986" y="60800"/>
                      <a:pt x="6299" y="59131"/>
                    </a:cubicBezTo>
                    <a:cubicBezTo>
                      <a:pt x="6299" y="59069"/>
                      <a:pt x="6320" y="59006"/>
                      <a:pt x="6341" y="58923"/>
                    </a:cubicBezTo>
                    <a:cubicBezTo>
                      <a:pt x="6466" y="58297"/>
                      <a:pt x="6570" y="57629"/>
                      <a:pt x="6695" y="56983"/>
                    </a:cubicBezTo>
                    <a:cubicBezTo>
                      <a:pt x="6758" y="56607"/>
                      <a:pt x="6821" y="56211"/>
                      <a:pt x="6883" y="55836"/>
                    </a:cubicBezTo>
                    <a:cubicBezTo>
                      <a:pt x="6946" y="55481"/>
                      <a:pt x="7008" y="55106"/>
                      <a:pt x="7071" y="54730"/>
                    </a:cubicBezTo>
                    <a:cubicBezTo>
                      <a:pt x="7530" y="51977"/>
                      <a:pt x="7905" y="49203"/>
                      <a:pt x="8218" y="46429"/>
                    </a:cubicBezTo>
                    <a:cubicBezTo>
                      <a:pt x="8260" y="46200"/>
                      <a:pt x="8260" y="45991"/>
                      <a:pt x="8301" y="45762"/>
                    </a:cubicBezTo>
                    <a:cubicBezTo>
                      <a:pt x="8322" y="45532"/>
                      <a:pt x="8343" y="45303"/>
                      <a:pt x="8385" y="45073"/>
                    </a:cubicBezTo>
                    <a:cubicBezTo>
                      <a:pt x="8656" y="42466"/>
                      <a:pt x="8865" y="39859"/>
                      <a:pt x="9031" y="37231"/>
                    </a:cubicBezTo>
                    <a:cubicBezTo>
                      <a:pt x="9323" y="32621"/>
                      <a:pt x="10345" y="28241"/>
                      <a:pt x="11326" y="23715"/>
                    </a:cubicBezTo>
                    <a:cubicBezTo>
                      <a:pt x="11785" y="21588"/>
                      <a:pt x="12431" y="19439"/>
                      <a:pt x="12807" y="17270"/>
                    </a:cubicBezTo>
                    <a:cubicBezTo>
                      <a:pt x="12848" y="17082"/>
                      <a:pt x="12869" y="16916"/>
                      <a:pt x="12890" y="16749"/>
                    </a:cubicBezTo>
                    <a:cubicBezTo>
                      <a:pt x="12911" y="16561"/>
                      <a:pt x="12953" y="16394"/>
                      <a:pt x="12974" y="16206"/>
                    </a:cubicBezTo>
                    <a:cubicBezTo>
                      <a:pt x="13140" y="14892"/>
                      <a:pt x="13140" y="13558"/>
                      <a:pt x="12974" y="12264"/>
                    </a:cubicBezTo>
                    <a:cubicBezTo>
                      <a:pt x="12348" y="8051"/>
                      <a:pt x="12911" y="4067"/>
                      <a:pt x="14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92" name="Google Shape;1292;p16"/>
              <p:cNvSpPr/>
              <p:nvPr/>
            </p:nvSpPr>
            <p:spPr>
              <a:xfrm>
                <a:off x="8588825" y="2417500"/>
                <a:ext cx="225800" cy="1718150"/>
              </a:xfrm>
              <a:custGeom>
                <a:avLst/>
                <a:gdLst/>
                <a:ahLst/>
                <a:cxnLst/>
                <a:rect l="l" t="t" r="r" b="b"/>
                <a:pathLst>
                  <a:path w="9032" h="68726" extrusionOk="0">
                    <a:moveTo>
                      <a:pt x="7572" y="0"/>
                    </a:moveTo>
                    <a:lnTo>
                      <a:pt x="7572" y="0"/>
                    </a:lnTo>
                    <a:cubicBezTo>
                      <a:pt x="7634" y="1460"/>
                      <a:pt x="7530" y="2900"/>
                      <a:pt x="7259" y="4318"/>
                    </a:cubicBezTo>
                    <a:cubicBezTo>
                      <a:pt x="6591" y="7759"/>
                      <a:pt x="5611" y="10909"/>
                      <a:pt x="5256" y="14350"/>
                    </a:cubicBezTo>
                    <a:cubicBezTo>
                      <a:pt x="5236" y="14601"/>
                      <a:pt x="5215" y="14830"/>
                      <a:pt x="5194" y="15080"/>
                    </a:cubicBezTo>
                    <a:cubicBezTo>
                      <a:pt x="5173" y="15393"/>
                      <a:pt x="5131" y="15685"/>
                      <a:pt x="5131" y="15998"/>
                    </a:cubicBezTo>
                    <a:lnTo>
                      <a:pt x="5131" y="16019"/>
                    </a:lnTo>
                    <a:cubicBezTo>
                      <a:pt x="5006" y="19648"/>
                      <a:pt x="5277" y="23277"/>
                      <a:pt x="5340" y="26907"/>
                    </a:cubicBezTo>
                    <a:cubicBezTo>
                      <a:pt x="5361" y="27324"/>
                      <a:pt x="5361" y="27720"/>
                      <a:pt x="5361" y="28158"/>
                    </a:cubicBezTo>
                    <a:cubicBezTo>
                      <a:pt x="5361" y="28617"/>
                      <a:pt x="5340" y="29013"/>
                      <a:pt x="5340" y="29493"/>
                    </a:cubicBezTo>
                    <a:cubicBezTo>
                      <a:pt x="5340" y="29952"/>
                      <a:pt x="5319" y="30432"/>
                      <a:pt x="5319" y="30890"/>
                    </a:cubicBezTo>
                    <a:cubicBezTo>
                      <a:pt x="5298" y="31766"/>
                      <a:pt x="5256" y="32622"/>
                      <a:pt x="5236" y="33498"/>
                    </a:cubicBezTo>
                    <a:cubicBezTo>
                      <a:pt x="5131" y="36376"/>
                      <a:pt x="4944" y="39275"/>
                      <a:pt x="4589" y="42133"/>
                    </a:cubicBezTo>
                    <a:cubicBezTo>
                      <a:pt x="4318" y="44239"/>
                      <a:pt x="3942" y="46325"/>
                      <a:pt x="3442" y="48369"/>
                    </a:cubicBezTo>
                    <a:cubicBezTo>
                      <a:pt x="3421" y="48494"/>
                      <a:pt x="3379" y="48619"/>
                      <a:pt x="3358" y="48744"/>
                    </a:cubicBezTo>
                    <a:cubicBezTo>
                      <a:pt x="3317" y="48911"/>
                      <a:pt x="3254" y="49099"/>
                      <a:pt x="3212" y="49266"/>
                    </a:cubicBezTo>
                    <a:cubicBezTo>
                      <a:pt x="3171" y="49454"/>
                      <a:pt x="3129" y="49620"/>
                      <a:pt x="3066" y="49787"/>
                    </a:cubicBezTo>
                    <a:cubicBezTo>
                      <a:pt x="2670" y="51226"/>
                      <a:pt x="2232" y="52666"/>
                      <a:pt x="1815" y="54084"/>
                    </a:cubicBezTo>
                    <a:cubicBezTo>
                      <a:pt x="1773" y="54167"/>
                      <a:pt x="1752" y="54272"/>
                      <a:pt x="1732" y="54355"/>
                    </a:cubicBezTo>
                    <a:cubicBezTo>
                      <a:pt x="1648" y="54626"/>
                      <a:pt x="1565" y="54918"/>
                      <a:pt x="1481" y="55210"/>
                    </a:cubicBezTo>
                    <a:cubicBezTo>
                      <a:pt x="1440" y="55315"/>
                      <a:pt x="1419" y="55440"/>
                      <a:pt x="1377" y="55586"/>
                    </a:cubicBezTo>
                    <a:cubicBezTo>
                      <a:pt x="1335" y="55711"/>
                      <a:pt x="1314" y="55857"/>
                      <a:pt x="1273" y="56003"/>
                    </a:cubicBezTo>
                    <a:cubicBezTo>
                      <a:pt x="1231" y="56149"/>
                      <a:pt x="1189" y="56274"/>
                      <a:pt x="1148" y="56420"/>
                    </a:cubicBezTo>
                    <a:cubicBezTo>
                      <a:pt x="1064" y="56712"/>
                      <a:pt x="1002" y="57025"/>
                      <a:pt x="918" y="57317"/>
                    </a:cubicBezTo>
                    <a:cubicBezTo>
                      <a:pt x="876" y="57463"/>
                      <a:pt x="856" y="57609"/>
                      <a:pt x="814" y="57776"/>
                    </a:cubicBezTo>
                    <a:cubicBezTo>
                      <a:pt x="772" y="57943"/>
                      <a:pt x="730" y="58089"/>
                      <a:pt x="710" y="58255"/>
                    </a:cubicBezTo>
                    <a:cubicBezTo>
                      <a:pt x="647" y="58485"/>
                      <a:pt x="605" y="58714"/>
                      <a:pt x="564" y="58944"/>
                    </a:cubicBezTo>
                    <a:cubicBezTo>
                      <a:pt x="146" y="60967"/>
                      <a:pt x="0" y="63053"/>
                      <a:pt x="167" y="65118"/>
                    </a:cubicBezTo>
                    <a:cubicBezTo>
                      <a:pt x="167" y="65201"/>
                      <a:pt x="188" y="65284"/>
                      <a:pt x="188" y="65368"/>
                    </a:cubicBezTo>
                    <a:cubicBezTo>
                      <a:pt x="188" y="65514"/>
                      <a:pt x="209" y="65639"/>
                      <a:pt x="230" y="65764"/>
                    </a:cubicBezTo>
                    <a:cubicBezTo>
                      <a:pt x="251" y="65973"/>
                      <a:pt x="272" y="66160"/>
                      <a:pt x="313" y="66348"/>
                    </a:cubicBezTo>
                    <a:cubicBezTo>
                      <a:pt x="355" y="66598"/>
                      <a:pt x="397" y="66828"/>
                      <a:pt x="438" y="67057"/>
                    </a:cubicBezTo>
                    <a:cubicBezTo>
                      <a:pt x="459" y="67162"/>
                      <a:pt x="480" y="67266"/>
                      <a:pt x="522" y="67370"/>
                    </a:cubicBezTo>
                    <a:cubicBezTo>
                      <a:pt x="522" y="67391"/>
                      <a:pt x="522" y="67412"/>
                      <a:pt x="522" y="67433"/>
                    </a:cubicBezTo>
                    <a:lnTo>
                      <a:pt x="584" y="67620"/>
                    </a:lnTo>
                    <a:cubicBezTo>
                      <a:pt x="584" y="67662"/>
                      <a:pt x="605" y="67704"/>
                      <a:pt x="605" y="67746"/>
                    </a:cubicBezTo>
                    <a:cubicBezTo>
                      <a:pt x="626" y="67787"/>
                      <a:pt x="626" y="67850"/>
                      <a:pt x="647" y="67892"/>
                    </a:cubicBezTo>
                    <a:cubicBezTo>
                      <a:pt x="689" y="68038"/>
                      <a:pt x="730" y="68204"/>
                      <a:pt x="793" y="68350"/>
                    </a:cubicBezTo>
                    <a:cubicBezTo>
                      <a:pt x="814" y="68455"/>
                      <a:pt x="856" y="68559"/>
                      <a:pt x="897" y="68663"/>
                    </a:cubicBezTo>
                    <a:cubicBezTo>
                      <a:pt x="897" y="68663"/>
                      <a:pt x="897" y="68684"/>
                      <a:pt x="897" y="68705"/>
                    </a:cubicBezTo>
                    <a:cubicBezTo>
                      <a:pt x="897" y="68705"/>
                      <a:pt x="897" y="68705"/>
                      <a:pt x="897" y="68726"/>
                    </a:cubicBezTo>
                    <a:lnTo>
                      <a:pt x="1314" y="68726"/>
                    </a:lnTo>
                    <a:cubicBezTo>
                      <a:pt x="1544" y="68705"/>
                      <a:pt x="1752" y="68705"/>
                      <a:pt x="1961" y="68705"/>
                    </a:cubicBezTo>
                    <a:lnTo>
                      <a:pt x="2482" y="68705"/>
                    </a:lnTo>
                    <a:cubicBezTo>
                      <a:pt x="2941" y="68684"/>
                      <a:pt x="3379" y="68642"/>
                      <a:pt x="3817" y="68622"/>
                    </a:cubicBezTo>
                    <a:lnTo>
                      <a:pt x="3963" y="68622"/>
                    </a:lnTo>
                    <a:lnTo>
                      <a:pt x="4109" y="68601"/>
                    </a:lnTo>
                    <a:cubicBezTo>
                      <a:pt x="4130" y="68580"/>
                      <a:pt x="4130" y="68538"/>
                      <a:pt x="4130" y="68496"/>
                    </a:cubicBezTo>
                    <a:cubicBezTo>
                      <a:pt x="4255" y="67537"/>
                      <a:pt x="4318" y="66557"/>
                      <a:pt x="4380" y="65576"/>
                    </a:cubicBezTo>
                    <a:cubicBezTo>
                      <a:pt x="4506" y="63762"/>
                      <a:pt x="4568" y="61947"/>
                      <a:pt x="4735" y="60153"/>
                    </a:cubicBezTo>
                    <a:cubicBezTo>
                      <a:pt x="4756" y="59799"/>
                      <a:pt x="4798" y="59444"/>
                      <a:pt x="4839" y="59090"/>
                    </a:cubicBezTo>
                    <a:cubicBezTo>
                      <a:pt x="4881" y="58714"/>
                      <a:pt x="4944" y="58318"/>
                      <a:pt x="4985" y="57922"/>
                    </a:cubicBezTo>
                    <a:cubicBezTo>
                      <a:pt x="5090" y="57213"/>
                      <a:pt x="5236" y="56503"/>
                      <a:pt x="5382" y="55794"/>
                    </a:cubicBezTo>
                    <a:cubicBezTo>
                      <a:pt x="5674" y="54564"/>
                      <a:pt x="6070" y="53333"/>
                      <a:pt x="6425" y="52102"/>
                    </a:cubicBezTo>
                    <a:cubicBezTo>
                      <a:pt x="6591" y="51602"/>
                      <a:pt x="6737" y="51101"/>
                      <a:pt x="6883" y="50580"/>
                    </a:cubicBezTo>
                    <a:cubicBezTo>
                      <a:pt x="6988" y="50204"/>
                      <a:pt x="7071" y="49808"/>
                      <a:pt x="7155" y="49433"/>
                    </a:cubicBezTo>
                    <a:cubicBezTo>
                      <a:pt x="7217" y="49245"/>
                      <a:pt x="7238" y="49057"/>
                      <a:pt x="7280" y="48849"/>
                    </a:cubicBezTo>
                    <a:cubicBezTo>
                      <a:pt x="8177" y="44114"/>
                      <a:pt x="7175" y="39254"/>
                      <a:pt x="7196" y="34436"/>
                    </a:cubicBezTo>
                    <a:cubicBezTo>
                      <a:pt x="7217" y="32809"/>
                      <a:pt x="7321" y="31203"/>
                      <a:pt x="7509" y="29576"/>
                    </a:cubicBezTo>
                    <a:cubicBezTo>
                      <a:pt x="7530" y="29326"/>
                      <a:pt x="7551" y="29055"/>
                      <a:pt x="7593" y="28826"/>
                    </a:cubicBezTo>
                    <a:cubicBezTo>
                      <a:pt x="7613" y="28596"/>
                      <a:pt x="7634" y="28367"/>
                      <a:pt x="7676" y="28137"/>
                    </a:cubicBezTo>
                    <a:cubicBezTo>
                      <a:pt x="7989" y="25613"/>
                      <a:pt x="8364" y="23069"/>
                      <a:pt x="8594" y="20524"/>
                    </a:cubicBezTo>
                    <a:cubicBezTo>
                      <a:pt x="8948" y="16645"/>
                      <a:pt x="9032" y="12765"/>
                      <a:pt x="8844" y="8865"/>
                    </a:cubicBezTo>
                    <a:cubicBezTo>
                      <a:pt x="8844" y="8740"/>
                      <a:pt x="8844" y="8594"/>
                      <a:pt x="8823" y="8469"/>
                    </a:cubicBezTo>
                    <a:cubicBezTo>
                      <a:pt x="8823" y="8343"/>
                      <a:pt x="8802" y="8218"/>
                      <a:pt x="8802" y="8114"/>
                    </a:cubicBezTo>
                    <a:cubicBezTo>
                      <a:pt x="8615" y="5382"/>
                      <a:pt x="8197" y="2670"/>
                      <a:pt x="7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93" name="Google Shape;1293;p16"/>
              <p:cNvSpPr/>
              <p:nvPr/>
            </p:nvSpPr>
            <p:spPr>
              <a:xfrm>
                <a:off x="8466800" y="2808050"/>
                <a:ext cx="155950" cy="1327600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53104" extrusionOk="0">
                    <a:moveTo>
                      <a:pt x="3463" y="1"/>
                    </a:moveTo>
                    <a:lnTo>
                      <a:pt x="3463" y="42"/>
                    </a:lnTo>
                    <a:cubicBezTo>
                      <a:pt x="3463" y="293"/>
                      <a:pt x="3442" y="501"/>
                      <a:pt x="3442" y="793"/>
                    </a:cubicBezTo>
                    <a:cubicBezTo>
                      <a:pt x="3442" y="1085"/>
                      <a:pt x="3421" y="1377"/>
                      <a:pt x="3400" y="1648"/>
                    </a:cubicBezTo>
                    <a:cubicBezTo>
                      <a:pt x="3171" y="5924"/>
                      <a:pt x="2191" y="10137"/>
                      <a:pt x="1419" y="14351"/>
                    </a:cubicBezTo>
                    <a:cubicBezTo>
                      <a:pt x="1377" y="14580"/>
                      <a:pt x="1336" y="14810"/>
                      <a:pt x="1294" y="15039"/>
                    </a:cubicBezTo>
                    <a:cubicBezTo>
                      <a:pt x="1252" y="15268"/>
                      <a:pt x="1210" y="15498"/>
                      <a:pt x="1169" y="15727"/>
                    </a:cubicBezTo>
                    <a:cubicBezTo>
                      <a:pt x="1064" y="16290"/>
                      <a:pt x="960" y="16874"/>
                      <a:pt x="877" y="17458"/>
                    </a:cubicBezTo>
                    <a:cubicBezTo>
                      <a:pt x="564" y="19523"/>
                      <a:pt x="334" y="21588"/>
                      <a:pt x="209" y="23674"/>
                    </a:cubicBezTo>
                    <a:cubicBezTo>
                      <a:pt x="188" y="24008"/>
                      <a:pt x="168" y="24362"/>
                      <a:pt x="147" y="24675"/>
                    </a:cubicBezTo>
                    <a:cubicBezTo>
                      <a:pt x="126" y="24988"/>
                      <a:pt x="105" y="25322"/>
                      <a:pt x="105" y="25635"/>
                    </a:cubicBezTo>
                    <a:cubicBezTo>
                      <a:pt x="84" y="25760"/>
                      <a:pt x="84" y="25885"/>
                      <a:pt x="84" y="26010"/>
                    </a:cubicBezTo>
                    <a:lnTo>
                      <a:pt x="84" y="26344"/>
                    </a:lnTo>
                    <a:cubicBezTo>
                      <a:pt x="1" y="28638"/>
                      <a:pt x="22" y="30912"/>
                      <a:pt x="126" y="33206"/>
                    </a:cubicBezTo>
                    <a:cubicBezTo>
                      <a:pt x="126" y="33248"/>
                      <a:pt x="126" y="33289"/>
                      <a:pt x="126" y="33331"/>
                    </a:cubicBezTo>
                    <a:cubicBezTo>
                      <a:pt x="147" y="33623"/>
                      <a:pt x="147" y="33915"/>
                      <a:pt x="168" y="34186"/>
                    </a:cubicBezTo>
                    <a:cubicBezTo>
                      <a:pt x="188" y="34478"/>
                      <a:pt x="209" y="34749"/>
                      <a:pt x="230" y="35041"/>
                    </a:cubicBezTo>
                    <a:cubicBezTo>
                      <a:pt x="230" y="35146"/>
                      <a:pt x="230" y="35292"/>
                      <a:pt x="251" y="35375"/>
                    </a:cubicBezTo>
                    <a:cubicBezTo>
                      <a:pt x="251" y="35458"/>
                      <a:pt x="251" y="35542"/>
                      <a:pt x="251" y="35625"/>
                    </a:cubicBezTo>
                    <a:cubicBezTo>
                      <a:pt x="272" y="35876"/>
                      <a:pt x="293" y="36126"/>
                      <a:pt x="314" y="36355"/>
                    </a:cubicBezTo>
                    <a:cubicBezTo>
                      <a:pt x="334" y="36585"/>
                      <a:pt x="334" y="36814"/>
                      <a:pt x="355" y="37064"/>
                    </a:cubicBezTo>
                    <a:cubicBezTo>
                      <a:pt x="501" y="38817"/>
                      <a:pt x="689" y="40589"/>
                      <a:pt x="918" y="42341"/>
                    </a:cubicBezTo>
                    <a:cubicBezTo>
                      <a:pt x="981" y="42884"/>
                      <a:pt x="1044" y="43426"/>
                      <a:pt x="1127" y="43968"/>
                    </a:cubicBezTo>
                    <a:cubicBezTo>
                      <a:pt x="1210" y="44490"/>
                      <a:pt x="1273" y="45032"/>
                      <a:pt x="1356" y="45574"/>
                    </a:cubicBezTo>
                    <a:cubicBezTo>
                      <a:pt x="1398" y="45866"/>
                      <a:pt x="1461" y="46158"/>
                      <a:pt x="1502" y="46450"/>
                    </a:cubicBezTo>
                    <a:cubicBezTo>
                      <a:pt x="1586" y="46993"/>
                      <a:pt x="1711" y="48307"/>
                      <a:pt x="1940" y="49725"/>
                    </a:cubicBezTo>
                    <a:cubicBezTo>
                      <a:pt x="2003" y="50226"/>
                      <a:pt x="2107" y="50747"/>
                      <a:pt x="2212" y="51248"/>
                    </a:cubicBezTo>
                    <a:cubicBezTo>
                      <a:pt x="2337" y="51873"/>
                      <a:pt x="2504" y="52499"/>
                      <a:pt x="2712" y="53104"/>
                    </a:cubicBezTo>
                    <a:lnTo>
                      <a:pt x="5007" y="53104"/>
                    </a:lnTo>
                    <a:lnTo>
                      <a:pt x="5048" y="53020"/>
                    </a:lnTo>
                    <a:cubicBezTo>
                      <a:pt x="5048" y="53000"/>
                      <a:pt x="5069" y="52979"/>
                      <a:pt x="5069" y="52958"/>
                    </a:cubicBezTo>
                    <a:cubicBezTo>
                      <a:pt x="5111" y="52874"/>
                      <a:pt x="5153" y="52791"/>
                      <a:pt x="5173" y="52708"/>
                    </a:cubicBezTo>
                    <a:cubicBezTo>
                      <a:pt x="5194" y="52708"/>
                      <a:pt x="5194" y="52687"/>
                      <a:pt x="5194" y="52666"/>
                    </a:cubicBezTo>
                    <a:cubicBezTo>
                      <a:pt x="5215" y="52645"/>
                      <a:pt x="5236" y="52603"/>
                      <a:pt x="5236" y="52582"/>
                    </a:cubicBezTo>
                    <a:lnTo>
                      <a:pt x="5257" y="52520"/>
                    </a:lnTo>
                    <a:cubicBezTo>
                      <a:pt x="5278" y="52499"/>
                      <a:pt x="5278" y="52478"/>
                      <a:pt x="5278" y="52457"/>
                    </a:cubicBezTo>
                    <a:cubicBezTo>
                      <a:pt x="5319" y="52395"/>
                      <a:pt x="5340" y="52332"/>
                      <a:pt x="5361" y="52249"/>
                    </a:cubicBezTo>
                    <a:cubicBezTo>
                      <a:pt x="5361" y="52249"/>
                      <a:pt x="5361" y="52249"/>
                      <a:pt x="5361" y="52228"/>
                    </a:cubicBezTo>
                    <a:cubicBezTo>
                      <a:pt x="5403" y="52165"/>
                      <a:pt x="5424" y="52082"/>
                      <a:pt x="5445" y="51998"/>
                    </a:cubicBezTo>
                    <a:cubicBezTo>
                      <a:pt x="5486" y="51915"/>
                      <a:pt x="5528" y="51811"/>
                      <a:pt x="5549" y="51727"/>
                    </a:cubicBezTo>
                    <a:cubicBezTo>
                      <a:pt x="5570" y="51644"/>
                      <a:pt x="5591" y="51581"/>
                      <a:pt x="5611" y="51498"/>
                    </a:cubicBezTo>
                    <a:cubicBezTo>
                      <a:pt x="5611" y="51477"/>
                      <a:pt x="5611" y="51456"/>
                      <a:pt x="5632" y="51435"/>
                    </a:cubicBezTo>
                    <a:cubicBezTo>
                      <a:pt x="5674" y="51248"/>
                      <a:pt x="5737" y="51060"/>
                      <a:pt x="5778" y="50851"/>
                    </a:cubicBezTo>
                    <a:cubicBezTo>
                      <a:pt x="5862" y="50497"/>
                      <a:pt x="5924" y="50142"/>
                      <a:pt x="5987" y="49767"/>
                    </a:cubicBezTo>
                    <a:lnTo>
                      <a:pt x="5987" y="49725"/>
                    </a:lnTo>
                    <a:lnTo>
                      <a:pt x="5987" y="49704"/>
                    </a:lnTo>
                    <a:cubicBezTo>
                      <a:pt x="6049" y="49287"/>
                      <a:pt x="6091" y="48870"/>
                      <a:pt x="6133" y="48390"/>
                    </a:cubicBezTo>
                    <a:cubicBezTo>
                      <a:pt x="6175" y="47931"/>
                      <a:pt x="6195" y="47452"/>
                      <a:pt x="6195" y="46951"/>
                    </a:cubicBezTo>
                    <a:cubicBezTo>
                      <a:pt x="6216" y="46784"/>
                      <a:pt x="6216" y="46596"/>
                      <a:pt x="6216" y="46409"/>
                    </a:cubicBezTo>
                    <a:lnTo>
                      <a:pt x="6216" y="46283"/>
                    </a:lnTo>
                    <a:lnTo>
                      <a:pt x="6216" y="46137"/>
                    </a:lnTo>
                    <a:lnTo>
                      <a:pt x="6216" y="46054"/>
                    </a:lnTo>
                    <a:cubicBezTo>
                      <a:pt x="6216" y="45574"/>
                      <a:pt x="6216" y="45095"/>
                      <a:pt x="6237" y="44594"/>
                    </a:cubicBezTo>
                    <a:lnTo>
                      <a:pt x="6237" y="44344"/>
                    </a:lnTo>
                    <a:lnTo>
                      <a:pt x="6237" y="44323"/>
                    </a:lnTo>
                    <a:cubicBezTo>
                      <a:pt x="6216" y="44093"/>
                      <a:pt x="6216" y="43885"/>
                      <a:pt x="6216" y="43655"/>
                    </a:cubicBezTo>
                    <a:lnTo>
                      <a:pt x="6216" y="43384"/>
                    </a:lnTo>
                    <a:cubicBezTo>
                      <a:pt x="6195" y="43259"/>
                      <a:pt x="6195" y="43155"/>
                      <a:pt x="6195" y="43030"/>
                    </a:cubicBezTo>
                    <a:cubicBezTo>
                      <a:pt x="6154" y="42425"/>
                      <a:pt x="6133" y="41841"/>
                      <a:pt x="6091" y="41278"/>
                    </a:cubicBezTo>
                    <a:cubicBezTo>
                      <a:pt x="6091" y="41090"/>
                      <a:pt x="6091" y="40923"/>
                      <a:pt x="6070" y="40756"/>
                    </a:cubicBezTo>
                    <a:cubicBezTo>
                      <a:pt x="6070" y="40589"/>
                      <a:pt x="6049" y="40423"/>
                      <a:pt x="6049" y="40256"/>
                    </a:cubicBezTo>
                    <a:cubicBezTo>
                      <a:pt x="6029" y="39943"/>
                      <a:pt x="6008" y="39609"/>
                      <a:pt x="6008" y="39317"/>
                    </a:cubicBezTo>
                    <a:cubicBezTo>
                      <a:pt x="6008" y="39192"/>
                      <a:pt x="6008" y="39067"/>
                      <a:pt x="6008" y="38942"/>
                    </a:cubicBezTo>
                    <a:cubicBezTo>
                      <a:pt x="6008" y="38629"/>
                      <a:pt x="5987" y="38337"/>
                      <a:pt x="5987" y="38045"/>
                    </a:cubicBezTo>
                    <a:lnTo>
                      <a:pt x="5945" y="37190"/>
                    </a:lnTo>
                    <a:cubicBezTo>
                      <a:pt x="5862" y="34895"/>
                      <a:pt x="5737" y="32622"/>
                      <a:pt x="5653" y="30348"/>
                    </a:cubicBezTo>
                    <a:lnTo>
                      <a:pt x="5611" y="29556"/>
                    </a:lnTo>
                    <a:cubicBezTo>
                      <a:pt x="5591" y="28951"/>
                      <a:pt x="5570" y="28325"/>
                      <a:pt x="5549" y="27699"/>
                    </a:cubicBezTo>
                    <a:cubicBezTo>
                      <a:pt x="5549" y="27074"/>
                      <a:pt x="5528" y="26406"/>
                      <a:pt x="5528" y="25760"/>
                    </a:cubicBezTo>
                    <a:lnTo>
                      <a:pt x="5528" y="25739"/>
                    </a:lnTo>
                    <a:lnTo>
                      <a:pt x="5528" y="24988"/>
                    </a:lnTo>
                    <a:cubicBezTo>
                      <a:pt x="5507" y="24425"/>
                      <a:pt x="5528" y="23841"/>
                      <a:pt x="5528" y="23278"/>
                    </a:cubicBezTo>
                    <a:cubicBezTo>
                      <a:pt x="5549" y="21380"/>
                      <a:pt x="5653" y="19461"/>
                      <a:pt x="5737" y="17542"/>
                    </a:cubicBezTo>
                    <a:cubicBezTo>
                      <a:pt x="5820" y="15519"/>
                      <a:pt x="5883" y="13516"/>
                      <a:pt x="5820" y="11514"/>
                    </a:cubicBezTo>
                    <a:cubicBezTo>
                      <a:pt x="5820" y="10993"/>
                      <a:pt x="5799" y="10471"/>
                      <a:pt x="5757" y="9950"/>
                    </a:cubicBezTo>
                    <a:cubicBezTo>
                      <a:pt x="5737" y="9387"/>
                      <a:pt x="5695" y="8823"/>
                      <a:pt x="5632" y="8281"/>
                    </a:cubicBezTo>
                    <a:lnTo>
                      <a:pt x="5632" y="8260"/>
                    </a:lnTo>
                    <a:cubicBezTo>
                      <a:pt x="5507" y="6925"/>
                      <a:pt x="5278" y="5591"/>
                      <a:pt x="4965" y="4277"/>
                    </a:cubicBezTo>
                    <a:cubicBezTo>
                      <a:pt x="4944" y="4214"/>
                      <a:pt x="4944" y="4130"/>
                      <a:pt x="4923" y="4047"/>
                    </a:cubicBezTo>
                    <a:cubicBezTo>
                      <a:pt x="4881" y="3880"/>
                      <a:pt x="4819" y="3734"/>
                      <a:pt x="4777" y="3567"/>
                    </a:cubicBezTo>
                    <a:cubicBezTo>
                      <a:pt x="4735" y="3400"/>
                      <a:pt x="4694" y="3254"/>
                      <a:pt x="4652" y="3088"/>
                    </a:cubicBezTo>
                    <a:cubicBezTo>
                      <a:pt x="4631" y="3025"/>
                      <a:pt x="4610" y="2942"/>
                      <a:pt x="4568" y="2858"/>
                    </a:cubicBezTo>
                    <a:cubicBezTo>
                      <a:pt x="4527" y="2712"/>
                      <a:pt x="4485" y="2587"/>
                      <a:pt x="4443" y="2441"/>
                    </a:cubicBezTo>
                    <a:cubicBezTo>
                      <a:pt x="4381" y="2274"/>
                      <a:pt x="4318" y="2107"/>
                      <a:pt x="4256" y="1920"/>
                    </a:cubicBezTo>
                    <a:cubicBezTo>
                      <a:pt x="4235" y="1857"/>
                      <a:pt x="4214" y="1815"/>
                      <a:pt x="4193" y="1753"/>
                    </a:cubicBezTo>
                    <a:cubicBezTo>
                      <a:pt x="4110" y="1523"/>
                      <a:pt x="4026" y="1273"/>
                      <a:pt x="3922" y="1064"/>
                    </a:cubicBezTo>
                    <a:cubicBezTo>
                      <a:pt x="3880" y="918"/>
                      <a:pt x="3818" y="793"/>
                      <a:pt x="3755" y="668"/>
                    </a:cubicBezTo>
                    <a:cubicBezTo>
                      <a:pt x="3692" y="522"/>
                      <a:pt x="3651" y="397"/>
                      <a:pt x="3588" y="272"/>
                    </a:cubicBezTo>
                    <a:lnTo>
                      <a:pt x="34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94" name="Google Shape;1294;p16"/>
              <p:cNvSpPr/>
              <p:nvPr/>
            </p:nvSpPr>
            <p:spPr>
              <a:xfrm>
                <a:off x="8630525" y="2992125"/>
                <a:ext cx="364525" cy="1141450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45658" extrusionOk="0">
                    <a:moveTo>
                      <a:pt x="14580" y="0"/>
                    </a:moveTo>
                    <a:cubicBezTo>
                      <a:pt x="11452" y="3442"/>
                      <a:pt x="10326" y="7968"/>
                      <a:pt x="9387" y="12577"/>
                    </a:cubicBezTo>
                    <a:cubicBezTo>
                      <a:pt x="9303" y="12974"/>
                      <a:pt x="9220" y="13370"/>
                      <a:pt x="9157" y="13766"/>
                    </a:cubicBezTo>
                    <a:cubicBezTo>
                      <a:pt x="9074" y="14163"/>
                      <a:pt x="8991" y="14559"/>
                      <a:pt x="8928" y="14955"/>
                    </a:cubicBezTo>
                    <a:cubicBezTo>
                      <a:pt x="8594" y="16666"/>
                      <a:pt x="8240" y="18397"/>
                      <a:pt x="7802" y="20044"/>
                    </a:cubicBezTo>
                    <a:cubicBezTo>
                      <a:pt x="7531" y="21046"/>
                      <a:pt x="7218" y="22026"/>
                      <a:pt x="6884" y="23006"/>
                    </a:cubicBezTo>
                    <a:cubicBezTo>
                      <a:pt x="6821" y="23215"/>
                      <a:pt x="6738" y="23444"/>
                      <a:pt x="6655" y="23653"/>
                    </a:cubicBezTo>
                    <a:cubicBezTo>
                      <a:pt x="6592" y="23861"/>
                      <a:pt x="6509" y="24070"/>
                      <a:pt x="6446" y="24279"/>
                    </a:cubicBezTo>
                    <a:cubicBezTo>
                      <a:pt x="6175" y="25009"/>
                      <a:pt x="5904" y="25718"/>
                      <a:pt x="5633" y="26448"/>
                    </a:cubicBezTo>
                    <a:cubicBezTo>
                      <a:pt x="5487" y="26802"/>
                      <a:pt x="5341" y="27178"/>
                      <a:pt x="5195" y="27553"/>
                    </a:cubicBezTo>
                    <a:cubicBezTo>
                      <a:pt x="5007" y="28033"/>
                      <a:pt x="4798" y="28533"/>
                      <a:pt x="4611" y="29034"/>
                    </a:cubicBezTo>
                    <a:cubicBezTo>
                      <a:pt x="4193" y="30077"/>
                      <a:pt x="3776" y="31120"/>
                      <a:pt x="3380" y="32184"/>
                    </a:cubicBezTo>
                    <a:lnTo>
                      <a:pt x="3213" y="32642"/>
                    </a:lnTo>
                    <a:cubicBezTo>
                      <a:pt x="3150" y="32788"/>
                      <a:pt x="3109" y="32934"/>
                      <a:pt x="3046" y="33080"/>
                    </a:cubicBezTo>
                    <a:cubicBezTo>
                      <a:pt x="2671" y="34123"/>
                      <a:pt x="2316" y="35166"/>
                      <a:pt x="1982" y="36230"/>
                    </a:cubicBezTo>
                    <a:cubicBezTo>
                      <a:pt x="1941" y="36376"/>
                      <a:pt x="1899" y="36522"/>
                      <a:pt x="1836" y="36668"/>
                    </a:cubicBezTo>
                    <a:cubicBezTo>
                      <a:pt x="1753" y="36981"/>
                      <a:pt x="1607" y="37335"/>
                      <a:pt x="1482" y="37690"/>
                    </a:cubicBezTo>
                    <a:cubicBezTo>
                      <a:pt x="1419" y="37878"/>
                      <a:pt x="1357" y="38044"/>
                      <a:pt x="1273" y="38253"/>
                    </a:cubicBezTo>
                    <a:cubicBezTo>
                      <a:pt x="1211" y="38441"/>
                      <a:pt x="1127" y="38649"/>
                      <a:pt x="1065" y="38858"/>
                    </a:cubicBezTo>
                    <a:cubicBezTo>
                      <a:pt x="627" y="40005"/>
                      <a:pt x="314" y="41194"/>
                      <a:pt x="105" y="42383"/>
                    </a:cubicBezTo>
                    <a:cubicBezTo>
                      <a:pt x="1" y="43050"/>
                      <a:pt x="1" y="43697"/>
                      <a:pt x="105" y="44343"/>
                    </a:cubicBezTo>
                    <a:cubicBezTo>
                      <a:pt x="126" y="44448"/>
                      <a:pt x="147" y="44552"/>
                      <a:pt x="168" y="44615"/>
                    </a:cubicBezTo>
                    <a:cubicBezTo>
                      <a:pt x="189" y="44698"/>
                      <a:pt x="210" y="44781"/>
                      <a:pt x="230" y="44844"/>
                    </a:cubicBezTo>
                    <a:cubicBezTo>
                      <a:pt x="272" y="45011"/>
                      <a:pt x="335" y="45157"/>
                      <a:pt x="418" y="45303"/>
                    </a:cubicBezTo>
                    <a:cubicBezTo>
                      <a:pt x="439" y="45386"/>
                      <a:pt x="481" y="45449"/>
                      <a:pt x="502" y="45491"/>
                    </a:cubicBezTo>
                    <a:cubicBezTo>
                      <a:pt x="543" y="45553"/>
                      <a:pt x="585" y="45616"/>
                      <a:pt x="627" y="45657"/>
                    </a:cubicBezTo>
                    <a:lnTo>
                      <a:pt x="794" y="45657"/>
                    </a:lnTo>
                    <a:cubicBezTo>
                      <a:pt x="1252" y="45637"/>
                      <a:pt x="1711" y="45616"/>
                      <a:pt x="2149" y="45595"/>
                    </a:cubicBezTo>
                    <a:lnTo>
                      <a:pt x="2274" y="45595"/>
                    </a:lnTo>
                    <a:lnTo>
                      <a:pt x="2441" y="45574"/>
                    </a:lnTo>
                    <a:lnTo>
                      <a:pt x="2984" y="45574"/>
                    </a:lnTo>
                    <a:cubicBezTo>
                      <a:pt x="4298" y="45491"/>
                      <a:pt x="5591" y="45324"/>
                      <a:pt x="6884" y="45094"/>
                    </a:cubicBezTo>
                    <a:cubicBezTo>
                      <a:pt x="6947" y="45094"/>
                      <a:pt x="7009" y="45073"/>
                      <a:pt x="7072" y="45053"/>
                    </a:cubicBezTo>
                    <a:cubicBezTo>
                      <a:pt x="7259" y="44469"/>
                      <a:pt x="7426" y="43843"/>
                      <a:pt x="7531" y="43217"/>
                    </a:cubicBezTo>
                    <a:cubicBezTo>
                      <a:pt x="7635" y="42779"/>
                      <a:pt x="7697" y="42341"/>
                      <a:pt x="7802" y="41924"/>
                    </a:cubicBezTo>
                    <a:cubicBezTo>
                      <a:pt x="10117" y="31454"/>
                      <a:pt x="11765" y="20858"/>
                      <a:pt x="12745" y="10179"/>
                    </a:cubicBezTo>
                    <a:cubicBezTo>
                      <a:pt x="13058" y="6737"/>
                      <a:pt x="13329" y="3212"/>
                      <a:pt x="14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95" name="Google Shape;1295;p16"/>
              <p:cNvSpPr/>
              <p:nvPr/>
            </p:nvSpPr>
            <p:spPr>
              <a:xfrm>
                <a:off x="8580475" y="2411250"/>
                <a:ext cx="151250" cy="172180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68872" extrusionOk="0">
                    <a:moveTo>
                      <a:pt x="4318" y="0"/>
                    </a:moveTo>
                    <a:cubicBezTo>
                      <a:pt x="1753" y="2920"/>
                      <a:pt x="1586" y="7154"/>
                      <a:pt x="1544" y="11034"/>
                    </a:cubicBezTo>
                    <a:cubicBezTo>
                      <a:pt x="1544" y="11972"/>
                      <a:pt x="1523" y="12911"/>
                      <a:pt x="1523" y="13870"/>
                    </a:cubicBezTo>
                    <a:lnTo>
                      <a:pt x="1523" y="13891"/>
                    </a:lnTo>
                    <a:lnTo>
                      <a:pt x="1523" y="15059"/>
                    </a:lnTo>
                    <a:lnTo>
                      <a:pt x="1523" y="15998"/>
                    </a:lnTo>
                    <a:lnTo>
                      <a:pt x="1523" y="16186"/>
                    </a:lnTo>
                    <a:cubicBezTo>
                      <a:pt x="1482" y="25113"/>
                      <a:pt x="1440" y="34019"/>
                      <a:pt x="1044" y="42925"/>
                    </a:cubicBezTo>
                    <a:cubicBezTo>
                      <a:pt x="1023" y="43133"/>
                      <a:pt x="1023" y="43363"/>
                      <a:pt x="1002" y="43571"/>
                    </a:cubicBezTo>
                    <a:cubicBezTo>
                      <a:pt x="981" y="44030"/>
                      <a:pt x="960" y="44510"/>
                      <a:pt x="939" y="44969"/>
                    </a:cubicBezTo>
                    <a:cubicBezTo>
                      <a:pt x="877" y="46074"/>
                      <a:pt x="814" y="47180"/>
                      <a:pt x="752" y="48264"/>
                    </a:cubicBezTo>
                    <a:lnTo>
                      <a:pt x="752" y="48285"/>
                    </a:lnTo>
                    <a:cubicBezTo>
                      <a:pt x="689" y="49307"/>
                      <a:pt x="626" y="50329"/>
                      <a:pt x="543" y="51351"/>
                    </a:cubicBezTo>
                    <a:lnTo>
                      <a:pt x="480" y="52060"/>
                    </a:lnTo>
                    <a:cubicBezTo>
                      <a:pt x="480" y="52165"/>
                      <a:pt x="460" y="52248"/>
                      <a:pt x="460" y="52352"/>
                    </a:cubicBezTo>
                    <a:cubicBezTo>
                      <a:pt x="460" y="52498"/>
                      <a:pt x="439" y="52644"/>
                      <a:pt x="439" y="52790"/>
                    </a:cubicBezTo>
                    <a:cubicBezTo>
                      <a:pt x="293" y="54480"/>
                      <a:pt x="105" y="56816"/>
                      <a:pt x="42" y="59256"/>
                    </a:cubicBezTo>
                    <a:cubicBezTo>
                      <a:pt x="21" y="59507"/>
                      <a:pt x="21" y="59778"/>
                      <a:pt x="21" y="60028"/>
                    </a:cubicBezTo>
                    <a:lnTo>
                      <a:pt x="21" y="61113"/>
                    </a:lnTo>
                    <a:lnTo>
                      <a:pt x="21" y="61133"/>
                    </a:lnTo>
                    <a:cubicBezTo>
                      <a:pt x="1" y="62301"/>
                      <a:pt x="42" y="63470"/>
                      <a:pt x="126" y="64554"/>
                    </a:cubicBezTo>
                    <a:lnTo>
                      <a:pt x="126" y="64658"/>
                    </a:lnTo>
                    <a:lnTo>
                      <a:pt x="126" y="64679"/>
                    </a:lnTo>
                    <a:cubicBezTo>
                      <a:pt x="147" y="64930"/>
                      <a:pt x="167" y="65180"/>
                      <a:pt x="209" y="65430"/>
                    </a:cubicBezTo>
                    <a:cubicBezTo>
                      <a:pt x="209" y="65472"/>
                      <a:pt x="209" y="65514"/>
                      <a:pt x="209" y="65555"/>
                    </a:cubicBezTo>
                    <a:cubicBezTo>
                      <a:pt x="230" y="65722"/>
                      <a:pt x="251" y="65868"/>
                      <a:pt x="272" y="66014"/>
                    </a:cubicBezTo>
                    <a:cubicBezTo>
                      <a:pt x="293" y="66202"/>
                      <a:pt x="334" y="66369"/>
                      <a:pt x="355" y="66536"/>
                    </a:cubicBezTo>
                    <a:cubicBezTo>
                      <a:pt x="376" y="66598"/>
                      <a:pt x="397" y="66661"/>
                      <a:pt x="397" y="66723"/>
                    </a:cubicBezTo>
                    <a:cubicBezTo>
                      <a:pt x="418" y="66848"/>
                      <a:pt x="439" y="66974"/>
                      <a:pt x="460" y="67099"/>
                    </a:cubicBezTo>
                    <a:cubicBezTo>
                      <a:pt x="501" y="67286"/>
                      <a:pt x="543" y="67474"/>
                      <a:pt x="585" y="67662"/>
                    </a:cubicBezTo>
                    <a:cubicBezTo>
                      <a:pt x="606" y="67745"/>
                      <a:pt x="626" y="67829"/>
                      <a:pt x="668" y="67912"/>
                    </a:cubicBezTo>
                    <a:cubicBezTo>
                      <a:pt x="668" y="67954"/>
                      <a:pt x="689" y="67975"/>
                      <a:pt x="689" y="68016"/>
                    </a:cubicBezTo>
                    <a:cubicBezTo>
                      <a:pt x="710" y="68079"/>
                      <a:pt x="731" y="68142"/>
                      <a:pt x="752" y="68204"/>
                    </a:cubicBezTo>
                    <a:cubicBezTo>
                      <a:pt x="752" y="68225"/>
                      <a:pt x="752" y="68225"/>
                      <a:pt x="772" y="68246"/>
                    </a:cubicBezTo>
                    <a:cubicBezTo>
                      <a:pt x="793" y="68308"/>
                      <a:pt x="814" y="68392"/>
                      <a:pt x="835" y="68454"/>
                    </a:cubicBezTo>
                    <a:cubicBezTo>
                      <a:pt x="856" y="68517"/>
                      <a:pt x="898" y="68580"/>
                      <a:pt x="918" y="68642"/>
                    </a:cubicBezTo>
                    <a:cubicBezTo>
                      <a:pt x="939" y="68726"/>
                      <a:pt x="1002" y="68809"/>
                      <a:pt x="1064" y="68872"/>
                    </a:cubicBezTo>
                    <a:lnTo>
                      <a:pt x="1690" y="68872"/>
                    </a:lnTo>
                    <a:cubicBezTo>
                      <a:pt x="1920" y="68872"/>
                      <a:pt x="2128" y="68851"/>
                      <a:pt x="2358" y="68851"/>
                    </a:cubicBezTo>
                    <a:lnTo>
                      <a:pt x="2858" y="68851"/>
                    </a:lnTo>
                    <a:cubicBezTo>
                      <a:pt x="3317" y="68830"/>
                      <a:pt x="3776" y="68809"/>
                      <a:pt x="4214" y="68788"/>
                    </a:cubicBezTo>
                    <a:lnTo>
                      <a:pt x="4339" y="68788"/>
                    </a:lnTo>
                    <a:lnTo>
                      <a:pt x="4485" y="68767"/>
                    </a:lnTo>
                    <a:lnTo>
                      <a:pt x="4652" y="68767"/>
                    </a:lnTo>
                    <a:cubicBezTo>
                      <a:pt x="4673" y="68746"/>
                      <a:pt x="4694" y="68726"/>
                      <a:pt x="4735" y="68705"/>
                    </a:cubicBezTo>
                    <a:cubicBezTo>
                      <a:pt x="4777" y="68621"/>
                      <a:pt x="4840" y="68559"/>
                      <a:pt x="4881" y="68475"/>
                    </a:cubicBezTo>
                    <a:cubicBezTo>
                      <a:pt x="4923" y="68350"/>
                      <a:pt x="4986" y="68225"/>
                      <a:pt x="5006" y="68100"/>
                    </a:cubicBezTo>
                    <a:cubicBezTo>
                      <a:pt x="5152" y="67516"/>
                      <a:pt x="5236" y="66932"/>
                      <a:pt x="5278" y="66348"/>
                    </a:cubicBezTo>
                    <a:cubicBezTo>
                      <a:pt x="5278" y="66160"/>
                      <a:pt x="5298" y="65952"/>
                      <a:pt x="5319" y="65806"/>
                    </a:cubicBezTo>
                    <a:cubicBezTo>
                      <a:pt x="5319" y="65639"/>
                      <a:pt x="5319" y="65472"/>
                      <a:pt x="5319" y="65305"/>
                    </a:cubicBezTo>
                    <a:lnTo>
                      <a:pt x="5319" y="65055"/>
                    </a:lnTo>
                    <a:lnTo>
                      <a:pt x="5319" y="64742"/>
                    </a:lnTo>
                    <a:lnTo>
                      <a:pt x="5319" y="63949"/>
                    </a:lnTo>
                    <a:lnTo>
                      <a:pt x="5319" y="63240"/>
                    </a:lnTo>
                    <a:cubicBezTo>
                      <a:pt x="5298" y="62239"/>
                      <a:pt x="5257" y="61238"/>
                      <a:pt x="5236" y="60403"/>
                    </a:cubicBezTo>
                    <a:lnTo>
                      <a:pt x="5236" y="60383"/>
                    </a:lnTo>
                    <a:cubicBezTo>
                      <a:pt x="5215" y="60070"/>
                      <a:pt x="5194" y="59799"/>
                      <a:pt x="5194" y="59527"/>
                    </a:cubicBezTo>
                    <a:lnTo>
                      <a:pt x="5194" y="59298"/>
                    </a:lnTo>
                    <a:lnTo>
                      <a:pt x="5194" y="59194"/>
                    </a:lnTo>
                    <a:lnTo>
                      <a:pt x="5194" y="59110"/>
                    </a:lnTo>
                    <a:lnTo>
                      <a:pt x="5194" y="58505"/>
                    </a:lnTo>
                    <a:lnTo>
                      <a:pt x="5194" y="58130"/>
                    </a:lnTo>
                    <a:cubicBezTo>
                      <a:pt x="5215" y="57546"/>
                      <a:pt x="5236" y="56962"/>
                      <a:pt x="5257" y="56378"/>
                    </a:cubicBezTo>
                    <a:cubicBezTo>
                      <a:pt x="5257" y="56211"/>
                      <a:pt x="5257" y="56065"/>
                      <a:pt x="5257" y="55898"/>
                    </a:cubicBezTo>
                    <a:lnTo>
                      <a:pt x="5257" y="55419"/>
                    </a:lnTo>
                    <a:cubicBezTo>
                      <a:pt x="5298" y="53750"/>
                      <a:pt x="5361" y="52060"/>
                      <a:pt x="5403" y="50371"/>
                    </a:cubicBezTo>
                    <a:cubicBezTo>
                      <a:pt x="5403" y="50142"/>
                      <a:pt x="5424" y="49954"/>
                      <a:pt x="5424" y="49704"/>
                    </a:cubicBezTo>
                    <a:cubicBezTo>
                      <a:pt x="5424" y="49453"/>
                      <a:pt x="5444" y="49224"/>
                      <a:pt x="5444" y="48974"/>
                    </a:cubicBezTo>
                    <a:cubicBezTo>
                      <a:pt x="5549" y="45553"/>
                      <a:pt x="5632" y="42111"/>
                      <a:pt x="5736" y="38691"/>
                    </a:cubicBezTo>
                    <a:cubicBezTo>
                      <a:pt x="5736" y="38691"/>
                      <a:pt x="5736" y="38670"/>
                      <a:pt x="5736" y="38670"/>
                    </a:cubicBezTo>
                    <a:cubicBezTo>
                      <a:pt x="5778" y="36876"/>
                      <a:pt x="5820" y="35082"/>
                      <a:pt x="5882" y="33289"/>
                    </a:cubicBezTo>
                    <a:lnTo>
                      <a:pt x="5882" y="33268"/>
                    </a:lnTo>
                    <a:lnTo>
                      <a:pt x="5882" y="33184"/>
                    </a:lnTo>
                    <a:cubicBezTo>
                      <a:pt x="5945" y="31120"/>
                      <a:pt x="6008" y="29076"/>
                      <a:pt x="6029" y="27031"/>
                    </a:cubicBezTo>
                    <a:cubicBezTo>
                      <a:pt x="6008" y="27011"/>
                      <a:pt x="6008" y="27011"/>
                      <a:pt x="6029" y="27011"/>
                    </a:cubicBezTo>
                    <a:lnTo>
                      <a:pt x="6029" y="26155"/>
                    </a:lnTo>
                    <a:lnTo>
                      <a:pt x="6029" y="25509"/>
                    </a:lnTo>
                    <a:cubicBezTo>
                      <a:pt x="6049" y="22422"/>
                      <a:pt x="5924" y="19335"/>
                      <a:pt x="5653" y="16248"/>
                    </a:cubicBezTo>
                    <a:cubicBezTo>
                      <a:pt x="5653" y="16165"/>
                      <a:pt x="5632" y="16081"/>
                      <a:pt x="5632" y="15998"/>
                    </a:cubicBezTo>
                    <a:cubicBezTo>
                      <a:pt x="5611" y="15768"/>
                      <a:pt x="5570" y="15539"/>
                      <a:pt x="5549" y="15310"/>
                    </a:cubicBezTo>
                    <a:cubicBezTo>
                      <a:pt x="5528" y="15080"/>
                      <a:pt x="5507" y="14830"/>
                      <a:pt x="5465" y="14600"/>
                    </a:cubicBezTo>
                    <a:cubicBezTo>
                      <a:pt x="4881" y="9720"/>
                      <a:pt x="3922" y="4860"/>
                      <a:pt x="4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96" name="Google Shape;1296;p16"/>
              <p:cNvSpPr/>
              <p:nvPr/>
            </p:nvSpPr>
            <p:spPr>
              <a:xfrm>
                <a:off x="8118475" y="3489575"/>
                <a:ext cx="340525" cy="645050"/>
              </a:xfrm>
              <a:custGeom>
                <a:avLst/>
                <a:gdLst/>
                <a:ahLst/>
                <a:cxnLst/>
                <a:rect l="l" t="t" r="r" b="b"/>
                <a:pathLst>
                  <a:path w="13621" h="25802" extrusionOk="0">
                    <a:moveTo>
                      <a:pt x="793" y="0"/>
                    </a:moveTo>
                    <a:lnTo>
                      <a:pt x="793" y="0"/>
                    </a:lnTo>
                    <a:cubicBezTo>
                      <a:pt x="1" y="3525"/>
                      <a:pt x="898" y="7259"/>
                      <a:pt x="2316" y="10617"/>
                    </a:cubicBezTo>
                    <a:cubicBezTo>
                      <a:pt x="3734" y="13954"/>
                      <a:pt x="5695" y="17041"/>
                      <a:pt x="7176" y="20378"/>
                    </a:cubicBezTo>
                    <a:cubicBezTo>
                      <a:pt x="7510" y="21150"/>
                      <a:pt x="7843" y="22151"/>
                      <a:pt x="8219" y="23173"/>
                    </a:cubicBezTo>
                    <a:cubicBezTo>
                      <a:pt x="8490" y="23924"/>
                      <a:pt x="8761" y="24696"/>
                      <a:pt x="9095" y="25405"/>
                    </a:cubicBezTo>
                    <a:lnTo>
                      <a:pt x="9282" y="25426"/>
                    </a:lnTo>
                    <a:cubicBezTo>
                      <a:pt x="9512" y="25467"/>
                      <a:pt x="9762" y="25509"/>
                      <a:pt x="10012" y="25530"/>
                    </a:cubicBezTo>
                    <a:cubicBezTo>
                      <a:pt x="10179" y="25551"/>
                      <a:pt x="10346" y="25572"/>
                      <a:pt x="10513" y="25593"/>
                    </a:cubicBezTo>
                    <a:cubicBezTo>
                      <a:pt x="11014" y="25634"/>
                      <a:pt x="11556" y="25676"/>
                      <a:pt x="12119" y="25718"/>
                    </a:cubicBezTo>
                    <a:lnTo>
                      <a:pt x="12286" y="25718"/>
                    </a:lnTo>
                    <a:lnTo>
                      <a:pt x="12453" y="25739"/>
                    </a:lnTo>
                    <a:lnTo>
                      <a:pt x="12870" y="25759"/>
                    </a:lnTo>
                    <a:cubicBezTo>
                      <a:pt x="12912" y="25770"/>
                      <a:pt x="12959" y="25770"/>
                      <a:pt x="13003" y="25770"/>
                    </a:cubicBezTo>
                    <a:cubicBezTo>
                      <a:pt x="13047" y="25770"/>
                      <a:pt x="13089" y="25770"/>
                      <a:pt x="13120" y="25780"/>
                    </a:cubicBezTo>
                    <a:cubicBezTo>
                      <a:pt x="13183" y="25801"/>
                      <a:pt x="13225" y="25801"/>
                      <a:pt x="13287" y="25801"/>
                    </a:cubicBezTo>
                    <a:lnTo>
                      <a:pt x="13621" y="25801"/>
                    </a:lnTo>
                    <a:cubicBezTo>
                      <a:pt x="13579" y="25572"/>
                      <a:pt x="13537" y="25363"/>
                      <a:pt x="13475" y="25175"/>
                    </a:cubicBezTo>
                    <a:cubicBezTo>
                      <a:pt x="13225" y="24341"/>
                      <a:pt x="12953" y="23507"/>
                      <a:pt x="12682" y="22693"/>
                    </a:cubicBezTo>
                    <a:cubicBezTo>
                      <a:pt x="12661" y="22652"/>
                      <a:pt x="12661" y="22610"/>
                      <a:pt x="12640" y="22568"/>
                    </a:cubicBezTo>
                    <a:cubicBezTo>
                      <a:pt x="12494" y="22172"/>
                      <a:pt x="12369" y="21797"/>
                      <a:pt x="12244" y="21421"/>
                    </a:cubicBezTo>
                    <a:cubicBezTo>
                      <a:pt x="12119" y="21108"/>
                      <a:pt x="11994" y="20795"/>
                      <a:pt x="11869" y="20483"/>
                    </a:cubicBezTo>
                    <a:cubicBezTo>
                      <a:pt x="11410" y="19314"/>
                      <a:pt x="10847" y="18167"/>
                      <a:pt x="10179" y="17083"/>
                    </a:cubicBezTo>
                    <a:cubicBezTo>
                      <a:pt x="10138" y="17020"/>
                      <a:pt x="10096" y="16978"/>
                      <a:pt x="10033" y="16853"/>
                    </a:cubicBezTo>
                    <a:cubicBezTo>
                      <a:pt x="9950" y="16749"/>
                      <a:pt x="9846" y="16603"/>
                      <a:pt x="9783" y="16499"/>
                    </a:cubicBezTo>
                    <a:cubicBezTo>
                      <a:pt x="9720" y="16394"/>
                      <a:pt x="9637" y="16290"/>
                      <a:pt x="9554" y="16165"/>
                    </a:cubicBezTo>
                    <a:cubicBezTo>
                      <a:pt x="7614" y="13433"/>
                      <a:pt x="5007" y="11138"/>
                      <a:pt x="3380" y="8197"/>
                    </a:cubicBezTo>
                    <a:cubicBezTo>
                      <a:pt x="1982" y="5674"/>
                      <a:pt x="1377" y="2816"/>
                      <a:pt x="7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97" name="Google Shape;1297;p16"/>
              <p:cNvSpPr/>
              <p:nvPr/>
            </p:nvSpPr>
            <p:spPr>
              <a:xfrm>
                <a:off x="8020975" y="3064075"/>
                <a:ext cx="492775" cy="1072100"/>
              </a:xfrm>
              <a:custGeom>
                <a:avLst/>
                <a:gdLst/>
                <a:ahLst/>
                <a:cxnLst/>
                <a:rect l="l" t="t" r="r" b="b"/>
                <a:pathLst>
                  <a:path w="19711" h="42884" extrusionOk="0">
                    <a:moveTo>
                      <a:pt x="981" y="1"/>
                    </a:moveTo>
                    <a:lnTo>
                      <a:pt x="981" y="1"/>
                    </a:lnTo>
                    <a:cubicBezTo>
                      <a:pt x="0" y="5737"/>
                      <a:pt x="2420" y="11514"/>
                      <a:pt x="5340" y="16582"/>
                    </a:cubicBezTo>
                    <a:cubicBezTo>
                      <a:pt x="8260" y="21630"/>
                      <a:pt x="11785" y="26469"/>
                      <a:pt x="13328" y="32100"/>
                    </a:cubicBezTo>
                    <a:cubicBezTo>
                      <a:pt x="13412" y="32455"/>
                      <a:pt x="13516" y="32810"/>
                      <a:pt x="13600" y="33185"/>
                    </a:cubicBezTo>
                    <a:cubicBezTo>
                      <a:pt x="13620" y="33310"/>
                      <a:pt x="13641" y="33435"/>
                      <a:pt x="13683" y="33581"/>
                    </a:cubicBezTo>
                    <a:cubicBezTo>
                      <a:pt x="13725" y="33706"/>
                      <a:pt x="13746" y="33852"/>
                      <a:pt x="13787" y="33998"/>
                    </a:cubicBezTo>
                    <a:cubicBezTo>
                      <a:pt x="13975" y="34854"/>
                      <a:pt x="14142" y="35709"/>
                      <a:pt x="14309" y="36585"/>
                    </a:cubicBezTo>
                    <a:cubicBezTo>
                      <a:pt x="14330" y="36647"/>
                      <a:pt x="14350" y="36731"/>
                      <a:pt x="14371" y="36793"/>
                    </a:cubicBezTo>
                    <a:cubicBezTo>
                      <a:pt x="14580" y="37836"/>
                      <a:pt x="14809" y="38858"/>
                      <a:pt x="15101" y="39859"/>
                    </a:cubicBezTo>
                    <a:cubicBezTo>
                      <a:pt x="15143" y="39964"/>
                      <a:pt x="15164" y="40068"/>
                      <a:pt x="15206" y="40172"/>
                    </a:cubicBezTo>
                    <a:cubicBezTo>
                      <a:pt x="15226" y="40235"/>
                      <a:pt x="15247" y="40297"/>
                      <a:pt x="15268" y="40360"/>
                    </a:cubicBezTo>
                    <a:cubicBezTo>
                      <a:pt x="15372" y="40694"/>
                      <a:pt x="15477" y="41007"/>
                      <a:pt x="15602" y="41340"/>
                    </a:cubicBezTo>
                    <a:cubicBezTo>
                      <a:pt x="15727" y="41695"/>
                      <a:pt x="15936" y="42237"/>
                      <a:pt x="16186" y="42821"/>
                    </a:cubicBezTo>
                    <a:lnTo>
                      <a:pt x="16353" y="42821"/>
                    </a:lnTo>
                    <a:lnTo>
                      <a:pt x="16770" y="42842"/>
                    </a:lnTo>
                    <a:cubicBezTo>
                      <a:pt x="16812" y="42852"/>
                      <a:pt x="16859" y="42852"/>
                      <a:pt x="16903" y="42852"/>
                    </a:cubicBezTo>
                    <a:cubicBezTo>
                      <a:pt x="16947" y="42852"/>
                      <a:pt x="16989" y="42852"/>
                      <a:pt x="17020" y="42863"/>
                    </a:cubicBezTo>
                    <a:cubicBezTo>
                      <a:pt x="17083" y="42884"/>
                      <a:pt x="17125" y="42884"/>
                      <a:pt x="17187" y="42884"/>
                    </a:cubicBezTo>
                    <a:lnTo>
                      <a:pt x="19690" y="42884"/>
                    </a:lnTo>
                    <a:cubicBezTo>
                      <a:pt x="19711" y="42717"/>
                      <a:pt x="19690" y="42550"/>
                      <a:pt x="19690" y="42383"/>
                    </a:cubicBezTo>
                    <a:cubicBezTo>
                      <a:pt x="19607" y="41465"/>
                      <a:pt x="19481" y="40548"/>
                      <a:pt x="19294" y="39630"/>
                    </a:cubicBezTo>
                    <a:cubicBezTo>
                      <a:pt x="19023" y="38274"/>
                      <a:pt x="18668" y="36939"/>
                      <a:pt x="18230" y="35625"/>
                    </a:cubicBezTo>
                    <a:cubicBezTo>
                      <a:pt x="18167" y="35417"/>
                      <a:pt x="18105" y="35208"/>
                      <a:pt x="18042" y="35000"/>
                    </a:cubicBezTo>
                    <a:cubicBezTo>
                      <a:pt x="17980" y="34812"/>
                      <a:pt x="17917" y="34603"/>
                      <a:pt x="17834" y="34395"/>
                    </a:cubicBezTo>
                    <a:lnTo>
                      <a:pt x="17792" y="34270"/>
                    </a:lnTo>
                    <a:cubicBezTo>
                      <a:pt x="17604" y="33727"/>
                      <a:pt x="17417" y="33206"/>
                      <a:pt x="17229" y="32684"/>
                    </a:cubicBezTo>
                    <a:lnTo>
                      <a:pt x="17125" y="32372"/>
                    </a:lnTo>
                    <a:cubicBezTo>
                      <a:pt x="16540" y="30766"/>
                      <a:pt x="15956" y="29180"/>
                      <a:pt x="15331" y="27595"/>
                    </a:cubicBezTo>
                    <a:cubicBezTo>
                      <a:pt x="15289" y="27491"/>
                      <a:pt x="15247" y="27366"/>
                      <a:pt x="15206" y="27261"/>
                    </a:cubicBezTo>
                    <a:cubicBezTo>
                      <a:pt x="15164" y="27178"/>
                      <a:pt x="15122" y="27074"/>
                      <a:pt x="15080" y="26990"/>
                    </a:cubicBezTo>
                    <a:cubicBezTo>
                      <a:pt x="14580" y="25718"/>
                      <a:pt x="14058" y="24467"/>
                      <a:pt x="13516" y="23236"/>
                    </a:cubicBezTo>
                    <a:cubicBezTo>
                      <a:pt x="13391" y="22965"/>
                      <a:pt x="13266" y="22715"/>
                      <a:pt x="13162" y="22485"/>
                    </a:cubicBezTo>
                    <a:cubicBezTo>
                      <a:pt x="13078" y="22256"/>
                      <a:pt x="12974" y="22026"/>
                      <a:pt x="12849" y="21797"/>
                    </a:cubicBezTo>
                    <a:cubicBezTo>
                      <a:pt x="12724" y="21526"/>
                      <a:pt x="12598" y="21234"/>
                      <a:pt x="12473" y="20983"/>
                    </a:cubicBezTo>
                    <a:cubicBezTo>
                      <a:pt x="12369" y="20775"/>
                      <a:pt x="12265" y="20566"/>
                      <a:pt x="12181" y="20399"/>
                    </a:cubicBezTo>
                    <a:cubicBezTo>
                      <a:pt x="12098" y="20212"/>
                      <a:pt x="12014" y="20024"/>
                      <a:pt x="11910" y="19857"/>
                    </a:cubicBezTo>
                    <a:cubicBezTo>
                      <a:pt x="11389" y="18793"/>
                      <a:pt x="10825" y="17750"/>
                      <a:pt x="10221" y="16728"/>
                    </a:cubicBezTo>
                    <a:cubicBezTo>
                      <a:pt x="7009" y="11201"/>
                      <a:pt x="2795" y="6133"/>
                      <a:pt x="9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98" name="Google Shape;1298;p16"/>
              <p:cNvSpPr/>
              <p:nvPr/>
            </p:nvSpPr>
            <p:spPr>
              <a:xfrm>
                <a:off x="8362525" y="2410725"/>
                <a:ext cx="225275" cy="1725450"/>
              </a:xfrm>
              <a:custGeom>
                <a:avLst/>
                <a:gdLst/>
                <a:ahLst/>
                <a:cxnLst/>
                <a:rect l="l" t="t" r="r" b="b"/>
                <a:pathLst>
                  <a:path w="9011" h="69018" extrusionOk="0">
                    <a:moveTo>
                      <a:pt x="1481" y="0"/>
                    </a:moveTo>
                    <a:lnTo>
                      <a:pt x="1481" y="0"/>
                    </a:lnTo>
                    <a:cubicBezTo>
                      <a:pt x="834" y="2670"/>
                      <a:pt x="417" y="5402"/>
                      <a:pt x="230" y="8156"/>
                    </a:cubicBezTo>
                    <a:cubicBezTo>
                      <a:pt x="230" y="8260"/>
                      <a:pt x="209" y="8364"/>
                      <a:pt x="209" y="8468"/>
                    </a:cubicBezTo>
                    <a:cubicBezTo>
                      <a:pt x="209" y="8594"/>
                      <a:pt x="188" y="8740"/>
                      <a:pt x="188" y="8865"/>
                    </a:cubicBezTo>
                    <a:cubicBezTo>
                      <a:pt x="0" y="12744"/>
                      <a:pt x="84" y="16665"/>
                      <a:pt x="459" y="20545"/>
                    </a:cubicBezTo>
                    <a:cubicBezTo>
                      <a:pt x="709" y="23590"/>
                      <a:pt x="1210" y="26635"/>
                      <a:pt x="1544" y="29681"/>
                    </a:cubicBezTo>
                    <a:cubicBezTo>
                      <a:pt x="1564" y="29931"/>
                      <a:pt x="1585" y="30160"/>
                      <a:pt x="1627" y="30452"/>
                    </a:cubicBezTo>
                    <a:cubicBezTo>
                      <a:pt x="1648" y="30744"/>
                      <a:pt x="1669" y="31015"/>
                      <a:pt x="1690" y="31307"/>
                    </a:cubicBezTo>
                    <a:cubicBezTo>
                      <a:pt x="1773" y="32350"/>
                      <a:pt x="1836" y="33414"/>
                      <a:pt x="1836" y="34457"/>
                    </a:cubicBezTo>
                    <a:cubicBezTo>
                      <a:pt x="1856" y="39275"/>
                      <a:pt x="855" y="44135"/>
                      <a:pt x="1752" y="48869"/>
                    </a:cubicBezTo>
                    <a:cubicBezTo>
                      <a:pt x="2211" y="51226"/>
                      <a:pt x="3108" y="53479"/>
                      <a:pt x="3671" y="55815"/>
                    </a:cubicBezTo>
                    <a:cubicBezTo>
                      <a:pt x="4005" y="57338"/>
                      <a:pt x="4234" y="58881"/>
                      <a:pt x="4339" y="60445"/>
                    </a:cubicBezTo>
                    <a:lnTo>
                      <a:pt x="4339" y="60487"/>
                    </a:lnTo>
                    <a:cubicBezTo>
                      <a:pt x="4359" y="60675"/>
                      <a:pt x="4380" y="60862"/>
                      <a:pt x="4380" y="61071"/>
                    </a:cubicBezTo>
                    <a:cubicBezTo>
                      <a:pt x="4401" y="61154"/>
                      <a:pt x="4401" y="61238"/>
                      <a:pt x="4401" y="61363"/>
                    </a:cubicBezTo>
                    <a:cubicBezTo>
                      <a:pt x="4422" y="61467"/>
                      <a:pt x="4422" y="61551"/>
                      <a:pt x="4422" y="61697"/>
                    </a:cubicBezTo>
                    <a:cubicBezTo>
                      <a:pt x="4443" y="61864"/>
                      <a:pt x="4464" y="62010"/>
                      <a:pt x="4464" y="62176"/>
                    </a:cubicBezTo>
                    <a:cubicBezTo>
                      <a:pt x="4526" y="63345"/>
                      <a:pt x="4589" y="64533"/>
                      <a:pt x="4672" y="65722"/>
                    </a:cubicBezTo>
                    <a:cubicBezTo>
                      <a:pt x="4735" y="66807"/>
                      <a:pt x="4818" y="67912"/>
                      <a:pt x="4964" y="68997"/>
                    </a:cubicBezTo>
                    <a:lnTo>
                      <a:pt x="5131" y="68997"/>
                    </a:lnTo>
                    <a:lnTo>
                      <a:pt x="5507" y="69018"/>
                    </a:lnTo>
                    <a:lnTo>
                      <a:pt x="8072" y="69018"/>
                    </a:lnTo>
                    <a:cubicBezTo>
                      <a:pt x="8176" y="68747"/>
                      <a:pt x="8260" y="68455"/>
                      <a:pt x="8364" y="68183"/>
                    </a:cubicBezTo>
                    <a:cubicBezTo>
                      <a:pt x="8385" y="68100"/>
                      <a:pt x="8385" y="68037"/>
                      <a:pt x="8427" y="67933"/>
                    </a:cubicBezTo>
                    <a:cubicBezTo>
                      <a:pt x="8447" y="67829"/>
                      <a:pt x="8468" y="67725"/>
                      <a:pt x="8510" y="67641"/>
                    </a:cubicBezTo>
                    <a:cubicBezTo>
                      <a:pt x="8531" y="67537"/>
                      <a:pt x="8573" y="67412"/>
                      <a:pt x="8593" y="67307"/>
                    </a:cubicBezTo>
                    <a:cubicBezTo>
                      <a:pt x="8677" y="66932"/>
                      <a:pt x="8739" y="66577"/>
                      <a:pt x="8802" y="66202"/>
                    </a:cubicBezTo>
                    <a:cubicBezTo>
                      <a:pt x="8802" y="66160"/>
                      <a:pt x="8802" y="66139"/>
                      <a:pt x="8802" y="66119"/>
                    </a:cubicBezTo>
                    <a:cubicBezTo>
                      <a:pt x="8823" y="66014"/>
                      <a:pt x="8823" y="65889"/>
                      <a:pt x="8844" y="65785"/>
                    </a:cubicBezTo>
                    <a:cubicBezTo>
                      <a:pt x="8844" y="65743"/>
                      <a:pt x="8844" y="65681"/>
                      <a:pt x="8865" y="65639"/>
                    </a:cubicBezTo>
                    <a:cubicBezTo>
                      <a:pt x="8885" y="65597"/>
                      <a:pt x="8885" y="65555"/>
                      <a:pt x="8885" y="65514"/>
                    </a:cubicBezTo>
                    <a:lnTo>
                      <a:pt x="8885" y="65389"/>
                    </a:lnTo>
                    <a:cubicBezTo>
                      <a:pt x="8906" y="65138"/>
                      <a:pt x="8948" y="64867"/>
                      <a:pt x="8948" y="64617"/>
                    </a:cubicBezTo>
                    <a:cubicBezTo>
                      <a:pt x="9011" y="63470"/>
                      <a:pt x="8969" y="62343"/>
                      <a:pt x="8844" y="61217"/>
                    </a:cubicBezTo>
                    <a:cubicBezTo>
                      <a:pt x="8802" y="60842"/>
                      <a:pt x="8760" y="60466"/>
                      <a:pt x="8698" y="60112"/>
                    </a:cubicBezTo>
                    <a:cubicBezTo>
                      <a:pt x="8656" y="59840"/>
                      <a:pt x="8614" y="59590"/>
                      <a:pt x="8552" y="59319"/>
                    </a:cubicBezTo>
                    <a:cubicBezTo>
                      <a:pt x="8531" y="59194"/>
                      <a:pt x="8510" y="59069"/>
                      <a:pt x="8489" y="58944"/>
                    </a:cubicBezTo>
                    <a:cubicBezTo>
                      <a:pt x="8406" y="58485"/>
                      <a:pt x="8301" y="58047"/>
                      <a:pt x="8197" y="57630"/>
                    </a:cubicBezTo>
                    <a:cubicBezTo>
                      <a:pt x="8114" y="57233"/>
                      <a:pt x="8009" y="56816"/>
                      <a:pt x="7905" y="56420"/>
                    </a:cubicBezTo>
                    <a:cubicBezTo>
                      <a:pt x="7905" y="56420"/>
                      <a:pt x="7905" y="56399"/>
                      <a:pt x="7905" y="56399"/>
                    </a:cubicBezTo>
                    <a:cubicBezTo>
                      <a:pt x="7843" y="56170"/>
                      <a:pt x="7759" y="55898"/>
                      <a:pt x="7697" y="55648"/>
                    </a:cubicBezTo>
                    <a:cubicBezTo>
                      <a:pt x="7634" y="55440"/>
                      <a:pt x="7592" y="55252"/>
                      <a:pt x="7530" y="55064"/>
                    </a:cubicBezTo>
                    <a:cubicBezTo>
                      <a:pt x="6883" y="52832"/>
                      <a:pt x="6153" y="50601"/>
                      <a:pt x="5611" y="48348"/>
                    </a:cubicBezTo>
                    <a:cubicBezTo>
                      <a:pt x="5444" y="47743"/>
                      <a:pt x="5319" y="47138"/>
                      <a:pt x="5194" y="46533"/>
                    </a:cubicBezTo>
                    <a:lnTo>
                      <a:pt x="5131" y="46221"/>
                    </a:lnTo>
                    <a:cubicBezTo>
                      <a:pt x="5110" y="46116"/>
                      <a:pt x="5089" y="46012"/>
                      <a:pt x="5069" y="45908"/>
                    </a:cubicBezTo>
                    <a:cubicBezTo>
                      <a:pt x="4714" y="44135"/>
                      <a:pt x="4464" y="42362"/>
                      <a:pt x="4276" y="40589"/>
                    </a:cubicBezTo>
                    <a:cubicBezTo>
                      <a:pt x="4005" y="37878"/>
                      <a:pt x="3859" y="35145"/>
                      <a:pt x="3775" y="32413"/>
                    </a:cubicBezTo>
                    <a:cubicBezTo>
                      <a:pt x="3775" y="32058"/>
                      <a:pt x="3755" y="31725"/>
                      <a:pt x="3755" y="31391"/>
                    </a:cubicBezTo>
                    <a:lnTo>
                      <a:pt x="3755" y="31224"/>
                    </a:lnTo>
                    <a:cubicBezTo>
                      <a:pt x="3755" y="31203"/>
                      <a:pt x="3755" y="31182"/>
                      <a:pt x="3755" y="31161"/>
                    </a:cubicBezTo>
                    <a:lnTo>
                      <a:pt x="3755" y="31141"/>
                    </a:lnTo>
                    <a:lnTo>
                      <a:pt x="3755" y="30890"/>
                    </a:lnTo>
                    <a:cubicBezTo>
                      <a:pt x="3734" y="30411"/>
                      <a:pt x="3713" y="29889"/>
                      <a:pt x="3713" y="29472"/>
                    </a:cubicBezTo>
                    <a:lnTo>
                      <a:pt x="3713" y="28158"/>
                    </a:lnTo>
                    <a:lnTo>
                      <a:pt x="3713" y="27803"/>
                    </a:lnTo>
                    <a:lnTo>
                      <a:pt x="3713" y="27678"/>
                    </a:lnTo>
                    <a:cubicBezTo>
                      <a:pt x="3713" y="27616"/>
                      <a:pt x="3713" y="27574"/>
                      <a:pt x="3713" y="27532"/>
                    </a:cubicBezTo>
                    <a:lnTo>
                      <a:pt x="3713" y="27178"/>
                    </a:lnTo>
                    <a:cubicBezTo>
                      <a:pt x="3734" y="26531"/>
                      <a:pt x="3734" y="25905"/>
                      <a:pt x="3755" y="25280"/>
                    </a:cubicBezTo>
                    <a:lnTo>
                      <a:pt x="3755" y="25092"/>
                    </a:lnTo>
                    <a:cubicBezTo>
                      <a:pt x="3775" y="24320"/>
                      <a:pt x="3817" y="23528"/>
                      <a:pt x="3838" y="22756"/>
                    </a:cubicBezTo>
                    <a:lnTo>
                      <a:pt x="3838" y="22526"/>
                    </a:lnTo>
                    <a:cubicBezTo>
                      <a:pt x="3880" y="21546"/>
                      <a:pt x="3921" y="20566"/>
                      <a:pt x="3921" y="19585"/>
                    </a:cubicBezTo>
                    <a:lnTo>
                      <a:pt x="3921" y="19398"/>
                    </a:lnTo>
                    <a:cubicBezTo>
                      <a:pt x="3942" y="18271"/>
                      <a:pt x="3942" y="17124"/>
                      <a:pt x="3901" y="15998"/>
                    </a:cubicBezTo>
                    <a:cubicBezTo>
                      <a:pt x="3796" y="13161"/>
                      <a:pt x="3191" y="10596"/>
                      <a:pt x="2586" y="7947"/>
                    </a:cubicBezTo>
                    <a:cubicBezTo>
                      <a:pt x="2524" y="7738"/>
                      <a:pt x="2482" y="7509"/>
                      <a:pt x="2420" y="7280"/>
                    </a:cubicBezTo>
                    <a:cubicBezTo>
                      <a:pt x="2378" y="7071"/>
                      <a:pt x="2315" y="6842"/>
                      <a:pt x="2274" y="6612"/>
                    </a:cubicBezTo>
                    <a:cubicBezTo>
                      <a:pt x="2086" y="5861"/>
                      <a:pt x="1940" y="5090"/>
                      <a:pt x="1773" y="4318"/>
                    </a:cubicBezTo>
                    <a:cubicBezTo>
                      <a:pt x="1502" y="2879"/>
                      <a:pt x="1418" y="1439"/>
                      <a:pt x="1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99" name="Google Shape;1299;p16"/>
              <p:cNvSpPr/>
              <p:nvPr/>
            </p:nvSpPr>
            <p:spPr>
              <a:xfrm>
                <a:off x="8414150" y="2180775"/>
                <a:ext cx="200250" cy="1955400"/>
              </a:xfrm>
              <a:custGeom>
                <a:avLst/>
                <a:gdLst/>
                <a:ahLst/>
                <a:cxnLst/>
                <a:rect l="l" t="t" r="r" b="b"/>
                <a:pathLst>
                  <a:path w="8010" h="78216" extrusionOk="0">
                    <a:moveTo>
                      <a:pt x="2420" y="0"/>
                    </a:moveTo>
                    <a:lnTo>
                      <a:pt x="2420" y="0"/>
                    </a:lnTo>
                    <a:cubicBezTo>
                      <a:pt x="563" y="1606"/>
                      <a:pt x="396" y="4380"/>
                      <a:pt x="375" y="6841"/>
                    </a:cubicBezTo>
                    <a:cubicBezTo>
                      <a:pt x="355" y="9824"/>
                      <a:pt x="375" y="12807"/>
                      <a:pt x="375" y="15789"/>
                    </a:cubicBezTo>
                    <a:lnTo>
                      <a:pt x="375" y="16478"/>
                    </a:lnTo>
                    <a:lnTo>
                      <a:pt x="375" y="17166"/>
                    </a:lnTo>
                    <a:cubicBezTo>
                      <a:pt x="375" y="21171"/>
                      <a:pt x="355" y="25175"/>
                      <a:pt x="250" y="29180"/>
                    </a:cubicBezTo>
                    <a:cubicBezTo>
                      <a:pt x="229" y="29680"/>
                      <a:pt x="209" y="30181"/>
                      <a:pt x="188" y="30682"/>
                    </a:cubicBezTo>
                    <a:cubicBezTo>
                      <a:pt x="188" y="30828"/>
                      <a:pt x="209" y="30953"/>
                      <a:pt x="188" y="31120"/>
                    </a:cubicBezTo>
                    <a:cubicBezTo>
                      <a:pt x="188" y="31266"/>
                      <a:pt x="188" y="31391"/>
                      <a:pt x="188" y="31516"/>
                    </a:cubicBezTo>
                    <a:cubicBezTo>
                      <a:pt x="83" y="34603"/>
                      <a:pt x="0" y="37669"/>
                      <a:pt x="21" y="40735"/>
                    </a:cubicBezTo>
                    <a:lnTo>
                      <a:pt x="21" y="41444"/>
                    </a:lnTo>
                    <a:cubicBezTo>
                      <a:pt x="42" y="41757"/>
                      <a:pt x="42" y="42049"/>
                      <a:pt x="42" y="42341"/>
                    </a:cubicBezTo>
                    <a:cubicBezTo>
                      <a:pt x="83" y="44677"/>
                      <a:pt x="209" y="46992"/>
                      <a:pt x="459" y="49307"/>
                    </a:cubicBezTo>
                    <a:cubicBezTo>
                      <a:pt x="521" y="49787"/>
                      <a:pt x="584" y="50308"/>
                      <a:pt x="626" y="50767"/>
                    </a:cubicBezTo>
                    <a:cubicBezTo>
                      <a:pt x="688" y="51226"/>
                      <a:pt x="751" y="51664"/>
                      <a:pt x="834" y="52123"/>
                    </a:cubicBezTo>
                    <a:cubicBezTo>
                      <a:pt x="939" y="52853"/>
                      <a:pt x="1064" y="53583"/>
                      <a:pt x="1189" y="54292"/>
                    </a:cubicBezTo>
                    <a:cubicBezTo>
                      <a:pt x="1481" y="55836"/>
                      <a:pt x="1836" y="57379"/>
                      <a:pt x="2148" y="58902"/>
                    </a:cubicBezTo>
                    <a:cubicBezTo>
                      <a:pt x="2190" y="59048"/>
                      <a:pt x="2211" y="59194"/>
                      <a:pt x="2232" y="59319"/>
                    </a:cubicBezTo>
                    <a:cubicBezTo>
                      <a:pt x="2253" y="59402"/>
                      <a:pt x="2274" y="59465"/>
                      <a:pt x="2274" y="59527"/>
                    </a:cubicBezTo>
                    <a:cubicBezTo>
                      <a:pt x="2336" y="59819"/>
                      <a:pt x="2399" y="60111"/>
                      <a:pt x="2440" y="60403"/>
                    </a:cubicBezTo>
                    <a:cubicBezTo>
                      <a:pt x="2545" y="60967"/>
                      <a:pt x="2649" y="61530"/>
                      <a:pt x="2732" y="62093"/>
                    </a:cubicBezTo>
                    <a:cubicBezTo>
                      <a:pt x="2774" y="62385"/>
                      <a:pt x="2816" y="62677"/>
                      <a:pt x="2837" y="62990"/>
                    </a:cubicBezTo>
                    <a:lnTo>
                      <a:pt x="2837" y="63011"/>
                    </a:lnTo>
                    <a:cubicBezTo>
                      <a:pt x="2878" y="63261"/>
                      <a:pt x="2899" y="63490"/>
                      <a:pt x="2920" y="63720"/>
                    </a:cubicBezTo>
                    <a:cubicBezTo>
                      <a:pt x="3045" y="65076"/>
                      <a:pt x="3087" y="66452"/>
                      <a:pt x="3150" y="67808"/>
                    </a:cubicBezTo>
                    <a:cubicBezTo>
                      <a:pt x="3170" y="68246"/>
                      <a:pt x="3170" y="68663"/>
                      <a:pt x="3191" y="69080"/>
                    </a:cubicBezTo>
                    <a:lnTo>
                      <a:pt x="3191" y="69226"/>
                    </a:lnTo>
                    <a:cubicBezTo>
                      <a:pt x="3212" y="69727"/>
                      <a:pt x="3233" y="70206"/>
                      <a:pt x="3275" y="70707"/>
                    </a:cubicBezTo>
                    <a:cubicBezTo>
                      <a:pt x="3337" y="72105"/>
                      <a:pt x="3504" y="73502"/>
                      <a:pt x="3754" y="74879"/>
                    </a:cubicBezTo>
                    <a:cubicBezTo>
                      <a:pt x="3859" y="75421"/>
                      <a:pt x="3984" y="75963"/>
                      <a:pt x="4151" y="76505"/>
                    </a:cubicBezTo>
                    <a:cubicBezTo>
                      <a:pt x="4318" y="77089"/>
                      <a:pt x="4526" y="77653"/>
                      <a:pt x="4776" y="78216"/>
                    </a:cubicBezTo>
                    <a:lnTo>
                      <a:pt x="7196" y="78216"/>
                    </a:lnTo>
                    <a:cubicBezTo>
                      <a:pt x="7196" y="78195"/>
                      <a:pt x="7196" y="78195"/>
                      <a:pt x="7196" y="78174"/>
                    </a:cubicBezTo>
                    <a:cubicBezTo>
                      <a:pt x="7238" y="78091"/>
                      <a:pt x="7259" y="77986"/>
                      <a:pt x="7279" y="77882"/>
                    </a:cubicBezTo>
                    <a:cubicBezTo>
                      <a:pt x="7279" y="77861"/>
                      <a:pt x="7300" y="77819"/>
                      <a:pt x="7300" y="77799"/>
                    </a:cubicBezTo>
                    <a:cubicBezTo>
                      <a:pt x="7300" y="77778"/>
                      <a:pt x="7321" y="77736"/>
                      <a:pt x="7321" y="77715"/>
                    </a:cubicBezTo>
                    <a:cubicBezTo>
                      <a:pt x="7321" y="77694"/>
                      <a:pt x="7321" y="77694"/>
                      <a:pt x="7321" y="77694"/>
                    </a:cubicBezTo>
                    <a:cubicBezTo>
                      <a:pt x="7342" y="77632"/>
                      <a:pt x="7342" y="77611"/>
                      <a:pt x="7363" y="77527"/>
                    </a:cubicBezTo>
                    <a:cubicBezTo>
                      <a:pt x="7384" y="77423"/>
                      <a:pt x="7405" y="77340"/>
                      <a:pt x="7425" y="77235"/>
                    </a:cubicBezTo>
                    <a:cubicBezTo>
                      <a:pt x="7446" y="77131"/>
                      <a:pt x="7467" y="77048"/>
                      <a:pt x="7488" y="76923"/>
                    </a:cubicBezTo>
                    <a:cubicBezTo>
                      <a:pt x="7509" y="76797"/>
                      <a:pt x="7551" y="76693"/>
                      <a:pt x="7571" y="76568"/>
                    </a:cubicBezTo>
                    <a:cubicBezTo>
                      <a:pt x="7634" y="76234"/>
                      <a:pt x="7676" y="75901"/>
                      <a:pt x="7717" y="75567"/>
                    </a:cubicBezTo>
                    <a:cubicBezTo>
                      <a:pt x="7759" y="75337"/>
                      <a:pt x="7801" y="75108"/>
                      <a:pt x="7822" y="74879"/>
                    </a:cubicBezTo>
                    <a:cubicBezTo>
                      <a:pt x="7884" y="74336"/>
                      <a:pt x="7926" y="73794"/>
                      <a:pt x="7968" y="73231"/>
                    </a:cubicBezTo>
                    <a:cubicBezTo>
                      <a:pt x="8009" y="72501"/>
                      <a:pt x="8009" y="71771"/>
                      <a:pt x="8009" y="71020"/>
                    </a:cubicBezTo>
                    <a:cubicBezTo>
                      <a:pt x="8009" y="70770"/>
                      <a:pt x="8009" y="70498"/>
                      <a:pt x="7989" y="70248"/>
                    </a:cubicBezTo>
                    <a:cubicBezTo>
                      <a:pt x="7989" y="70081"/>
                      <a:pt x="7968" y="69914"/>
                      <a:pt x="7968" y="69748"/>
                    </a:cubicBezTo>
                    <a:lnTo>
                      <a:pt x="7968" y="69560"/>
                    </a:lnTo>
                    <a:cubicBezTo>
                      <a:pt x="7968" y="69539"/>
                      <a:pt x="7968" y="69518"/>
                      <a:pt x="7968" y="69497"/>
                    </a:cubicBezTo>
                    <a:cubicBezTo>
                      <a:pt x="7926" y="68913"/>
                      <a:pt x="7905" y="68308"/>
                      <a:pt x="7843" y="67704"/>
                    </a:cubicBezTo>
                    <a:cubicBezTo>
                      <a:pt x="7822" y="67537"/>
                      <a:pt x="7801" y="67370"/>
                      <a:pt x="7801" y="67203"/>
                    </a:cubicBezTo>
                    <a:cubicBezTo>
                      <a:pt x="7780" y="67057"/>
                      <a:pt x="7780" y="66890"/>
                      <a:pt x="7759" y="66744"/>
                    </a:cubicBezTo>
                    <a:cubicBezTo>
                      <a:pt x="7613" y="65180"/>
                      <a:pt x="7405" y="63616"/>
                      <a:pt x="7196" y="62051"/>
                    </a:cubicBezTo>
                    <a:cubicBezTo>
                      <a:pt x="7175" y="61905"/>
                      <a:pt x="7154" y="61759"/>
                      <a:pt x="7133" y="61613"/>
                    </a:cubicBezTo>
                    <a:cubicBezTo>
                      <a:pt x="7113" y="61509"/>
                      <a:pt x="7092" y="61405"/>
                      <a:pt x="7092" y="61321"/>
                    </a:cubicBezTo>
                    <a:cubicBezTo>
                      <a:pt x="7050" y="61071"/>
                      <a:pt x="7029" y="60841"/>
                      <a:pt x="6987" y="60591"/>
                    </a:cubicBezTo>
                    <a:cubicBezTo>
                      <a:pt x="6841" y="59444"/>
                      <a:pt x="6695" y="58297"/>
                      <a:pt x="6570" y="57171"/>
                    </a:cubicBezTo>
                    <a:cubicBezTo>
                      <a:pt x="6362" y="55147"/>
                      <a:pt x="6216" y="53124"/>
                      <a:pt x="6111" y="51080"/>
                    </a:cubicBezTo>
                    <a:cubicBezTo>
                      <a:pt x="6090" y="50454"/>
                      <a:pt x="6070" y="49787"/>
                      <a:pt x="6049" y="49140"/>
                    </a:cubicBezTo>
                    <a:lnTo>
                      <a:pt x="6049" y="49015"/>
                    </a:lnTo>
                    <a:cubicBezTo>
                      <a:pt x="6007" y="47493"/>
                      <a:pt x="5986" y="45949"/>
                      <a:pt x="5986" y="44427"/>
                    </a:cubicBezTo>
                    <a:cubicBezTo>
                      <a:pt x="5965" y="42466"/>
                      <a:pt x="5986" y="40526"/>
                      <a:pt x="5986" y="38587"/>
                    </a:cubicBezTo>
                    <a:lnTo>
                      <a:pt x="5986" y="38441"/>
                    </a:lnTo>
                    <a:cubicBezTo>
                      <a:pt x="6007" y="36730"/>
                      <a:pt x="6007" y="35020"/>
                      <a:pt x="6007" y="33310"/>
                    </a:cubicBezTo>
                    <a:lnTo>
                      <a:pt x="6007" y="33226"/>
                    </a:lnTo>
                    <a:lnTo>
                      <a:pt x="6007" y="32705"/>
                    </a:lnTo>
                    <a:lnTo>
                      <a:pt x="6007" y="32058"/>
                    </a:lnTo>
                    <a:cubicBezTo>
                      <a:pt x="5986" y="31036"/>
                      <a:pt x="5986" y="29993"/>
                      <a:pt x="5944" y="28971"/>
                    </a:cubicBezTo>
                    <a:cubicBezTo>
                      <a:pt x="5944" y="28658"/>
                      <a:pt x="5924" y="28366"/>
                      <a:pt x="5924" y="28053"/>
                    </a:cubicBezTo>
                    <a:cubicBezTo>
                      <a:pt x="5924" y="27782"/>
                      <a:pt x="5903" y="27532"/>
                      <a:pt x="5903" y="27261"/>
                    </a:cubicBezTo>
                    <a:cubicBezTo>
                      <a:pt x="5882" y="26969"/>
                      <a:pt x="5882" y="26677"/>
                      <a:pt x="5861" y="26385"/>
                    </a:cubicBezTo>
                    <a:cubicBezTo>
                      <a:pt x="5861" y="26260"/>
                      <a:pt x="5861" y="26093"/>
                      <a:pt x="5840" y="26009"/>
                    </a:cubicBezTo>
                    <a:cubicBezTo>
                      <a:pt x="5819" y="25926"/>
                      <a:pt x="5819" y="25843"/>
                      <a:pt x="5819" y="25759"/>
                    </a:cubicBezTo>
                    <a:lnTo>
                      <a:pt x="5819" y="25592"/>
                    </a:lnTo>
                    <a:cubicBezTo>
                      <a:pt x="5673" y="22443"/>
                      <a:pt x="5340" y="19314"/>
                      <a:pt x="4818" y="16186"/>
                    </a:cubicBezTo>
                    <a:cubicBezTo>
                      <a:pt x="4756" y="15914"/>
                      <a:pt x="4714" y="15643"/>
                      <a:pt x="4651" y="15351"/>
                    </a:cubicBezTo>
                    <a:cubicBezTo>
                      <a:pt x="4610" y="15122"/>
                      <a:pt x="4568" y="14872"/>
                      <a:pt x="4505" y="14621"/>
                    </a:cubicBezTo>
                    <a:cubicBezTo>
                      <a:pt x="4338" y="13766"/>
                      <a:pt x="4151" y="12911"/>
                      <a:pt x="3942" y="12056"/>
                    </a:cubicBezTo>
                    <a:cubicBezTo>
                      <a:pt x="2941" y="8093"/>
                      <a:pt x="1481" y="3984"/>
                      <a:pt x="24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00" name="Google Shape;1300;p16"/>
              <p:cNvSpPr/>
              <p:nvPr/>
            </p:nvSpPr>
            <p:spPr>
              <a:xfrm>
                <a:off x="8411000" y="2170350"/>
                <a:ext cx="207050" cy="1966350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78654" extrusionOk="0">
                    <a:moveTo>
                      <a:pt x="2796" y="0"/>
                    </a:moveTo>
                    <a:lnTo>
                      <a:pt x="2441" y="313"/>
                    </a:lnTo>
                    <a:cubicBezTo>
                      <a:pt x="1482" y="1126"/>
                      <a:pt x="960" y="2232"/>
                      <a:pt x="689" y="3462"/>
                    </a:cubicBezTo>
                    <a:cubicBezTo>
                      <a:pt x="439" y="4714"/>
                      <a:pt x="314" y="5986"/>
                      <a:pt x="335" y="7258"/>
                    </a:cubicBezTo>
                    <a:cubicBezTo>
                      <a:pt x="314" y="9949"/>
                      <a:pt x="314" y="12661"/>
                      <a:pt x="335" y="15309"/>
                    </a:cubicBezTo>
                    <a:lnTo>
                      <a:pt x="335" y="16227"/>
                    </a:lnTo>
                    <a:lnTo>
                      <a:pt x="335" y="16936"/>
                    </a:lnTo>
                    <a:cubicBezTo>
                      <a:pt x="335" y="21108"/>
                      <a:pt x="335" y="25384"/>
                      <a:pt x="209" y="29597"/>
                    </a:cubicBezTo>
                    <a:cubicBezTo>
                      <a:pt x="209" y="29910"/>
                      <a:pt x="189" y="30243"/>
                      <a:pt x="189" y="30556"/>
                    </a:cubicBezTo>
                    <a:lnTo>
                      <a:pt x="189" y="31036"/>
                    </a:lnTo>
                    <a:cubicBezTo>
                      <a:pt x="189" y="31203"/>
                      <a:pt x="189" y="31328"/>
                      <a:pt x="168" y="31474"/>
                    </a:cubicBezTo>
                    <a:lnTo>
                      <a:pt x="168" y="31641"/>
                    </a:lnTo>
                    <a:cubicBezTo>
                      <a:pt x="84" y="34665"/>
                      <a:pt x="1" y="37627"/>
                      <a:pt x="1" y="40547"/>
                    </a:cubicBezTo>
                    <a:lnTo>
                      <a:pt x="1" y="41152"/>
                    </a:lnTo>
                    <a:lnTo>
                      <a:pt x="1" y="41861"/>
                    </a:lnTo>
                    <a:cubicBezTo>
                      <a:pt x="1" y="41882"/>
                      <a:pt x="1" y="41903"/>
                      <a:pt x="1" y="41903"/>
                    </a:cubicBezTo>
                    <a:cubicBezTo>
                      <a:pt x="1" y="42779"/>
                      <a:pt x="22" y="43655"/>
                      <a:pt x="63" y="44510"/>
                    </a:cubicBezTo>
                    <a:cubicBezTo>
                      <a:pt x="147" y="46742"/>
                      <a:pt x="335" y="48973"/>
                      <a:pt x="606" y="51226"/>
                    </a:cubicBezTo>
                    <a:cubicBezTo>
                      <a:pt x="668" y="51664"/>
                      <a:pt x="731" y="52102"/>
                      <a:pt x="793" y="52561"/>
                    </a:cubicBezTo>
                    <a:cubicBezTo>
                      <a:pt x="867" y="52985"/>
                      <a:pt x="925" y="53410"/>
                      <a:pt x="1009" y="53834"/>
                    </a:cubicBezTo>
                    <a:lnTo>
                      <a:pt x="1009" y="53834"/>
                    </a:lnTo>
                    <a:cubicBezTo>
                      <a:pt x="1014" y="53890"/>
                      <a:pt x="1018" y="53945"/>
                      <a:pt x="1023" y="54000"/>
                    </a:cubicBezTo>
                    <a:cubicBezTo>
                      <a:pt x="1065" y="54271"/>
                      <a:pt x="1127" y="54501"/>
                      <a:pt x="1169" y="54751"/>
                    </a:cubicBezTo>
                    <a:cubicBezTo>
                      <a:pt x="1357" y="55690"/>
                      <a:pt x="1544" y="56649"/>
                      <a:pt x="1753" y="57567"/>
                    </a:cubicBezTo>
                    <a:cubicBezTo>
                      <a:pt x="1920" y="58359"/>
                      <a:pt x="2087" y="59152"/>
                      <a:pt x="2254" y="59965"/>
                    </a:cubicBezTo>
                    <a:cubicBezTo>
                      <a:pt x="2316" y="60257"/>
                      <a:pt x="2358" y="60570"/>
                      <a:pt x="2420" y="60862"/>
                    </a:cubicBezTo>
                    <a:cubicBezTo>
                      <a:pt x="2420" y="60883"/>
                      <a:pt x="2420" y="60904"/>
                      <a:pt x="2441" y="60925"/>
                    </a:cubicBezTo>
                    <a:cubicBezTo>
                      <a:pt x="2462" y="61092"/>
                      <a:pt x="2483" y="61258"/>
                      <a:pt x="2525" y="61425"/>
                    </a:cubicBezTo>
                    <a:cubicBezTo>
                      <a:pt x="2566" y="61634"/>
                      <a:pt x="2608" y="61863"/>
                      <a:pt x="2629" y="62072"/>
                    </a:cubicBezTo>
                    <a:cubicBezTo>
                      <a:pt x="2650" y="62239"/>
                      <a:pt x="2692" y="62385"/>
                      <a:pt x="2712" y="62552"/>
                    </a:cubicBezTo>
                    <a:cubicBezTo>
                      <a:pt x="2754" y="62844"/>
                      <a:pt x="2775" y="63136"/>
                      <a:pt x="2817" y="63428"/>
                    </a:cubicBezTo>
                    <a:lnTo>
                      <a:pt x="2817" y="63469"/>
                    </a:lnTo>
                    <a:cubicBezTo>
                      <a:pt x="2942" y="64471"/>
                      <a:pt x="3004" y="65513"/>
                      <a:pt x="3046" y="66535"/>
                    </a:cubicBezTo>
                    <a:cubicBezTo>
                      <a:pt x="3067" y="66994"/>
                      <a:pt x="3088" y="67432"/>
                      <a:pt x="3109" y="67870"/>
                    </a:cubicBezTo>
                    <a:cubicBezTo>
                      <a:pt x="3109" y="67995"/>
                      <a:pt x="3109" y="68100"/>
                      <a:pt x="3109" y="68225"/>
                    </a:cubicBezTo>
                    <a:lnTo>
                      <a:pt x="3109" y="68371"/>
                    </a:lnTo>
                    <a:cubicBezTo>
                      <a:pt x="3130" y="68809"/>
                      <a:pt x="3150" y="69226"/>
                      <a:pt x="3171" y="69664"/>
                    </a:cubicBezTo>
                    <a:cubicBezTo>
                      <a:pt x="3213" y="70915"/>
                      <a:pt x="3296" y="72188"/>
                      <a:pt x="3442" y="73439"/>
                    </a:cubicBezTo>
                    <a:cubicBezTo>
                      <a:pt x="3505" y="73856"/>
                      <a:pt x="3547" y="74274"/>
                      <a:pt x="3630" y="74691"/>
                    </a:cubicBezTo>
                    <a:cubicBezTo>
                      <a:pt x="3651" y="74878"/>
                      <a:pt x="3693" y="75087"/>
                      <a:pt x="3734" y="75275"/>
                    </a:cubicBezTo>
                    <a:cubicBezTo>
                      <a:pt x="3797" y="75650"/>
                      <a:pt x="3880" y="76026"/>
                      <a:pt x="3985" y="76401"/>
                    </a:cubicBezTo>
                    <a:cubicBezTo>
                      <a:pt x="3985" y="76422"/>
                      <a:pt x="3985" y="76422"/>
                      <a:pt x="3985" y="76422"/>
                    </a:cubicBezTo>
                    <a:cubicBezTo>
                      <a:pt x="4047" y="76630"/>
                      <a:pt x="4089" y="76818"/>
                      <a:pt x="4152" y="77027"/>
                    </a:cubicBezTo>
                    <a:cubicBezTo>
                      <a:pt x="4318" y="77569"/>
                      <a:pt x="4506" y="78111"/>
                      <a:pt x="4736" y="78633"/>
                    </a:cubicBezTo>
                    <a:lnTo>
                      <a:pt x="5048" y="78633"/>
                    </a:lnTo>
                    <a:cubicBezTo>
                      <a:pt x="4798" y="78028"/>
                      <a:pt x="4590" y="77423"/>
                      <a:pt x="4402" y="76797"/>
                    </a:cubicBezTo>
                    <a:cubicBezTo>
                      <a:pt x="4277" y="76297"/>
                      <a:pt x="4152" y="75796"/>
                      <a:pt x="4047" y="75275"/>
                    </a:cubicBezTo>
                    <a:cubicBezTo>
                      <a:pt x="3797" y="73898"/>
                      <a:pt x="3630" y="72501"/>
                      <a:pt x="3547" y="71103"/>
                    </a:cubicBezTo>
                    <a:cubicBezTo>
                      <a:pt x="3526" y="70623"/>
                      <a:pt x="3505" y="70123"/>
                      <a:pt x="3484" y="69643"/>
                    </a:cubicBezTo>
                    <a:cubicBezTo>
                      <a:pt x="3463" y="69205"/>
                      <a:pt x="3442" y="68788"/>
                      <a:pt x="3422" y="68350"/>
                    </a:cubicBezTo>
                    <a:cubicBezTo>
                      <a:pt x="3380" y="67182"/>
                      <a:pt x="3338" y="65993"/>
                      <a:pt x="3255" y="64804"/>
                    </a:cubicBezTo>
                    <a:cubicBezTo>
                      <a:pt x="3234" y="64575"/>
                      <a:pt x="3213" y="64345"/>
                      <a:pt x="3192" y="64116"/>
                    </a:cubicBezTo>
                    <a:cubicBezTo>
                      <a:pt x="3171" y="63887"/>
                      <a:pt x="3150" y="63657"/>
                      <a:pt x="3130" y="63407"/>
                    </a:cubicBezTo>
                    <a:cubicBezTo>
                      <a:pt x="3130" y="63386"/>
                      <a:pt x="3130" y="63365"/>
                      <a:pt x="3130" y="63344"/>
                    </a:cubicBezTo>
                    <a:cubicBezTo>
                      <a:pt x="2984" y="62197"/>
                      <a:pt x="2796" y="61050"/>
                      <a:pt x="2566" y="59924"/>
                    </a:cubicBezTo>
                    <a:cubicBezTo>
                      <a:pt x="2525" y="59715"/>
                      <a:pt x="2483" y="59506"/>
                      <a:pt x="2441" y="59319"/>
                    </a:cubicBezTo>
                    <a:cubicBezTo>
                      <a:pt x="2400" y="59110"/>
                      <a:pt x="2379" y="58964"/>
                      <a:pt x="2337" y="58797"/>
                    </a:cubicBezTo>
                    <a:cubicBezTo>
                      <a:pt x="2337" y="58776"/>
                      <a:pt x="2337" y="58756"/>
                      <a:pt x="2337" y="58735"/>
                    </a:cubicBezTo>
                    <a:cubicBezTo>
                      <a:pt x="2233" y="58318"/>
                      <a:pt x="2149" y="57900"/>
                      <a:pt x="2066" y="57483"/>
                    </a:cubicBezTo>
                    <a:cubicBezTo>
                      <a:pt x="1878" y="56566"/>
                      <a:pt x="1670" y="55627"/>
                      <a:pt x="1482" y="54688"/>
                    </a:cubicBezTo>
                    <a:cubicBezTo>
                      <a:pt x="1252" y="53499"/>
                      <a:pt x="1085" y="52331"/>
                      <a:pt x="919" y="51184"/>
                    </a:cubicBezTo>
                    <a:lnTo>
                      <a:pt x="919" y="51184"/>
                    </a:lnTo>
                    <a:cubicBezTo>
                      <a:pt x="919" y="51184"/>
                      <a:pt x="919" y="51184"/>
                      <a:pt x="919" y="51184"/>
                    </a:cubicBezTo>
                    <a:cubicBezTo>
                      <a:pt x="856" y="50684"/>
                      <a:pt x="793" y="50204"/>
                      <a:pt x="752" y="49703"/>
                    </a:cubicBezTo>
                    <a:cubicBezTo>
                      <a:pt x="689" y="49078"/>
                      <a:pt x="627" y="48452"/>
                      <a:pt x="585" y="47847"/>
                    </a:cubicBezTo>
                    <a:cubicBezTo>
                      <a:pt x="481" y="46596"/>
                      <a:pt x="418" y="45365"/>
                      <a:pt x="355" y="44114"/>
                    </a:cubicBezTo>
                    <a:cubicBezTo>
                      <a:pt x="355" y="43655"/>
                      <a:pt x="335" y="43175"/>
                      <a:pt x="335" y="42716"/>
                    </a:cubicBezTo>
                    <a:cubicBezTo>
                      <a:pt x="335" y="42424"/>
                      <a:pt x="314" y="42111"/>
                      <a:pt x="314" y="41819"/>
                    </a:cubicBezTo>
                    <a:cubicBezTo>
                      <a:pt x="272" y="38732"/>
                      <a:pt x="355" y="35604"/>
                      <a:pt x="460" y="32413"/>
                    </a:cubicBezTo>
                    <a:cubicBezTo>
                      <a:pt x="460" y="32267"/>
                      <a:pt x="460" y="32141"/>
                      <a:pt x="460" y="32016"/>
                    </a:cubicBezTo>
                    <a:cubicBezTo>
                      <a:pt x="481" y="31870"/>
                      <a:pt x="460" y="31766"/>
                      <a:pt x="460" y="31641"/>
                    </a:cubicBezTo>
                    <a:lnTo>
                      <a:pt x="460" y="31599"/>
                    </a:lnTo>
                    <a:cubicBezTo>
                      <a:pt x="481" y="30932"/>
                      <a:pt x="501" y="30264"/>
                      <a:pt x="522" y="29597"/>
                    </a:cubicBezTo>
                    <a:cubicBezTo>
                      <a:pt x="627" y="25822"/>
                      <a:pt x="647" y="22005"/>
                      <a:pt x="647" y="18229"/>
                    </a:cubicBezTo>
                    <a:lnTo>
                      <a:pt x="647" y="16895"/>
                    </a:lnTo>
                    <a:lnTo>
                      <a:pt x="647" y="15309"/>
                    </a:lnTo>
                    <a:lnTo>
                      <a:pt x="647" y="7258"/>
                    </a:lnTo>
                    <a:cubicBezTo>
                      <a:pt x="668" y="5006"/>
                      <a:pt x="814" y="2482"/>
                      <a:pt x="2295" y="876"/>
                    </a:cubicBezTo>
                    <a:lnTo>
                      <a:pt x="2295" y="876"/>
                    </a:lnTo>
                    <a:cubicBezTo>
                      <a:pt x="1670" y="4130"/>
                      <a:pt x="2546" y="7467"/>
                      <a:pt x="3422" y="10679"/>
                    </a:cubicBezTo>
                    <a:cubicBezTo>
                      <a:pt x="3588" y="11305"/>
                      <a:pt x="3755" y="11910"/>
                      <a:pt x="3901" y="12514"/>
                    </a:cubicBezTo>
                    <a:cubicBezTo>
                      <a:pt x="4152" y="13599"/>
                      <a:pt x="4423" y="14705"/>
                      <a:pt x="4610" y="15789"/>
                    </a:cubicBezTo>
                    <a:cubicBezTo>
                      <a:pt x="4673" y="16081"/>
                      <a:pt x="4715" y="16373"/>
                      <a:pt x="4777" y="16644"/>
                    </a:cubicBezTo>
                    <a:cubicBezTo>
                      <a:pt x="4840" y="16999"/>
                      <a:pt x="4882" y="17333"/>
                      <a:pt x="4944" y="17687"/>
                    </a:cubicBezTo>
                    <a:cubicBezTo>
                      <a:pt x="5320" y="20127"/>
                      <a:pt x="5570" y="22568"/>
                      <a:pt x="5737" y="25029"/>
                    </a:cubicBezTo>
                    <a:lnTo>
                      <a:pt x="5778" y="25801"/>
                    </a:lnTo>
                    <a:cubicBezTo>
                      <a:pt x="5778" y="25884"/>
                      <a:pt x="5778" y="25968"/>
                      <a:pt x="5778" y="26051"/>
                    </a:cubicBezTo>
                    <a:cubicBezTo>
                      <a:pt x="5778" y="26197"/>
                      <a:pt x="5799" y="26322"/>
                      <a:pt x="5799" y="26468"/>
                    </a:cubicBezTo>
                    <a:lnTo>
                      <a:pt x="5799" y="26614"/>
                    </a:lnTo>
                    <a:cubicBezTo>
                      <a:pt x="5820" y="26990"/>
                      <a:pt x="5841" y="27344"/>
                      <a:pt x="5862" y="27699"/>
                    </a:cubicBezTo>
                    <a:cubicBezTo>
                      <a:pt x="5862" y="27699"/>
                      <a:pt x="5862" y="27699"/>
                      <a:pt x="5862" y="27699"/>
                    </a:cubicBezTo>
                    <a:lnTo>
                      <a:pt x="5862" y="27699"/>
                    </a:lnTo>
                    <a:cubicBezTo>
                      <a:pt x="5862" y="27949"/>
                      <a:pt x="5883" y="28220"/>
                      <a:pt x="5883" y="28470"/>
                    </a:cubicBezTo>
                    <a:cubicBezTo>
                      <a:pt x="5945" y="30014"/>
                      <a:pt x="5966" y="31557"/>
                      <a:pt x="5966" y="33101"/>
                    </a:cubicBezTo>
                    <a:lnTo>
                      <a:pt x="5966" y="33601"/>
                    </a:lnTo>
                    <a:lnTo>
                      <a:pt x="5966" y="34039"/>
                    </a:lnTo>
                    <a:lnTo>
                      <a:pt x="5966" y="35771"/>
                    </a:lnTo>
                    <a:lnTo>
                      <a:pt x="5966" y="38837"/>
                    </a:lnTo>
                    <a:lnTo>
                      <a:pt x="5966" y="39024"/>
                    </a:lnTo>
                    <a:lnTo>
                      <a:pt x="5966" y="39275"/>
                    </a:lnTo>
                    <a:lnTo>
                      <a:pt x="5966" y="40943"/>
                    </a:lnTo>
                    <a:cubicBezTo>
                      <a:pt x="5945" y="43738"/>
                      <a:pt x="5945" y="46575"/>
                      <a:pt x="6029" y="49411"/>
                    </a:cubicBezTo>
                    <a:lnTo>
                      <a:pt x="6029" y="49599"/>
                    </a:lnTo>
                    <a:cubicBezTo>
                      <a:pt x="6070" y="50934"/>
                      <a:pt x="6133" y="52269"/>
                      <a:pt x="6216" y="53604"/>
                    </a:cubicBezTo>
                    <a:cubicBezTo>
                      <a:pt x="6300" y="54959"/>
                      <a:pt x="6404" y="56294"/>
                      <a:pt x="6550" y="57629"/>
                    </a:cubicBezTo>
                    <a:cubicBezTo>
                      <a:pt x="6696" y="59006"/>
                      <a:pt x="6884" y="60403"/>
                      <a:pt x="7072" y="61780"/>
                    </a:cubicBezTo>
                    <a:cubicBezTo>
                      <a:pt x="7072" y="61842"/>
                      <a:pt x="7072" y="61905"/>
                      <a:pt x="7093" y="61947"/>
                    </a:cubicBezTo>
                    <a:cubicBezTo>
                      <a:pt x="7113" y="62134"/>
                      <a:pt x="7134" y="62301"/>
                      <a:pt x="7155" y="62468"/>
                    </a:cubicBezTo>
                    <a:cubicBezTo>
                      <a:pt x="7197" y="62718"/>
                      <a:pt x="7218" y="62969"/>
                      <a:pt x="7259" y="63198"/>
                    </a:cubicBezTo>
                    <a:cubicBezTo>
                      <a:pt x="7447" y="64679"/>
                      <a:pt x="7635" y="66160"/>
                      <a:pt x="7781" y="67641"/>
                    </a:cubicBezTo>
                    <a:cubicBezTo>
                      <a:pt x="7781" y="67808"/>
                      <a:pt x="7802" y="67975"/>
                      <a:pt x="7823" y="68141"/>
                    </a:cubicBezTo>
                    <a:cubicBezTo>
                      <a:pt x="7843" y="68308"/>
                      <a:pt x="7843" y="68496"/>
                      <a:pt x="7864" y="68684"/>
                    </a:cubicBezTo>
                    <a:cubicBezTo>
                      <a:pt x="7885" y="69122"/>
                      <a:pt x="7927" y="69539"/>
                      <a:pt x="7948" y="69977"/>
                    </a:cubicBezTo>
                    <a:lnTo>
                      <a:pt x="7948" y="70248"/>
                    </a:lnTo>
                    <a:cubicBezTo>
                      <a:pt x="7948" y="70394"/>
                      <a:pt x="7948" y="70540"/>
                      <a:pt x="7948" y="70707"/>
                    </a:cubicBezTo>
                    <a:cubicBezTo>
                      <a:pt x="7948" y="70957"/>
                      <a:pt x="7969" y="71207"/>
                      <a:pt x="7969" y="71458"/>
                    </a:cubicBezTo>
                    <a:lnTo>
                      <a:pt x="7969" y="72334"/>
                    </a:lnTo>
                    <a:cubicBezTo>
                      <a:pt x="7948" y="73314"/>
                      <a:pt x="7885" y="74315"/>
                      <a:pt x="7781" y="75296"/>
                    </a:cubicBezTo>
                    <a:cubicBezTo>
                      <a:pt x="7739" y="75713"/>
                      <a:pt x="7677" y="76130"/>
                      <a:pt x="7593" y="76547"/>
                    </a:cubicBezTo>
                    <a:cubicBezTo>
                      <a:pt x="7572" y="76693"/>
                      <a:pt x="7551" y="76839"/>
                      <a:pt x="7531" y="76985"/>
                    </a:cubicBezTo>
                    <a:cubicBezTo>
                      <a:pt x="7489" y="77110"/>
                      <a:pt x="7489" y="77214"/>
                      <a:pt x="7447" y="77340"/>
                    </a:cubicBezTo>
                    <a:cubicBezTo>
                      <a:pt x="7426" y="77444"/>
                      <a:pt x="7405" y="77548"/>
                      <a:pt x="7385" y="77652"/>
                    </a:cubicBezTo>
                    <a:cubicBezTo>
                      <a:pt x="7364" y="77736"/>
                      <a:pt x="7343" y="77819"/>
                      <a:pt x="7343" y="77903"/>
                    </a:cubicBezTo>
                    <a:cubicBezTo>
                      <a:pt x="7322" y="77924"/>
                      <a:pt x="7322" y="77944"/>
                      <a:pt x="7322" y="77965"/>
                    </a:cubicBezTo>
                    <a:cubicBezTo>
                      <a:pt x="7322" y="78007"/>
                      <a:pt x="7301" y="78049"/>
                      <a:pt x="7280" y="78090"/>
                    </a:cubicBezTo>
                    <a:cubicBezTo>
                      <a:pt x="7280" y="78132"/>
                      <a:pt x="7259" y="78236"/>
                      <a:pt x="7239" y="78320"/>
                    </a:cubicBezTo>
                    <a:cubicBezTo>
                      <a:pt x="7218" y="78382"/>
                      <a:pt x="7197" y="78445"/>
                      <a:pt x="7176" y="78508"/>
                    </a:cubicBezTo>
                    <a:cubicBezTo>
                      <a:pt x="7155" y="78570"/>
                      <a:pt x="7155" y="78612"/>
                      <a:pt x="7134" y="78654"/>
                    </a:cubicBezTo>
                    <a:lnTo>
                      <a:pt x="7468" y="78654"/>
                    </a:lnTo>
                    <a:cubicBezTo>
                      <a:pt x="7468" y="78591"/>
                      <a:pt x="7489" y="78549"/>
                      <a:pt x="7510" y="78487"/>
                    </a:cubicBezTo>
                    <a:cubicBezTo>
                      <a:pt x="7510" y="78424"/>
                      <a:pt x="7551" y="78320"/>
                      <a:pt x="7572" y="78216"/>
                    </a:cubicBezTo>
                    <a:cubicBezTo>
                      <a:pt x="7572" y="78216"/>
                      <a:pt x="7572" y="78216"/>
                      <a:pt x="7572" y="78195"/>
                    </a:cubicBezTo>
                    <a:cubicBezTo>
                      <a:pt x="7593" y="78132"/>
                      <a:pt x="7614" y="78049"/>
                      <a:pt x="7614" y="77986"/>
                    </a:cubicBezTo>
                    <a:lnTo>
                      <a:pt x="7614" y="77944"/>
                    </a:lnTo>
                    <a:cubicBezTo>
                      <a:pt x="7635" y="77861"/>
                      <a:pt x="7656" y="77757"/>
                      <a:pt x="7677" y="77673"/>
                    </a:cubicBezTo>
                    <a:lnTo>
                      <a:pt x="7760" y="77340"/>
                    </a:lnTo>
                    <a:cubicBezTo>
                      <a:pt x="7781" y="77235"/>
                      <a:pt x="7802" y="77152"/>
                      <a:pt x="7802" y="77048"/>
                    </a:cubicBezTo>
                    <a:cubicBezTo>
                      <a:pt x="7802" y="77048"/>
                      <a:pt x="7802" y="77006"/>
                      <a:pt x="7823" y="76964"/>
                    </a:cubicBezTo>
                    <a:cubicBezTo>
                      <a:pt x="7885" y="76630"/>
                      <a:pt x="7948" y="76297"/>
                      <a:pt x="7989" y="75963"/>
                    </a:cubicBezTo>
                    <a:cubicBezTo>
                      <a:pt x="8031" y="75754"/>
                      <a:pt x="8052" y="75525"/>
                      <a:pt x="8073" y="75296"/>
                    </a:cubicBezTo>
                    <a:cubicBezTo>
                      <a:pt x="8135" y="74774"/>
                      <a:pt x="8177" y="74253"/>
                      <a:pt x="8219" y="73710"/>
                    </a:cubicBezTo>
                    <a:cubicBezTo>
                      <a:pt x="8219" y="73710"/>
                      <a:pt x="8219" y="73690"/>
                      <a:pt x="8219" y="73690"/>
                    </a:cubicBezTo>
                    <a:cubicBezTo>
                      <a:pt x="8219" y="73564"/>
                      <a:pt x="8219" y="73439"/>
                      <a:pt x="8219" y="73335"/>
                    </a:cubicBezTo>
                    <a:cubicBezTo>
                      <a:pt x="8240" y="73064"/>
                      <a:pt x="8240" y="72793"/>
                      <a:pt x="8261" y="72501"/>
                    </a:cubicBezTo>
                    <a:cubicBezTo>
                      <a:pt x="8281" y="71896"/>
                      <a:pt x="8281" y="71291"/>
                      <a:pt x="8261" y="70707"/>
                    </a:cubicBezTo>
                    <a:cubicBezTo>
                      <a:pt x="8261" y="70519"/>
                      <a:pt x="8261" y="70352"/>
                      <a:pt x="8240" y="70165"/>
                    </a:cubicBezTo>
                    <a:cubicBezTo>
                      <a:pt x="8240" y="70123"/>
                      <a:pt x="8240" y="70081"/>
                      <a:pt x="8240" y="70039"/>
                    </a:cubicBezTo>
                    <a:lnTo>
                      <a:pt x="8240" y="69914"/>
                    </a:lnTo>
                    <a:cubicBezTo>
                      <a:pt x="8240" y="69727"/>
                      <a:pt x="8219" y="69560"/>
                      <a:pt x="8219" y="69393"/>
                    </a:cubicBezTo>
                    <a:cubicBezTo>
                      <a:pt x="8177" y="68809"/>
                      <a:pt x="8135" y="68246"/>
                      <a:pt x="8094" y="67662"/>
                    </a:cubicBezTo>
                    <a:cubicBezTo>
                      <a:pt x="8073" y="67516"/>
                      <a:pt x="8052" y="67349"/>
                      <a:pt x="8031" y="67182"/>
                    </a:cubicBezTo>
                    <a:cubicBezTo>
                      <a:pt x="8031" y="67036"/>
                      <a:pt x="8010" y="66890"/>
                      <a:pt x="7989" y="66744"/>
                    </a:cubicBezTo>
                    <a:cubicBezTo>
                      <a:pt x="7843" y="65117"/>
                      <a:pt x="7614" y="63511"/>
                      <a:pt x="7405" y="61905"/>
                    </a:cubicBezTo>
                    <a:cubicBezTo>
                      <a:pt x="7405" y="61863"/>
                      <a:pt x="7385" y="61801"/>
                      <a:pt x="7385" y="61738"/>
                    </a:cubicBezTo>
                    <a:cubicBezTo>
                      <a:pt x="7343" y="61509"/>
                      <a:pt x="7322" y="61258"/>
                      <a:pt x="7280" y="61008"/>
                    </a:cubicBezTo>
                    <a:cubicBezTo>
                      <a:pt x="7239" y="60779"/>
                      <a:pt x="7218" y="60528"/>
                      <a:pt x="7176" y="60278"/>
                    </a:cubicBezTo>
                    <a:cubicBezTo>
                      <a:pt x="7072" y="59381"/>
                      <a:pt x="6946" y="58464"/>
                      <a:pt x="6863" y="57588"/>
                    </a:cubicBezTo>
                    <a:cubicBezTo>
                      <a:pt x="6196" y="51539"/>
                      <a:pt x="6237" y="45302"/>
                      <a:pt x="6279" y="39275"/>
                    </a:cubicBezTo>
                    <a:cubicBezTo>
                      <a:pt x="6300" y="37231"/>
                      <a:pt x="6300" y="35187"/>
                      <a:pt x="6300" y="33143"/>
                    </a:cubicBezTo>
                    <a:lnTo>
                      <a:pt x="6300" y="32538"/>
                    </a:lnTo>
                    <a:cubicBezTo>
                      <a:pt x="6300" y="32517"/>
                      <a:pt x="6300" y="32496"/>
                      <a:pt x="6300" y="32496"/>
                    </a:cubicBezTo>
                    <a:cubicBezTo>
                      <a:pt x="6300" y="31453"/>
                      <a:pt x="6258" y="30410"/>
                      <a:pt x="6237" y="29367"/>
                    </a:cubicBezTo>
                    <a:cubicBezTo>
                      <a:pt x="6237" y="29054"/>
                      <a:pt x="6216" y="28742"/>
                      <a:pt x="6216" y="28429"/>
                    </a:cubicBezTo>
                    <a:cubicBezTo>
                      <a:pt x="6196" y="27991"/>
                      <a:pt x="6175" y="27553"/>
                      <a:pt x="6154" y="27136"/>
                    </a:cubicBezTo>
                    <a:cubicBezTo>
                      <a:pt x="6154" y="27010"/>
                      <a:pt x="6154" y="26864"/>
                      <a:pt x="6133" y="26760"/>
                    </a:cubicBezTo>
                    <a:lnTo>
                      <a:pt x="6133" y="26593"/>
                    </a:lnTo>
                    <a:lnTo>
                      <a:pt x="6133" y="26406"/>
                    </a:lnTo>
                    <a:cubicBezTo>
                      <a:pt x="5987" y="22839"/>
                      <a:pt x="5591" y="19293"/>
                      <a:pt x="4944" y="15789"/>
                    </a:cubicBezTo>
                    <a:cubicBezTo>
                      <a:pt x="4902" y="15539"/>
                      <a:pt x="4861" y="15289"/>
                      <a:pt x="4798" y="15059"/>
                    </a:cubicBezTo>
                    <a:lnTo>
                      <a:pt x="4798" y="15038"/>
                    </a:lnTo>
                    <a:cubicBezTo>
                      <a:pt x="4756" y="14830"/>
                      <a:pt x="4715" y="14600"/>
                      <a:pt x="4673" y="14413"/>
                    </a:cubicBezTo>
                    <a:cubicBezTo>
                      <a:pt x="4527" y="13745"/>
                      <a:pt x="4381" y="13099"/>
                      <a:pt x="4214" y="12452"/>
                    </a:cubicBezTo>
                    <a:cubicBezTo>
                      <a:pt x="4068" y="11847"/>
                      <a:pt x="3901" y="11221"/>
                      <a:pt x="3734" y="10637"/>
                    </a:cubicBezTo>
                    <a:cubicBezTo>
                      <a:pt x="2838" y="7279"/>
                      <a:pt x="1920" y="3817"/>
                      <a:pt x="2712" y="480"/>
                    </a:cubicBezTo>
                    <a:lnTo>
                      <a:pt x="27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01" name="Google Shape;1301;p16"/>
              <p:cNvSpPr/>
              <p:nvPr/>
            </p:nvSpPr>
            <p:spPr>
              <a:xfrm>
                <a:off x="8494450" y="2310075"/>
                <a:ext cx="176275" cy="1825075"/>
              </a:xfrm>
              <a:custGeom>
                <a:avLst/>
                <a:gdLst/>
                <a:ahLst/>
                <a:cxnLst/>
                <a:rect l="l" t="t" r="r" b="b"/>
                <a:pathLst>
                  <a:path w="7051" h="73003" extrusionOk="0">
                    <a:moveTo>
                      <a:pt x="4318" y="1"/>
                    </a:moveTo>
                    <a:lnTo>
                      <a:pt x="4318" y="1"/>
                    </a:lnTo>
                    <a:cubicBezTo>
                      <a:pt x="2399" y="2295"/>
                      <a:pt x="1690" y="5361"/>
                      <a:pt x="1523" y="8323"/>
                    </a:cubicBezTo>
                    <a:cubicBezTo>
                      <a:pt x="1481" y="8698"/>
                      <a:pt x="1460" y="9074"/>
                      <a:pt x="1460" y="9470"/>
                    </a:cubicBezTo>
                    <a:lnTo>
                      <a:pt x="1460" y="9491"/>
                    </a:lnTo>
                    <a:cubicBezTo>
                      <a:pt x="1460" y="9720"/>
                      <a:pt x="1460" y="9971"/>
                      <a:pt x="1460" y="10221"/>
                    </a:cubicBezTo>
                    <a:lnTo>
                      <a:pt x="1460" y="11097"/>
                    </a:lnTo>
                    <a:cubicBezTo>
                      <a:pt x="1481" y="13141"/>
                      <a:pt x="1585" y="15206"/>
                      <a:pt x="1481" y="17250"/>
                    </a:cubicBezTo>
                    <a:cubicBezTo>
                      <a:pt x="1335" y="20107"/>
                      <a:pt x="772" y="22902"/>
                      <a:pt x="417" y="25739"/>
                    </a:cubicBezTo>
                    <a:cubicBezTo>
                      <a:pt x="0" y="28888"/>
                      <a:pt x="21" y="31954"/>
                      <a:pt x="167" y="35000"/>
                    </a:cubicBezTo>
                    <a:cubicBezTo>
                      <a:pt x="209" y="35813"/>
                      <a:pt x="250" y="36627"/>
                      <a:pt x="292" y="37419"/>
                    </a:cubicBezTo>
                    <a:cubicBezTo>
                      <a:pt x="313" y="37711"/>
                      <a:pt x="334" y="38003"/>
                      <a:pt x="355" y="38316"/>
                    </a:cubicBezTo>
                    <a:cubicBezTo>
                      <a:pt x="376" y="38837"/>
                      <a:pt x="417" y="39359"/>
                      <a:pt x="438" y="39880"/>
                    </a:cubicBezTo>
                    <a:cubicBezTo>
                      <a:pt x="459" y="40297"/>
                      <a:pt x="480" y="40715"/>
                      <a:pt x="501" y="41111"/>
                    </a:cubicBezTo>
                    <a:cubicBezTo>
                      <a:pt x="605" y="43009"/>
                      <a:pt x="668" y="44907"/>
                      <a:pt x="605" y="46826"/>
                    </a:cubicBezTo>
                    <a:lnTo>
                      <a:pt x="605" y="47222"/>
                    </a:lnTo>
                    <a:lnTo>
                      <a:pt x="605" y="47243"/>
                    </a:lnTo>
                    <a:lnTo>
                      <a:pt x="605" y="47827"/>
                    </a:lnTo>
                    <a:lnTo>
                      <a:pt x="626" y="48307"/>
                    </a:lnTo>
                    <a:cubicBezTo>
                      <a:pt x="730" y="50142"/>
                      <a:pt x="980" y="51957"/>
                      <a:pt x="1356" y="53751"/>
                    </a:cubicBezTo>
                    <a:cubicBezTo>
                      <a:pt x="1377" y="53813"/>
                      <a:pt x="1377" y="53876"/>
                      <a:pt x="1398" y="53959"/>
                    </a:cubicBezTo>
                    <a:cubicBezTo>
                      <a:pt x="1731" y="55649"/>
                      <a:pt x="2107" y="57338"/>
                      <a:pt x="2420" y="59048"/>
                    </a:cubicBezTo>
                    <a:lnTo>
                      <a:pt x="2420" y="59069"/>
                    </a:lnTo>
                    <a:cubicBezTo>
                      <a:pt x="2420" y="59111"/>
                      <a:pt x="2440" y="59174"/>
                      <a:pt x="2440" y="59215"/>
                    </a:cubicBezTo>
                    <a:cubicBezTo>
                      <a:pt x="2503" y="59632"/>
                      <a:pt x="2566" y="60029"/>
                      <a:pt x="2628" y="60425"/>
                    </a:cubicBezTo>
                    <a:cubicBezTo>
                      <a:pt x="2628" y="60446"/>
                      <a:pt x="2628" y="60446"/>
                      <a:pt x="2628" y="60446"/>
                    </a:cubicBezTo>
                    <a:cubicBezTo>
                      <a:pt x="2691" y="60863"/>
                      <a:pt x="2732" y="61280"/>
                      <a:pt x="2795" y="61697"/>
                    </a:cubicBezTo>
                    <a:cubicBezTo>
                      <a:pt x="2878" y="62511"/>
                      <a:pt x="2920" y="63345"/>
                      <a:pt x="2920" y="64158"/>
                    </a:cubicBezTo>
                    <a:lnTo>
                      <a:pt x="2920" y="65076"/>
                    </a:lnTo>
                    <a:lnTo>
                      <a:pt x="2920" y="65097"/>
                    </a:lnTo>
                    <a:lnTo>
                      <a:pt x="2920" y="65514"/>
                    </a:lnTo>
                    <a:lnTo>
                      <a:pt x="2920" y="65973"/>
                    </a:lnTo>
                    <a:cubicBezTo>
                      <a:pt x="2878" y="67204"/>
                      <a:pt x="2878" y="68413"/>
                      <a:pt x="2941" y="69623"/>
                    </a:cubicBezTo>
                    <a:cubicBezTo>
                      <a:pt x="2983" y="70186"/>
                      <a:pt x="3066" y="70749"/>
                      <a:pt x="3170" y="71292"/>
                    </a:cubicBezTo>
                    <a:cubicBezTo>
                      <a:pt x="3212" y="71417"/>
                      <a:pt x="3233" y="71521"/>
                      <a:pt x="3254" y="71625"/>
                    </a:cubicBezTo>
                    <a:cubicBezTo>
                      <a:pt x="3275" y="71730"/>
                      <a:pt x="3316" y="71834"/>
                      <a:pt x="3337" y="71917"/>
                    </a:cubicBezTo>
                    <a:cubicBezTo>
                      <a:pt x="3379" y="72063"/>
                      <a:pt x="3421" y="72209"/>
                      <a:pt x="3462" y="72355"/>
                    </a:cubicBezTo>
                    <a:cubicBezTo>
                      <a:pt x="3483" y="72418"/>
                      <a:pt x="3504" y="72501"/>
                      <a:pt x="3546" y="72564"/>
                    </a:cubicBezTo>
                    <a:cubicBezTo>
                      <a:pt x="3567" y="72627"/>
                      <a:pt x="3588" y="72668"/>
                      <a:pt x="3629" y="72731"/>
                    </a:cubicBezTo>
                    <a:cubicBezTo>
                      <a:pt x="3650" y="72773"/>
                      <a:pt x="3671" y="72814"/>
                      <a:pt x="3713" y="72856"/>
                    </a:cubicBezTo>
                    <a:cubicBezTo>
                      <a:pt x="3734" y="72898"/>
                      <a:pt x="3755" y="72919"/>
                      <a:pt x="3775" y="72939"/>
                    </a:cubicBezTo>
                    <a:cubicBezTo>
                      <a:pt x="3796" y="72960"/>
                      <a:pt x="3817" y="72981"/>
                      <a:pt x="3838" y="73002"/>
                    </a:cubicBezTo>
                    <a:lnTo>
                      <a:pt x="4881" y="73002"/>
                    </a:lnTo>
                    <a:lnTo>
                      <a:pt x="4943" y="72960"/>
                    </a:lnTo>
                    <a:cubicBezTo>
                      <a:pt x="5215" y="72731"/>
                      <a:pt x="5423" y="72460"/>
                      <a:pt x="5569" y="72147"/>
                    </a:cubicBezTo>
                    <a:cubicBezTo>
                      <a:pt x="5611" y="72063"/>
                      <a:pt x="5632" y="72001"/>
                      <a:pt x="5673" y="71917"/>
                    </a:cubicBezTo>
                    <a:cubicBezTo>
                      <a:pt x="5694" y="71834"/>
                      <a:pt x="5736" y="71751"/>
                      <a:pt x="5757" y="71667"/>
                    </a:cubicBezTo>
                    <a:cubicBezTo>
                      <a:pt x="5778" y="71605"/>
                      <a:pt x="5799" y="71542"/>
                      <a:pt x="5799" y="71500"/>
                    </a:cubicBezTo>
                    <a:cubicBezTo>
                      <a:pt x="5945" y="70916"/>
                      <a:pt x="6070" y="70311"/>
                      <a:pt x="6195" y="69707"/>
                    </a:cubicBezTo>
                    <a:cubicBezTo>
                      <a:pt x="6403" y="68559"/>
                      <a:pt x="6570" y="67371"/>
                      <a:pt x="6716" y="66202"/>
                    </a:cubicBezTo>
                    <a:cubicBezTo>
                      <a:pt x="6737" y="65973"/>
                      <a:pt x="6758" y="65744"/>
                      <a:pt x="6779" y="65535"/>
                    </a:cubicBezTo>
                    <a:cubicBezTo>
                      <a:pt x="6800" y="65347"/>
                      <a:pt x="6821" y="65160"/>
                      <a:pt x="6821" y="64972"/>
                    </a:cubicBezTo>
                    <a:lnTo>
                      <a:pt x="6821" y="64847"/>
                    </a:lnTo>
                    <a:cubicBezTo>
                      <a:pt x="6841" y="64638"/>
                      <a:pt x="6862" y="64430"/>
                      <a:pt x="6883" y="64242"/>
                    </a:cubicBezTo>
                    <a:cubicBezTo>
                      <a:pt x="6883" y="64096"/>
                      <a:pt x="6904" y="63950"/>
                      <a:pt x="6904" y="63804"/>
                    </a:cubicBezTo>
                    <a:cubicBezTo>
                      <a:pt x="6925" y="63616"/>
                      <a:pt x="6925" y="63408"/>
                      <a:pt x="6946" y="63241"/>
                    </a:cubicBezTo>
                    <a:cubicBezTo>
                      <a:pt x="6946" y="63074"/>
                      <a:pt x="6967" y="62928"/>
                      <a:pt x="6967" y="62761"/>
                    </a:cubicBezTo>
                    <a:lnTo>
                      <a:pt x="6967" y="62698"/>
                    </a:lnTo>
                    <a:lnTo>
                      <a:pt x="6967" y="62573"/>
                    </a:lnTo>
                    <a:lnTo>
                      <a:pt x="6967" y="62511"/>
                    </a:lnTo>
                    <a:cubicBezTo>
                      <a:pt x="6987" y="62156"/>
                      <a:pt x="7008" y="61822"/>
                      <a:pt x="7008" y="61489"/>
                    </a:cubicBezTo>
                    <a:lnTo>
                      <a:pt x="7008" y="61468"/>
                    </a:lnTo>
                    <a:cubicBezTo>
                      <a:pt x="7029" y="61072"/>
                      <a:pt x="7050" y="60675"/>
                      <a:pt x="7050" y="60300"/>
                    </a:cubicBezTo>
                    <a:lnTo>
                      <a:pt x="7050" y="59778"/>
                    </a:lnTo>
                    <a:lnTo>
                      <a:pt x="7050" y="59257"/>
                    </a:lnTo>
                    <a:cubicBezTo>
                      <a:pt x="7050" y="57964"/>
                      <a:pt x="7050" y="56671"/>
                      <a:pt x="7008" y="55357"/>
                    </a:cubicBezTo>
                    <a:lnTo>
                      <a:pt x="7008" y="54689"/>
                    </a:lnTo>
                    <a:cubicBezTo>
                      <a:pt x="7008" y="54501"/>
                      <a:pt x="7008" y="54293"/>
                      <a:pt x="7008" y="54084"/>
                    </a:cubicBezTo>
                    <a:lnTo>
                      <a:pt x="7008" y="54043"/>
                    </a:lnTo>
                    <a:lnTo>
                      <a:pt x="7008" y="53563"/>
                    </a:lnTo>
                    <a:lnTo>
                      <a:pt x="7008" y="53021"/>
                    </a:lnTo>
                    <a:cubicBezTo>
                      <a:pt x="7008" y="52770"/>
                      <a:pt x="6987" y="52520"/>
                      <a:pt x="6987" y="52270"/>
                    </a:cubicBezTo>
                    <a:cubicBezTo>
                      <a:pt x="6967" y="51331"/>
                      <a:pt x="6946" y="50393"/>
                      <a:pt x="6925" y="49454"/>
                    </a:cubicBezTo>
                    <a:lnTo>
                      <a:pt x="6925" y="49266"/>
                    </a:lnTo>
                    <a:cubicBezTo>
                      <a:pt x="6800" y="44386"/>
                      <a:pt x="6654" y="39484"/>
                      <a:pt x="6383" y="34603"/>
                    </a:cubicBezTo>
                    <a:cubicBezTo>
                      <a:pt x="6362" y="34520"/>
                      <a:pt x="6362" y="34457"/>
                      <a:pt x="6362" y="34395"/>
                    </a:cubicBezTo>
                    <a:cubicBezTo>
                      <a:pt x="6257" y="32476"/>
                      <a:pt x="6132" y="30578"/>
                      <a:pt x="5965" y="28659"/>
                    </a:cubicBezTo>
                    <a:cubicBezTo>
                      <a:pt x="5819" y="26740"/>
                      <a:pt x="5632" y="24821"/>
                      <a:pt x="5423" y="22902"/>
                    </a:cubicBezTo>
                    <a:cubicBezTo>
                      <a:pt x="5319" y="22026"/>
                      <a:pt x="5215" y="21171"/>
                      <a:pt x="5110" y="20295"/>
                    </a:cubicBezTo>
                    <a:cubicBezTo>
                      <a:pt x="5048" y="19920"/>
                      <a:pt x="5006" y="19523"/>
                      <a:pt x="4964" y="19127"/>
                    </a:cubicBezTo>
                    <a:cubicBezTo>
                      <a:pt x="4923" y="18731"/>
                      <a:pt x="4860" y="18355"/>
                      <a:pt x="4818" y="17959"/>
                    </a:cubicBezTo>
                    <a:cubicBezTo>
                      <a:pt x="4067" y="11973"/>
                      <a:pt x="3421" y="5945"/>
                      <a:pt x="43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02" name="Google Shape;1302;p16"/>
              <p:cNvSpPr/>
              <p:nvPr/>
            </p:nvSpPr>
            <p:spPr>
              <a:xfrm>
                <a:off x="8610200" y="2749650"/>
                <a:ext cx="310275" cy="1383925"/>
              </a:xfrm>
              <a:custGeom>
                <a:avLst/>
                <a:gdLst/>
                <a:ahLst/>
                <a:cxnLst/>
                <a:rect l="l" t="t" r="r" b="b"/>
                <a:pathLst>
                  <a:path w="12411" h="55357" extrusionOk="0">
                    <a:moveTo>
                      <a:pt x="11013" y="1"/>
                    </a:moveTo>
                    <a:lnTo>
                      <a:pt x="11013" y="1"/>
                    </a:lnTo>
                    <a:cubicBezTo>
                      <a:pt x="11076" y="1502"/>
                      <a:pt x="10930" y="3004"/>
                      <a:pt x="10596" y="4464"/>
                    </a:cubicBezTo>
                    <a:cubicBezTo>
                      <a:pt x="10575" y="4527"/>
                      <a:pt x="10575" y="4568"/>
                      <a:pt x="10555" y="4631"/>
                    </a:cubicBezTo>
                    <a:cubicBezTo>
                      <a:pt x="9762" y="8073"/>
                      <a:pt x="8135" y="11389"/>
                      <a:pt x="6925" y="14789"/>
                    </a:cubicBezTo>
                    <a:cubicBezTo>
                      <a:pt x="6842" y="14997"/>
                      <a:pt x="6779" y="15206"/>
                      <a:pt x="6696" y="15456"/>
                    </a:cubicBezTo>
                    <a:cubicBezTo>
                      <a:pt x="6612" y="15686"/>
                      <a:pt x="6529" y="15936"/>
                      <a:pt x="6466" y="16165"/>
                    </a:cubicBezTo>
                    <a:cubicBezTo>
                      <a:pt x="6154" y="17146"/>
                      <a:pt x="5903" y="18147"/>
                      <a:pt x="5695" y="19148"/>
                    </a:cubicBezTo>
                    <a:cubicBezTo>
                      <a:pt x="4923" y="23340"/>
                      <a:pt x="5465" y="27699"/>
                      <a:pt x="4965" y="31954"/>
                    </a:cubicBezTo>
                    <a:cubicBezTo>
                      <a:pt x="4819" y="33102"/>
                      <a:pt x="4610" y="34249"/>
                      <a:pt x="4339" y="35375"/>
                    </a:cubicBezTo>
                    <a:lnTo>
                      <a:pt x="4172" y="36105"/>
                    </a:lnTo>
                    <a:cubicBezTo>
                      <a:pt x="4109" y="36314"/>
                      <a:pt x="4047" y="36543"/>
                      <a:pt x="4005" y="36752"/>
                    </a:cubicBezTo>
                    <a:cubicBezTo>
                      <a:pt x="3817" y="37377"/>
                      <a:pt x="3651" y="38024"/>
                      <a:pt x="3463" y="38650"/>
                    </a:cubicBezTo>
                    <a:cubicBezTo>
                      <a:pt x="3171" y="39630"/>
                      <a:pt x="2837" y="40610"/>
                      <a:pt x="2524" y="41591"/>
                    </a:cubicBezTo>
                    <a:cubicBezTo>
                      <a:pt x="2483" y="41757"/>
                      <a:pt x="2420" y="41924"/>
                      <a:pt x="2378" y="42091"/>
                    </a:cubicBezTo>
                    <a:cubicBezTo>
                      <a:pt x="2316" y="42279"/>
                      <a:pt x="2253" y="42446"/>
                      <a:pt x="2211" y="42613"/>
                    </a:cubicBezTo>
                    <a:cubicBezTo>
                      <a:pt x="1607" y="44511"/>
                      <a:pt x="1023" y="46388"/>
                      <a:pt x="605" y="48286"/>
                    </a:cubicBezTo>
                    <a:cubicBezTo>
                      <a:pt x="605" y="48327"/>
                      <a:pt x="605" y="48369"/>
                      <a:pt x="605" y="48390"/>
                    </a:cubicBezTo>
                    <a:cubicBezTo>
                      <a:pt x="585" y="48432"/>
                      <a:pt x="564" y="48494"/>
                      <a:pt x="564" y="48536"/>
                    </a:cubicBezTo>
                    <a:cubicBezTo>
                      <a:pt x="522" y="48745"/>
                      <a:pt x="480" y="48974"/>
                      <a:pt x="439" y="49183"/>
                    </a:cubicBezTo>
                    <a:cubicBezTo>
                      <a:pt x="439" y="49204"/>
                      <a:pt x="439" y="49204"/>
                      <a:pt x="439" y="49204"/>
                    </a:cubicBezTo>
                    <a:cubicBezTo>
                      <a:pt x="355" y="49621"/>
                      <a:pt x="293" y="50017"/>
                      <a:pt x="230" y="50413"/>
                    </a:cubicBezTo>
                    <a:cubicBezTo>
                      <a:pt x="230" y="50434"/>
                      <a:pt x="230" y="50434"/>
                      <a:pt x="230" y="50455"/>
                    </a:cubicBezTo>
                    <a:cubicBezTo>
                      <a:pt x="147" y="50976"/>
                      <a:pt x="105" y="51519"/>
                      <a:pt x="63" y="52040"/>
                    </a:cubicBezTo>
                    <a:cubicBezTo>
                      <a:pt x="42" y="52061"/>
                      <a:pt x="42" y="52082"/>
                      <a:pt x="63" y="52103"/>
                    </a:cubicBezTo>
                    <a:cubicBezTo>
                      <a:pt x="42" y="52290"/>
                      <a:pt x="21" y="52499"/>
                      <a:pt x="21" y="52708"/>
                    </a:cubicBezTo>
                    <a:cubicBezTo>
                      <a:pt x="1" y="52833"/>
                      <a:pt x="1" y="52979"/>
                      <a:pt x="1" y="53104"/>
                    </a:cubicBezTo>
                    <a:lnTo>
                      <a:pt x="1" y="53187"/>
                    </a:lnTo>
                    <a:lnTo>
                      <a:pt x="1" y="53813"/>
                    </a:lnTo>
                    <a:cubicBezTo>
                      <a:pt x="1" y="54084"/>
                      <a:pt x="1" y="54355"/>
                      <a:pt x="21" y="54626"/>
                    </a:cubicBezTo>
                    <a:cubicBezTo>
                      <a:pt x="21" y="54731"/>
                      <a:pt x="42" y="54856"/>
                      <a:pt x="42" y="54981"/>
                    </a:cubicBezTo>
                    <a:cubicBezTo>
                      <a:pt x="63" y="55064"/>
                      <a:pt x="84" y="55148"/>
                      <a:pt x="84" y="55252"/>
                    </a:cubicBezTo>
                    <a:cubicBezTo>
                      <a:pt x="105" y="55294"/>
                      <a:pt x="105" y="55336"/>
                      <a:pt x="105" y="55356"/>
                    </a:cubicBezTo>
                    <a:lnTo>
                      <a:pt x="439" y="55356"/>
                    </a:lnTo>
                    <a:cubicBezTo>
                      <a:pt x="668" y="55356"/>
                      <a:pt x="877" y="55336"/>
                      <a:pt x="1106" y="55336"/>
                    </a:cubicBezTo>
                    <a:lnTo>
                      <a:pt x="1607" y="55336"/>
                    </a:lnTo>
                    <a:cubicBezTo>
                      <a:pt x="2065" y="55315"/>
                      <a:pt x="2524" y="55294"/>
                      <a:pt x="2962" y="55273"/>
                    </a:cubicBezTo>
                    <a:lnTo>
                      <a:pt x="3087" y="55273"/>
                    </a:lnTo>
                    <a:lnTo>
                      <a:pt x="3233" y="55252"/>
                    </a:lnTo>
                    <a:lnTo>
                      <a:pt x="3651" y="55252"/>
                    </a:lnTo>
                    <a:lnTo>
                      <a:pt x="3651" y="55231"/>
                    </a:lnTo>
                    <a:cubicBezTo>
                      <a:pt x="3651" y="55231"/>
                      <a:pt x="3651" y="55210"/>
                      <a:pt x="3651" y="55210"/>
                    </a:cubicBezTo>
                    <a:lnTo>
                      <a:pt x="3651" y="54960"/>
                    </a:lnTo>
                    <a:cubicBezTo>
                      <a:pt x="3630" y="54856"/>
                      <a:pt x="3630" y="54731"/>
                      <a:pt x="3630" y="54626"/>
                    </a:cubicBezTo>
                    <a:cubicBezTo>
                      <a:pt x="3630" y="54314"/>
                      <a:pt x="3609" y="54042"/>
                      <a:pt x="3630" y="53792"/>
                    </a:cubicBezTo>
                    <a:cubicBezTo>
                      <a:pt x="3671" y="53292"/>
                      <a:pt x="3713" y="52791"/>
                      <a:pt x="3797" y="52270"/>
                    </a:cubicBezTo>
                    <a:cubicBezTo>
                      <a:pt x="3817" y="52103"/>
                      <a:pt x="3838" y="51915"/>
                      <a:pt x="3859" y="51748"/>
                    </a:cubicBezTo>
                    <a:cubicBezTo>
                      <a:pt x="3880" y="51665"/>
                      <a:pt x="3901" y="51602"/>
                      <a:pt x="3901" y="51540"/>
                    </a:cubicBezTo>
                    <a:cubicBezTo>
                      <a:pt x="3922" y="51435"/>
                      <a:pt x="3922" y="51331"/>
                      <a:pt x="3963" y="51227"/>
                    </a:cubicBezTo>
                    <a:cubicBezTo>
                      <a:pt x="4005" y="50976"/>
                      <a:pt x="4047" y="50705"/>
                      <a:pt x="4109" y="50455"/>
                    </a:cubicBezTo>
                    <a:cubicBezTo>
                      <a:pt x="4151" y="50226"/>
                      <a:pt x="4214" y="49996"/>
                      <a:pt x="4255" y="49788"/>
                    </a:cubicBezTo>
                    <a:cubicBezTo>
                      <a:pt x="4652" y="48056"/>
                      <a:pt x="5173" y="46325"/>
                      <a:pt x="5716" y="44615"/>
                    </a:cubicBezTo>
                    <a:cubicBezTo>
                      <a:pt x="5841" y="44239"/>
                      <a:pt x="5966" y="43822"/>
                      <a:pt x="6070" y="43468"/>
                    </a:cubicBezTo>
                    <a:cubicBezTo>
                      <a:pt x="6174" y="43113"/>
                      <a:pt x="6300" y="42759"/>
                      <a:pt x="6404" y="42425"/>
                    </a:cubicBezTo>
                    <a:cubicBezTo>
                      <a:pt x="6404" y="42404"/>
                      <a:pt x="6404" y="42404"/>
                      <a:pt x="6404" y="42404"/>
                    </a:cubicBezTo>
                    <a:cubicBezTo>
                      <a:pt x="6654" y="41570"/>
                      <a:pt x="6904" y="40756"/>
                      <a:pt x="7113" y="39943"/>
                    </a:cubicBezTo>
                    <a:lnTo>
                      <a:pt x="7134" y="39859"/>
                    </a:lnTo>
                    <a:cubicBezTo>
                      <a:pt x="7155" y="39797"/>
                      <a:pt x="7176" y="39755"/>
                      <a:pt x="7176" y="39713"/>
                    </a:cubicBezTo>
                    <a:cubicBezTo>
                      <a:pt x="8177" y="35980"/>
                      <a:pt x="9178" y="32226"/>
                      <a:pt x="9595" y="28409"/>
                    </a:cubicBezTo>
                    <a:cubicBezTo>
                      <a:pt x="9741" y="27178"/>
                      <a:pt x="9824" y="25947"/>
                      <a:pt x="9887" y="24696"/>
                    </a:cubicBezTo>
                    <a:cubicBezTo>
                      <a:pt x="9908" y="24300"/>
                      <a:pt x="9950" y="23924"/>
                      <a:pt x="9970" y="23528"/>
                    </a:cubicBezTo>
                    <a:cubicBezTo>
                      <a:pt x="9991" y="23111"/>
                      <a:pt x="10012" y="22694"/>
                      <a:pt x="10054" y="22297"/>
                    </a:cubicBezTo>
                    <a:cubicBezTo>
                      <a:pt x="10137" y="20858"/>
                      <a:pt x="10304" y="19440"/>
                      <a:pt x="10575" y="18042"/>
                    </a:cubicBezTo>
                    <a:cubicBezTo>
                      <a:pt x="10951" y="15998"/>
                      <a:pt x="11577" y="14017"/>
                      <a:pt x="11952" y="11994"/>
                    </a:cubicBezTo>
                    <a:cubicBezTo>
                      <a:pt x="12369" y="9616"/>
                      <a:pt x="12411" y="7197"/>
                      <a:pt x="12098" y="4819"/>
                    </a:cubicBezTo>
                    <a:cubicBezTo>
                      <a:pt x="12098" y="4631"/>
                      <a:pt x="12056" y="4464"/>
                      <a:pt x="12035" y="4297"/>
                    </a:cubicBezTo>
                    <a:cubicBezTo>
                      <a:pt x="12015" y="4110"/>
                      <a:pt x="11994" y="3922"/>
                      <a:pt x="11952" y="3755"/>
                    </a:cubicBezTo>
                    <a:cubicBezTo>
                      <a:pt x="11743" y="2483"/>
                      <a:pt x="11431" y="1231"/>
                      <a:pt x="110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03" name="Google Shape;1303;p16"/>
              <p:cNvSpPr/>
              <p:nvPr/>
            </p:nvSpPr>
            <p:spPr>
              <a:xfrm>
                <a:off x="8606550" y="2725150"/>
                <a:ext cx="318100" cy="1410500"/>
              </a:xfrm>
              <a:custGeom>
                <a:avLst/>
                <a:gdLst/>
                <a:ahLst/>
                <a:cxnLst/>
                <a:rect l="l" t="t" r="r" b="b"/>
                <a:pathLst>
                  <a:path w="12724" h="56420" extrusionOk="0">
                    <a:moveTo>
                      <a:pt x="552" y="51600"/>
                    </a:moveTo>
                    <a:lnTo>
                      <a:pt x="552" y="51600"/>
                    </a:lnTo>
                    <a:cubicBezTo>
                      <a:pt x="543" y="51642"/>
                      <a:pt x="543" y="51674"/>
                      <a:pt x="543" y="51706"/>
                    </a:cubicBezTo>
                    <a:cubicBezTo>
                      <a:pt x="546" y="51671"/>
                      <a:pt x="549" y="51635"/>
                      <a:pt x="552" y="51600"/>
                    </a:cubicBezTo>
                    <a:close/>
                    <a:moveTo>
                      <a:pt x="10993" y="0"/>
                    </a:moveTo>
                    <a:lnTo>
                      <a:pt x="11034" y="1085"/>
                    </a:lnTo>
                    <a:cubicBezTo>
                      <a:pt x="11222" y="5006"/>
                      <a:pt x="9720" y="8761"/>
                      <a:pt x="8281" y="12390"/>
                    </a:cubicBezTo>
                    <a:cubicBezTo>
                      <a:pt x="7906" y="13307"/>
                      <a:pt x="7530" y="14246"/>
                      <a:pt x="7176" y="15185"/>
                    </a:cubicBezTo>
                    <a:cubicBezTo>
                      <a:pt x="7113" y="15393"/>
                      <a:pt x="7030" y="15623"/>
                      <a:pt x="6946" y="15831"/>
                    </a:cubicBezTo>
                    <a:cubicBezTo>
                      <a:pt x="6884" y="16061"/>
                      <a:pt x="6779" y="16290"/>
                      <a:pt x="6717" y="16520"/>
                    </a:cubicBezTo>
                    <a:cubicBezTo>
                      <a:pt x="6300" y="17708"/>
                      <a:pt x="5966" y="18939"/>
                      <a:pt x="5716" y="20190"/>
                    </a:cubicBezTo>
                    <a:cubicBezTo>
                      <a:pt x="5278" y="22526"/>
                      <a:pt x="5257" y="24988"/>
                      <a:pt x="5236" y="27345"/>
                    </a:cubicBezTo>
                    <a:cubicBezTo>
                      <a:pt x="5257" y="29222"/>
                      <a:pt x="5173" y="31120"/>
                      <a:pt x="4986" y="32997"/>
                    </a:cubicBezTo>
                    <a:cubicBezTo>
                      <a:pt x="4881" y="33894"/>
                      <a:pt x="4735" y="34770"/>
                      <a:pt x="4547" y="35646"/>
                    </a:cubicBezTo>
                    <a:cubicBezTo>
                      <a:pt x="4485" y="35896"/>
                      <a:pt x="4422" y="36167"/>
                      <a:pt x="4360" y="36418"/>
                    </a:cubicBezTo>
                    <a:cubicBezTo>
                      <a:pt x="4318" y="36668"/>
                      <a:pt x="4255" y="36897"/>
                      <a:pt x="4193" y="37127"/>
                    </a:cubicBezTo>
                    <a:cubicBezTo>
                      <a:pt x="4026" y="37752"/>
                      <a:pt x="3859" y="38357"/>
                      <a:pt x="3692" y="38983"/>
                    </a:cubicBezTo>
                    <a:cubicBezTo>
                      <a:pt x="3379" y="40047"/>
                      <a:pt x="3046" y="41090"/>
                      <a:pt x="2712" y="42133"/>
                    </a:cubicBezTo>
                    <a:cubicBezTo>
                      <a:pt x="2670" y="42279"/>
                      <a:pt x="2608" y="42445"/>
                      <a:pt x="2566" y="42591"/>
                    </a:cubicBezTo>
                    <a:cubicBezTo>
                      <a:pt x="2566" y="42591"/>
                      <a:pt x="2545" y="42612"/>
                      <a:pt x="2545" y="42633"/>
                    </a:cubicBezTo>
                    <a:lnTo>
                      <a:pt x="2378" y="43134"/>
                    </a:lnTo>
                    <a:cubicBezTo>
                      <a:pt x="1815" y="44948"/>
                      <a:pt x="1231" y="46805"/>
                      <a:pt x="772" y="48703"/>
                    </a:cubicBezTo>
                    <a:cubicBezTo>
                      <a:pt x="731" y="48911"/>
                      <a:pt x="689" y="49141"/>
                      <a:pt x="626" y="49349"/>
                    </a:cubicBezTo>
                    <a:lnTo>
                      <a:pt x="605" y="49433"/>
                    </a:lnTo>
                    <a:lnTo>
                      <a:pt x="605" y="49453"/>
                    </a:lnTo>
                    <a:cubicBezTo>
                      <a:pt x="605" y="49495"/>
                      <a:pt x="585" y="49537"/>
                      <a:pt x="585" y="49579"/>
                    </a:cubicBezTo>
                    <a:cubicBezTo>
                      <a:pt x="543" y="49808"/>
                      <a:pt x="501" y="50017"/>
                      <a:pt x="459" y="50246"/>
                    </a:cubicBezTo>
                    <a:cubicBezTo>
                      <a:pt x="459" y="50267"/>
                      <a:pt x="459" y="50267"/>
                      <a:pt x="459" y="50288"/>
                    </a:cubicBezTo>
                    <a:cubicBezTo>
                      <a:pt x="376" y="50663"/>
                      <a:pt x="313" y="51060"/>
                      <a:pt x="251" y="51435"/>
                    </a:cubicBezTo>
                    <a:cubicBezTo>
                      <a:pt x="188" y="51977"/>
                      <a:pt x="126" y="52520"/>
                      <a:pt x="84" y="53083"/>
                    </a:cubicBezTo>
                    <a:cubicBezTo>
                      <a:pt x="63" y="53312"/>
                      <a:pt x="42" y="53542"/>
                      <a:pt x="21" y="53771"/>
                    </a:cubicBezTo>
                    <a:cubicBezTo>
                      <a:pt x="21" y="53917"/>
                      <a:pt x="21" y="54084"/>
                      <a:pt x="21" y="54230"/>
                    </a:cubicBezTo>
                    <a:lnTo>
                      <a:pt x="21" y="54814"/>
                    </a:lnTo>
                    <a:lnTo>
                      <a:pt x="21" y="54835"/>
                    </a:lnTo>
                    <a:lnTo>
                      <a:pt x="21" y="55314"/>
                    </a:lnTo>
                    <a:cubicBezTo>
                      <a:pt x="1" y="55335"/>
                      <a:pt x="1" y="55356"/>
                      <a:pt x="21" y="55377"/>
                    </a:cubicBezTo>
                    <a:lnTo>
                      <a:pt x="21" y="55669"/>
                    </a:lnTo>
                    <a:cubicBezTo>
                      <a:pt x="21" y="55773"/>
                      <a:pt x="21" y="55940"/>
                      <a:pt x="42" y="56065"/>
                    </a:cubicBezTo>
                    <a:cubicBezTo>
                      <a:pt x="63" y="56190"/>
                      <a:pt x="63" y="56253"/>
                      <a:pt x="84" y="56336"/>
                    </a:cubicBezTo>
                    <a:lnTo>
                      <a:pt x="84" y="56399"/>
                    </a:lnTo>
                    <a:cubicBezTo>
                      <a:pt x="84" y="56399"/>
                      <a:pt x="84" y="56420"/>
                      <a:pt x="84" y="56420"/>
                    </a:cubicBezTo>
                    <a:lnTo>
                      <a:pt x="397" y="56420"/>
                    </a:lnTo>
                    <a:cubicBezTo>
                      <a:pt x="397" y="56399"/>
                      <a:pt x="397" y="56399"/>
                      <a:pt x="397" y="56378"/>
                    </a:cubicBezTo>
                    <a:cubicBezTo>
                      <a:pt x="376" y="56316"/>
                      <a:pt x="376" y="56253"/>
                      <a:pt x="355" y="56190"/>
                    </a:cubicBezTo>
                    <a:cubicBezTo>
                      <a:pt x="334" y="56024"/>
                      <a:pt x="313" y="55836"/>
                      <a:pt x="313" y="55669"/>
                    </a:cubicBezTo>
                    <a:cubicBezTo>
                      <a:pt x="293" y="55210"/>
                      <a:pt x="293" y="54751"/>
                      <a:pt x="293" y="54292"/>
                    </a:cubicBezTo>
                    <a:cubicBezTo>
                      <a:pt x="293" y="53917"/>
                      <a:pt x="334" y="53562"/>
                      <a:pt x="355" y="53187"/>
                    </a:cubicBezTo>
                    <a:lnTo>
                      <a:pt x="355" y="53104"/>
                    </a:lnTo>
                    <a:lnTo>
                      <a:pt x="355" y="53041"/>
                    </a:lnTo>
                    <a:lnTo>
                      <a:pt x="355" y="53020"/>
                    </a:lnTo>
                    <a:cubicBezTo>
                      <a:pt x="397" y="52582"/>
                      <a:pt x="439" y="52144"/>
                      <a:pt x="501" y="51727"/>
                    </a:cubicBezTo>
                    <a:cubicBezTo>
                      <a:pt x="501" y="51664"/>
                      <a:pt x="501" y="51623"/>
                      <a:pt x="522" y="51581"/>
                    </a:cubicBezTo>
                    <a:cubicBezTo>
                      <a:pt x="546" y="51415"/>
                      <a:pt x="569" y="51253"/>
                      <a:pt x="594" y="51092"/>
                    </a:cubicBezTo>
                    <a:lnTo>
                      <a:pt x="594" y="51092"/>
                    </a:lnTo>
                    <a:cubicBezTo>
                      <a:pt x="582" y="51264"/>
                      <a:pt x="567" y="51433"/>
                      <a:pt x="552" y="51600"/>
                    </a:cubicBezTo>
                    <a:lnTo>
                      <a:pt x="552" y="51600"/>
                    </a:lnTo>
                    <a:cubicBezTo>
                      <a:pt x="555" y="51588"/>
                      <a:pt x="559" y="51574"/>
                      <a:pt x="564" y="51560"/>
                    </a:cubicBezTo>
                    <a:cubicBezTo>
                      <a:pt x="626" y="51143"/>
                      <a:pt x="689" y="50726"/>
                      <a:pt x="772" y="50288"/>
                    </a:cubicBezTo>
                    <a:cubicBezTo>
                      <a:pt x="814" y="50058"/>
                      <a:pt x="877" y="49829"/>
                      <a:pt x="918" y="49599"/>
                    </a:cubicBezTo>
                    <a:lnTo>
                      <a:pt x="877" y="49599"/>
                    </a:lnTo>
                    <a:cubicBezTo>
                      <a:pt x="897" y="49537"/>
                      <a:pt x="897" y="49453"/>
                      <a:pt x="918" y="49370"/>
                    </a:cubicBezTo>
                    <a:cubicBezTo>
                      <a:pt x="1294" y="47639"/>
                      <a:pt x="1815" y="45929"/>
                      <a:pt x="2337" y="44239"/>
                    </a:cubicBezTo>
                    <a:cubicBezTo>
                      <a:pt x="2399" y="44072"/>
                      <a:pt x="2441" y="43885"/>
                      <a:pt x="2503" y="43718"/>
                    </a:cubicBezTo>
                    <a:cubicBezTo>
                      <a:pt x="2566" y="43551"/>
                      <a:pt x="2608" y="43384"/>
                      <a:pt x="2670" y="43196"/>
                    </a:cubicBezTo>
                    <a:cubicBezTo>
                      <a:pt x="2733" y="43029"/>
                      <a:pt x="2775" y="42883"/>
                      <a:pt x="2837" y="42717"/>
                    </a:cubicBezTo>
                    <a:cubicBezTo>
                      <a:pt x="3067" y="41966"/>
                      <a:pt x="3317" y="41194"/>
                      <a:pt x="3546" y="40443"/>
                    </a:cubicBezTo>
                    <a:cubicBezTo>
                      <a:pt x="3755" y="39796"/>
                      <a:pt x="3943" y="39129"/>
                      <a:pt x="4130" y="38482"/>
                    </a:cubicBezTo>
                    <a:cubicBezTo>
                      <a:pt x="4193" y="38274"/>
                      <a:pt x="4235" y="38065"/>
                      <a:pt x="4297" y="37857"/>
                    </a:cubicBezTo>
                    <a:cubicBezTo>
                      <a:pt x="4360" y="37627"/>
                      <a:pt x="4422" y="37419"/>
                      <a:pt x="4464" y="37189"/>
                    </a:cubicBezTo>
                    <a:cubicBezTo>
                      <a:pt x="4819" y="35834"/>
                      <a:pt x="5069" y="34457"/>
                      <a:pt x="5257" y="33059"/>
                    </a:cubicBezTo>
                    <a:cubicBezTo>
                      <a:pt x="5444" y="31161"/>
                      <a:pt x="5528" y="29263"/>
                      <a:pt x="5507" y="27365"/>
                    </a:cubicBezTo>
                    <a:cubicBezTo>
                      <a:pt x="5528" y="25009"/>
                      <a:pt x="5549" y="22589"/>
                      <a:pt x="5987" y="20274"/>
                    </a:cubicBezTo>
                    <a:cubicBezTo>
                      <a:pt x="6133" y="19544"/>
                      <a:pt x="6300" y="18814"/>
                      <a:pt x="6508" y="18084"/>
                    </a:cubicBezTo>
                    <a:cubicBezTo>
                      <a:pt x="6592" y="17834"/>
                      <a:pt x="6654" y="17562"/>
                      <a:pt x="6758" y="17312"/>
                    </a:cubicBezTo>
                    <a:cubicBezTo>
                      <a:pt x="6842" y="17041"/>
                      <a:pt x="6904" y="16832"/>
                      <a:pt x="6988" y="16603"/>
                    </a:cubicBezTo>
                    <a:cubicBezTo>
                      <a:pt x="7447" y="15226"/>
                      <a:pt x="7989" y="13871"/>
                      <a:pt x="8531" y="12536"/>
                    </a:cubicBezTo>
                    <a:cubicBezTo>
                      <a:pt x="9407" y="10325"/>
                      <a:pt x="10304" y="8093"/>
                      <a:pt x="10826" y="5778"/>
                    </a:cubicBezTo>
                    <a:cubicBezTo>
                      <a:pt x="10847" y="5715"/>
                      <a:pt x="10867" y="5674"/>
                      <a:pt x="10867" y="5611"/>
                    </a:cubicBezTo>
                    <a:cubicBezTo>
                      <a:pt x="11139" y="4464"/>
                      <a:pt x="11285" y="3296"/>
                      <a:pt x="11326" y="2128"/>
                    </a:cubicBezTo>
                    <a:cubicBezTo>
                      <a:pt x="11639" y="3192"/>
                      <a:pt x="11869" y="4276"/>
                      <a:pt x="12015" y="5361"/>
                    </a:cubicBezTo>
                    <a:cubicBezTo>
                      <a:pt x="12056" y="5548"/>
                      <a:pt x="12077" y="5736"/>
                      <a:pt x="12098" y="5903"/>
                    </a:cubicBezTo>
                    <a:cubicBezTo>
                      <a:pt x="12119" y="6091"/>
                      <a:pt x="12140" y="6258"/>
                      <a:pt x="12161" y="6424"/>
                    </a:cubicBezTo>
                    <a:cubicBezTo>
                      <a:pt x="12369" y="8615"/>
                      <a:pt x="12286" y="10825"/>
                      <a:pt x="11889" y="12974"/>
                    </a:cubicBezTo>
                    <a:cubicBezTo>
                      <a:pt x="11702" y="14017"/>
                      <a:pt x="11451" y="15059"/>
                      <a:pt x="11201" y="16082"/>
                    </a:cubicBezTo>
                    <a:cubicBezTo>
                      <a:pt x="10951" y="17041"/>
                      <a:pt x="10701" y="18021"/>
                      <a:pt x="10513" y="19022"/>
                    </a:cubicBezTo>
                    <a:cubicBezTo>
                      <a:pt x="10200" y="20837"/>
                      <a:pt x="10012" y="22652"/>
                      <a:pt x="9929" y="24487"/>
                    </a:cubicBezTo>
                    <a:cubicBezTo>
                      <a:pt x="9908" y="24779"/>
                      <a:pt x="9887" y="25050"/>
                      <a:pt x="9866" y="25342"/>
                    </a:cubicBezTo>
                    <a:cubicBezTo>
                      <a:pt x="9866" y="25467"/>
                      <a:pt x="9845" y="25593"/>
                      <a:pt x="9845" y="25697"/>
                    </a:cubicBezTo>
                    <a:cubicBezTo>
                      <a:pt x="9824" y="26093"/>
                      <a:pt x="9804" y="26489"/>
                      <a:pt x="9783" y="26865"/>
                    </a:cubicBezTo>
                    <a:cubicBezTo>
                      <a:pt x="9720" y="27720"/>
                      <a:pt x="9658" y="28554"/>
                      <a:pt x="9553" y="29389"/>
                    </a:cubicBezTo>
                    <a:cubicBezTo>
                      <a:pt x="9115" y="33226"/>
                      <a:pt x="8114" y="37043"/>
                      <a:pt x="7134" y="40714"/>
                    </a:cubicBezTo>
                    <a:cubicBezTo>
                      <a:pt x="7134" y="40756"/>
                      <a:pt x="7113" y="40777"/>
                      <a:pt x="7092" y="40818"/>
                    </a:cubicBezTo>
                    <a:lnTo>
                      <a:pt x="7071" y="40944"/>
                    </a:lnTo>
                    <a:cubicBezTo>
                      <a:pt x="6946" y="41382"/>
                      <a:pt x="6821" y="41841"/>
                      <a:pt x="6675" y="42299"/>
                    </a:cubicBezTo>
                    <a:cubicBezTo>
                      <a:pt x="6571" y="42654"/>
                      <a:pt x="6466" y="43009"/>
                      <a:pt x="6362" y="43384"/>
                    </a:cubicBezTo>
                    <a:cubicBezTo>
                      <a:pt x="6237" y="43739"/>
                      <a:pt x="6133" y="44093"/>
                      <a:pt x="6028" y="44469"/>
                    </a:cubicBezTo>
                    <a:cubicBezTo>
                      <a:pt x="5987" y="44615"/>
                      <a:pt x="5924" y="44761"/>
                      <a:pt x="5882" y="44907"/>
                    </a:cubicBezTo>
                    <a:cubicBezTo>
                      <a:pt x="5340" y="46638"/>
                      <a:pt x="4777" y="48411"/>
                      <a:pt x="4339" y="50184"/>
                    </a:cubicBezTo>
                    <a:cubicBezTo>
                      <a:pt x="4297" y="50371"/>
                      <a:pt x="4255" y="50559"/>
                      <a:pt x="4214" y="50747"/>
                    </a:cubicBezTo>
                    <a:lnTo>
                      <a:pt x="4214" y="50768"/>
                    </a:lnTo>
                    <a:cubicBezTo>
                      <a:pt x="4151" y="50997"/>
                      <a:pt x="4109" y="51206"/>
                      <a:pt x="4068" y="51435"/>
                    </a:cubicBezTo>
                    <a:cubicBezTo>
                      <a:pt x="3963" y="51915"/>
                      <a:pt x="3880" y="52394"/>
                      <a:pt x="3797" y="52874"/>
                    </a:cubicBezTo>
                    <a:cubicBezTo>
                      <a:pt x="3776" y="53020"/>
                      <a:pt x="3755" y="53166"/>
                      <a:pt x="3734" y="53291"/>
                    </a:cubicBezTo>
                    <a:cubicBezTo>
                      <a:pt x="3671" y="53813"/>
                      <a:pt x="3609" y="54313"/>
                      <a:pt x="3567" y="54814"/>
                    </a:cubicBezTo>
                    <a:cubicBezTo>
                      <a:pt x="3567" y="55064"/>
                      <a:pt x="3567" y="55335"/>
                      <a:pt x="3567" y="55627"/>
                    </a:cubicBezTo>
                    <a:lnTo>
                      <a:pt x="3567" y="55732"/>
                    </a:lnTo>
                    <a:lnTo>
                      <a:pt x="3567" y="55982"/>
                    </a:lnTo>
                    <a:lnTo>
                      <a:pt x="3567" y="56211"/>
                    </a:lnTo>
                    <a:lnTo>
                      <a:pt x="3567" y="56232"/>
                    </a:lnTo>
                    <a:cubicBezTo>
                      <a:pt x="3588" y="56253"/>
                      <a:pt x="3588" y="56274"/>
                      <a:pt x="3567" y="56316"/>
                    </a:cubicBezTo>
                    <a:lnTo>
                      <a:pt x="3880" y="56316"/>
                    </a:lnTo>
                    <a:lnTo>
                      <a:pt x="3880" y="56274"/>
                    </a:lnTo>
                    <a:lnTo>
                      <a:pt x="3880" y="56044"/>
                    </a:lnTo>
                    <a:cubicBezTo>
                      <a:pt x="3880" y="55961"/>
                      <a:pt x="3880" y="55836"/>
                      <a:pt x="3859" y="55732"/>
                    </a:cubicBezTo>
                    <a:lnTo>
                      <a:pt x="3859" y="55690"/>
                    </a:lnTo>
                    <a:cubicBezTo>
                      <a:pt x="3859" y="55669"/>
                      <a:pt x="3859" y="55669"/>
                      <a:pt x="3859" y="55648"/>
                    </a:cubicBezTo>
                    <a:cubicBezTo>
                      <a:pt x="3859" y="55440"/>
                      <a:pt x="3838" y="55252"/>
                      <a:pt x="3859" y="55064"/>
                    </a:cubicBezTo>
                    <a:cubicBezTo>
                      <a:pt x="3859" y="55064"/>
                      <a:pt x="3859" y="55043"/>
                      <a:pt x="3859" y="55043"/>
                    </a:cubicBezTo>
                    <a:lnTo>
                      <a:pt x="3859" y="54856"/>
                    </a:lnTo>
                    <a:cubicBezTo>
                      <a:pt x="3901" y="54397"/>
                      <a:pt x="3943" y="53917"/>
                      <a:pt x="4005" y="53437"/>
                    </a:cubicBezTo>
                    <a:cubicBezTo>
                      <a:pt x="4005" y="53396"/>
                      <a:pt x="4005" y="53375"/>
                      <a:pt x="4026" y="53333"/>
                    </a:cubicBezTo>
                    <a:cubicBezTo>
                      <a:pt x="4047" y="53166"/>
                      <a:pt x="4068" y="52999"/>
                      <a:pt x="4089" y="52832"/>
                    </a:cubicBezTo>
                    <a:cubicBezTo>
                      <a:pt x="4089" y="52749"/>
                      <a:pt x="4109" y="52666"/>
                      <a:pt x="4130" y="52582"/>
                    </a:cubicBezTo>
                    <a:cubicBezTo>
                      <a:pt x="4151" y="52499"/>
                      <a:pt x="4172" y="52374"/>
                      <a:pt x="4193" y="52290"/>
                    </a:cubicBezTo>
                    <a:cubicBezTo>
                      <a:pt x="4235" y="52019"/>
                      <a:pt x="4276" y="51769"/>
                      <a:pt x="4339" y="51498"/>
                    </a:cubicBezTo>
                    <a:cubicBezTo>
                      <a:pt x="4589" y="50267"/>
                      <a:pt x="4923" y="49015"/>
                      <a:pt x="5298" y="47785"/>
                    </a:cubicBezTo>
                    <a:cubicBezTo>
                      <a:pt x="5319" y="47722"/>
                      <a:pt x="5340" y="47639"/>
                      <a:pt x="5361" y="47576"/>
                    </a:cubicBezTo>
                    <a:cubicBezTo>
                      <a:pt x="5424" y="47347"/>
                      <a:pt x="5507" y="47097"/>
                      <a:pt x="5570" y="46867"/>
                    </a:cubicBezTo>
                    <a:cubicBezTo>
                      <a:pt x="5695" y="46471"/>
                      <a:pt x="5820" y="46054"/>
                      <a:pt x="5945" y="45657"/>
                    </a:cubicBezTo>
                    <a:cubicBezTo>
                      <a:pt x="6008" y="45449"/>
                      <a:pt x="6070" y="45240"/>
                      <a:pt x="6133" y="45032"/>
                    </a:cubicBezTo>
                    <a:cubicBezTo>
                      <a:pt x="6195" y="44865"/>
                      <a:pt x="6237" y="44719"/>
                      <a:pt x="6279" y="44573"/>
                    </a:cubicBezTo>
                    <a:cubicBezTo>
                      <a:pt x="6675" y="43342"/>
                      <a:pt x="7030" y="42174"/>
                      <a:pt x="7342" y="41006"/>
                    </a:cubicBezTo>
                    <a:cubicBezTo>
                      <a:pt x="7342" y="40985"/>
                      <a:pt x="7363" y="40964"/>
                      <a:pt x="7363" y="40944"/>
                    </a:cubicBezTo>
                    <a:lnTo>
                      <a:pt x="7363" y="40902"/>
                    </a:lnTo>
                    <a:cubicBezTo>
                      <a:pt x="7384" y="40860"/>
                      <a:pt x="7384" y="40818"/>
                      <a:pt x="7405" y="40777"/>
                    </a:cubicBezTo>
                    <a:cubicBezTo>
                      <a:pt x="8385" y="37106"/>
                      <a:pt x="9386" y="33310"/>
                      <a:pt x="9824" y="29451"/>
                    </a:cubicBezTo>
                    <a:cubicBezTo>
                      <a:pt x="9970" y="28116"/>
                      <a:pt x="10054" y="26719"/>
                      <a:pt x="10137" y="25384"/>
                    </a:cubicBezTo>
                    <a:cubicBezTo>
                      <a:pt x="10137" y="25134"/>
                      <a:pt x="10158" y="24842"/>
                      <a:pt x="10179" y="24591"/>
                    </a:cubicBezTo>
                    <a:cubicBezTo>
                      <a:pt x="10200" y="24195"/>
                      <a:pt x="10221" y="23778"/>
                      <a:pt x="10262" y="23382"/>
                    </a:cubicBezTo>
                    <a:cubicBezTo>
                      <a:pt x="10283" y="22985"/>
                      <a:pt x="10325" y="22485"/>
                      <a:pt x="10367" y="22047"/>
                    </a:cubicBezTo>
                    <a:cubicBezTo>
                      <a:pt x="10471" y="21066"/>
                      <a:pt x="10596" y="20086"/>
                      <a:pt x="10763" y="19127"/>
                    </a:cubicBezTo>
                    <a:cubicBezTo>
                      <a:pt x="10951" y="18146"/>
                      <a:pt x="11201" y="17145"/>
                      <a:pt x="11451" y="16186"/>
                    </a:cubicBezTo>
                    <a:cubicBezTo>
                      <a:pt x="11702" y="15185"/>
                      <a:pt x="11973" y="14121"/>
                      <a:pt x="12140" y="13078"/>
                    </a:cubicBezTo>
                    <a:cubicBezTo>
                      <a:pt x="12640" y="10533"/>
                      <a:pt x="12724" y="7926"/>
                      <a:pt x="12390" y="5340"/>
                    </a:cubicBezTo>
                    <a:lnTo>
                      <a:pt x="12369" y="5340"/>
                    </a:lnTo>
                    <a:cubicBezTo>
                      <a:pt x="12348" y="5173"/>
                      <a:pt x="12327" y="4985"/>
                      <a:pt x="12286" y="4818"/>
                    </a:cubicBezTo>
                    <a:cubicBezTo>
                      <a:pt x="12265" y="4652"/>
                      <a:pt x="12223" y="4464"/>
                      <a:pt x="12202" y="4276"/>
                    </a:cubicBezTo>
                    <a:cubicBezTo>
                      <a:pt x="11973" y="3171"/>
                      <a:pt x="11702" y="2086"/>
                      <a:pt x="11347" y="1022"/>
                    </a:cubicBezTo>
                    <a:lnTo>
                      <a:pt x="109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04" name="Google Shape;1304;p16"/>
              <p:cNvSpPr/>
              <p:nvPr/>
            </p:nvSpPr>
            <p:spPr>
              <a:xfrm>
                <a:off x="8589875" y="2440450"/>
                <a:ext cx="360850" cy="1694175"/>
              </a:xfrm>
              <a:custGeom>
                <a:avLst/>
                <a:gdLst/>
                <a:ahLst/>
                <a:cxnLst/>
                <a:rect l="l" t="t" r="r" b="b"/>
                <a:pathLst>
                  <a:path w="14434" h="67767" extrusionOk="0">
                    <a:moveTo>
                      <a:pt x="14434" y="0"/>
                    </a:moveTo>
                    <a:lnTo>
                      <a:pt x="14434" y="0"/>
                    </a:lnTo>
                    <a:cubicBezTo>
                      <a:pt x="13808" y="1627"/>
                      <a:pt x="11430" y="2962"/>
                      <a:pt x="10387" y="4443"/>
                    </a:cubicBezTo>
                    <a:cubicBezTo>
                      <a:pt x="9782" y="5277"/>
                      <a:pt x="9282" y="6195"/>
                      <a:pt x="8885" y="7175"/>
                    </a:cubicBezTo>
                    <a:cubicBezTo>
                      <a:pt x="8844" y="7279"/>
                      <a:pt x="8823" y="7384"/>
                      <a:pt x="8760" y="7509"/>
                    </a:cubicBezTo>
                    <a:cubicBezTo>
                      <a:pt x="8719" y="7634"/>
                      <a:pt x="8677" y="7759"/>
                      <a:pt x="8635" y="7884"/>
                    </a:cubicBezTo>
                    <a:cubicBezTo>
                      <a:pt x="7530" y="11201"/>
                      <a:pt x="7884" y="14538"/>
                      <a:pt x="7321" y="18355"/>
                    </a:cubicBezTo>
                    <a:cubicBezTo>
                      <a:pt x="7029" y="20399"/>
                      <a:pt x="6278" y="22318"/>
                      <a:pt x="5757" y="24320"/>
                    </a:cubicBezTo>
                    <a:cubicBezTo>
                      <a:pt x="5715" y="24529"/>
                      <a:pt x="5653" y="24737"/>
                      <a:pt x="5611" y="24967"/>
                    </a:cubicBezTo>
                    <a:cubicBezTo>
                      <a:pt x="5548" y="25259"/>
                      <a:pt x="5506" y="25530"/>
                      <a:pt x="5444" y="25822"/>
                    </a:cubicBezTo>
                    <a:cubicBezTo>
                      <a:pt x="5444" y="25843"/>
                      <a:pt x="5444" y="25863"/>
                      <a:pt x="5444" y="25884"/>
                    </a:cubicBezTo>
                    <a:cubicBezTo>
                      <a:pt x="5444" y="25905"/>
                      <a:pt x="5444" y="25926"/>
                      <a:pt x="5444" y="25926"/>
                    </a:cubicBezTo>
                    <a:cubicBezTo>
                      <a:pt x="5381" y="26364"/>
                      <a:pt x="5340" y="26781"/>
                      <a:pt x="5319" y="27198"/>
                    </a:cubicBezTo>
                    <a:cubicBezTo>
                      <a:pt x="5256" y="28095"/>
                      <a:pt x="5235" y="29013"/>
                      <a:pt x="5256" y="29931"/>
                    </a:cubicBezTo>
                    <a:cubicBezTo>
                      <a:pt x="5277" y="30640"/>
                      <a:pt x="5319" y="31349"/>
                      <a:pt x="5319" y="32058"/>
                    </a:cubicBezTo>
                    <a:cubicBezTo>
                      <a:pt x="5340" y="32204"/>
                      <a:pt x="5340" y="32371"/>
                      <a:pt x="5340" y="32496"/>
                    </a:cubicBezTo>
                    <a:lnTo>
                      <a:pt x="5340" y="32913"/>
                    </a:lnTo>
                    <a:cubicBezTo>
                      <a:pt x="5360" y="34457"/>
                      <a:pt x="5298" y="36000"/>
                      <a:pt x="5173" y="37523"/>
                    </a:cubicBezTo>
                    <a:cubicBezTo>
                      <a:pt x="5027" y="39150"/>
                      <a:pt x="4818" y="40756"/>
                      <a:pt x="4568" y="42383"/>
                    </a:cubicBezTo>
                    <a:cubicBezTo>
                      <a:pt x="4213" y="44531"/>
                      <a:pt x="3796" y="46679"/>
                      <a:pt x="3316" y="48807"/>
                    </a:cubicBezTo>
                    <a:cubicBezTo>
                      <a:pt x="3275" y="49015"/>
                      <a:pt x="3233" y="49245"/>
                      <a:pt x="3191" y="49453"/>
                    </a:cubicBezTo>
                    <a:cubicBezTo>
                      <a:pt x="3129" y="49662"/>
                      <a:pt x="3087" y="49870"/>
                      <a:pt x="3045" y="50100"/>
                    </a:cubicBezTo>
                    <a:cubicBezTo>
                      <a:pt x="2816" y="51122"/>
                      <a:pt x="2586" y="52144"/>
                      <a:pt x="2357" y="53187"/>
                    </a:cubicBezTo>
                    <a:cubicBezTo>
                      <a:pt x="2336" y="53249"/>
                      <a:pt x="2315" y="53354"/>
                      <a:pt x="2294" y="53437"/>
                    </a:cubicBezTo>
                    <a:cubicBezTo>
                      <a:pt x="2044" y="54543"/>
                      <a:pt x="1815" y="55627"/>
                      <a:pt x="1564" y="56712"/>
                    </a:cubicBezTo>
                    <a:cubicBezTo>
                      <a:pt x="1564" y="56733"/>
                      <a:pt x="1564" y="56733"/>
                      <a:pt x="1564" y="56733"/>
                    </a:cubicBezTo>
                    <a:cubicBezTo>
                      <a:pt x="1564" y="56795"/>
                      <a:pt x="1544" y="56879"/>
                      <a:pt x="1523" y="56941"/>
                    </a:cubicBezTo>
                    <a:cubicBezTo>
                      <a:pt x="1481" y="57129"/>
                      <a:pt x="1439" y="57337"/>
                      <a:pt x="1398" y="57525"/>
                    </a:cubicBezTo>
                    <a:lnTo>
                      <a:pt x="1231" y="58339"/>
                    </a:lnTo>
                    <a:cubicBezTo>
                      <a:pt x="1231" y="58401"/>
                      <a:pt x="1210" y="58443"/>
                      <a:pt x="1210" y="58505"/>
                    </a:cubicBezTo>
                    <a:cubicBezTo>
                      <a:pt x="1168" y="58672"/>
                      <a:pt x="1147" y="58839"/>
                      <a:pt x="1106" y="59027"/>
                    </a:cubicBezTo>
                    <a:cubicBezTo>
                      <a:pt x="1106" y="59069"/>
                      <a:pt x="1085" y="59110"/>
                      <a:pt x="1085" y="59152"/>
                    </a:cubicBezTo>
                    <a:cubicBezTo>
                      <a:pt x="1064" y="59194"/>
                      <a:pt x="1064" y="59235"/>
                      <a:pt x="1064" y="59277"/>
                    </a:cubicBezTo>
                    <a:cubicBezTo>
                      <a:pt x="1022" y="59465"/>
                      <a:pt x="980" y="59632"/>
                      <a:pt x="960" y="59799"/>
                    </a:cubicBezTo>
                    <a:cubicBezTo>
                      <a:pt x="897" y="60049"/>
                      <a:pt x="855" y="60299"/>
                      <a:pt x="814" y="60570"/>
                    </a:cubicBezTo>
                    <a:cubicBezTo>
                      <a:pt x="605" y="61759"/>
                      <a:pt x="396" y="62948"/>
                      <a:pt x="250" y="64137"/>
                    </a:cubicBezTo>
                    <a:cubicBezTo>
                      <a:pt x="230" y="64220"/>
                      <a:pt x="230" y="64262"/>
                      <a:pt x="209" y="64387"/>
                    </a:cubicBezTo>
                    <a:cubicBezTo>
                      <a:pt x="188" y="64533"/>
                      <a:pt x="167" y="64700"/>
                      <a:pt x="167" y="64784"/>
                    </a:cubicBezTo>
                    <a:cubicBezTo>
                      <a:pt x="146" y="64888"/>
                      <a:pt x="125" y="64971"/>
                      <a:pt x="125" y="65076"/>
                    </a:cubicBezTo>
                    <a:cubicBezTo>
                      <a:pt x="104" y="65159"/>
                      <a:pt x="84" y="65263"/>
                      <a:pt x="84" y="65368"/>
                    </a:cubicBezTo>
                    <a:cubicBezTo>
                      <a:pt x="84" y="65368"/>
                      <a:pt x="84" y="65368"/>
                      <a:pt x="84" y="65388"/>
                    </a:cubicBezTo>
                    <a:cubicBezTo>
                      <a:pt x="63" y="65576"/>
                      <a:pt x="63" y="65743"/>
                      <a:pt x="42" y="65931"/>
                    </a:cubicBezTo>
                    <a:cubicBezTo>
                      <a:pt x="21" y="66139"/>
                      <a:pt x="21" y="66348"/>
                      <a:pt x="21" y="66536"/>
                    </a:cubicBezTo>
                    <a:cubicBezTo>
                      <a:pt x="0" y="66807"/>
                      <a:pt x="21" y="67078"/>
                      <a:pt x="63" y="67349"/>
                    </a:cubicBezTo>
                    <a:cubicBezTo>
                      <a:pt x="63" y="67370"/>
                      <a:pt x="63" y="67412"/>
                      <a:pt x="84" y="67432"/>
                    </a:cubicBezTo>
                    <a:cubicBezTo>
                      <a:pt x="84" y="67495"/>
                      <a:pt x="104" y="67558"/>
                      <a:pt x="125" y="67620"/>
                    </a:cubicBezTo>
                    <a:cubicBezTo>
                      <a:pt x="125" y="67641"/>
                      <a:pt x="125" y="67662"/>
                      <a:pt x="125" y="67704"/>
                    </a:cubicBezTo>
                    <a:cubicBezTo>
                      <a:pt x="146" y="67724"/>
                      <a:pt x="146" y="67745"/>
                      <a:pt x="146" y="67766"/>
                    </a:cubicBezTo>
                    <a:lnTo>
                      <a:pt x="1272" y="67766"/>
                    </a:lnTo>
                    <a:cubicBezTo>
                      <a:pt x="1481" y="67766"/>
                      <a:pt x="1710" y="67745"/>
                      <a:pt x="1919" y="67745"/>
                    </a:cubicBezTo>
                    <a:lnTo>
                      <a:pt x="2440" y="67745"/>
                    </a:lnTo>
                    <a:cubicBezTo>
                      <a:pt x="2899" y="67724"/>
                      <a:pt x="3337" y="67704"/>
                      <a:pt x="3775" y="67662"/>
                    </a:cubicBezTo>
                    <a:lnTo>
                      <a:pt x="4464" y="67662"/>
                    </a:lnTo>
                    <a:cubicBezTo>
                      <a:pt x="4464" y="67641"/>
                      <a:pt x="4464" y="67620"/>
                      <a:pt x="4464" y="67599"/>
                    </a:cubicBezTo>
                    <a:cubicBezTo>
                      <a:pt x="4484" y="67516"/>
                      <a:pt x="4526" y="67412"/>
                      <a:pt x="4547" y="67307"/>
                    </a:cubicBezTo>
                    <a:cubicBezTo>
                      <a:pt x="4568" y="67224"/>
                      <a:pt x="4589" y="67120"/>
                      <a:pt x="4610" y="67036"/>
                    </a:cubicBezTo>
                    <a:cubicBezTo>
                      <a:pt x="4756" y="66452"/>
                      <a:pt x="4881" y="65868"/>
                      <a:pt x="5027" y="65263"/>
                    </a:cubicBezTo>
                    <a:cubicBezTo>
                      <a:pt x="5068" y="65096"/>
                      <a:pt x="5110" y="64909"/>
                      <a:pt x="5131" y="64721"/>
                    </a:cubicBezTo>
                    <a:cubicBezTo>
                      <a:pt x="5173" y="64575"/>
                      <a:pt x="5194" y="64450"/>
                      <a:pt x="5235" y="64325"/>
                    </a:cubicBezTo>
                    <a:cubicBezTo>
                      <a:pt x="5256" y="64241"/>
                      <a:pt x="5277" y="64179"/>
                      <a:pt x="5277" y="64095"/>
                    </a:cubicBezTo>
                    <a:cubicBezTo>
                      <a:pt x="5653" y="62448"/>
                      <a:pt x="5986" y="60800"/>
                      <a:pt x="6299" y="59131"/>
                    </a:cubicBezTo>
                    <a:cubicBezTo>
                      <a:pt x="6299" y="59069"/>
                      <a:pt x="6320" y="59006"/>
                      <a:pt x="6341" y="58923"/>
                    </a:cubicBezTo>
                    <a:cubicBezTo>
                      <a:pt x="6466" y="58297"/>
                      <a:pt x="6570" y="57629"/>
                      <a:pt x="6695" y="56983"/>
                    </a:cubicBezTo>
                    <a:cubicBezTo>
                      <a:pt x="6758" y="56607"/>
                      <a:pt x="6821" y="56211"/>
                      <a:pt x="6883" y="55836"/>
                    </a:cubicBezTo>
                    <a:cubicBezTo>
                      <a:pt x="6946" y="55481"/>
                      <a:pt x="7008" y="55106"/>
                      <a:pt x="7071" y="54730"/>
                    </a:cubicBezTo>
                    <a:cubicBezTo>
                      <a:pt x="7530" y="51977"/>
                      <a:pt x="7905" y="49203"/>
                      <a:pt x="8218" y="46429"/>
                    </a:cubicBezTo>
                    <a:cubicBezTo>
                      <a:pt x="8260" y="46200"/>
                      <a:pt x="8260" y="45991"/>
                      <a:pt x="8301" y="45762"/>
                    </a:cubicBezTo>
                    <a:cubicBezTo>
                      <a:pt x="8322" y="45532"/>
                      <a:pt x="8343" y="45303"/>
                      <a:pt x="8385" y="45073"/>
                    </a:cubicBezTo>
                    <a:cubicBezTo>
                      <a:pt x="8656" y="42466"/>
                      <a:pt x="8865" y="39859"/>
                      <a:pt x="9031" y="37231"/>
                    </a:cubicBezTo>
                    <a:cubicBezTo>
                      <a:pt x="9323" y="32621"/>
                      <a:pt x="10345" y="28241"/>
                      <a:pt x="11326" y="23715"/>
                    </a:cubicBezTo>
                    <a:cubicBezTo>
                      <a:pt x="11785" y="21588"/>
                      <a:pt x="12431" y="19439"/>
                      <a:pt x="12807" y="17270"/>
                    </a:cubicBezTo>
                    <a:cubicBezTo>
                      <a:pt x="12848" y="17082"/>
                      <a:pt x="12869" y="16916"/>
                      <a:pt x="12890" y="16749"/>
                    </a:cubicBezTo>
                    <a:cubicBezTo>
                      <a:pt x="12911" y="16561"/>
                      <a:pt x="12953" y="16394"/>
                      <a:pt x="12974" y="16206"/>
                    </a:cubicBezTo>
                    <a:cubicBezTo>
                      <a:pt x="13140" y="14892"/>
                      <a:pt x="13140" y="13558"/>
                      <a:pt x="12974" y="12264"/>
                    </a:cubicBezTo>
                    <a:cubicBezTo>
                      <a:pt x="12348" y="8051"/>
                      <a:pt x="12911" y="4067"/>
                      <a:pt x="14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05" name="Google Shape;1305;p16"/>
              <p:cNvSpPr/>
              <p:nvPr/>
            </p:nvSpPr>
            <p:spPr>
              <a:xfrm>
                <a:off x="8588825" y="2417500"/>
                <a:ext cx="225800" cy="1718150"/>
              </a:xfrm>
              <a:custGeom>
                <a:avLst/>
                <a:gdLst/>
                <a:ahLst/>
                <a:cxnLst/>
                <a:rect l="l" t="t" r="r" b="b"/>
                <a:pathLst>
                  <a:path w="9032" h="68726" extrusionOk="0">
                    <a:moveTo>
                      <a:pt x="7572" y="0"/>
                    </a:moveTo>
                    <a:lnTo>
                      <a:pt x="7572" y="0"/>
                    </a:lnTo>
                    <a:cubicBezTo>
                      <a:pt x="7634" y="1460"/>
                      <a:pt x="7530" y="2900"/>
                      <a:pt x="7259" y="4318"/>
                    </a:cubicBezTo>
                    <a:cubicBezTo>
                      <a:pt x="6591" y="7759"/>
                      <a:pt x="5611" y="10909"/>
                      <a:pt x="5256" y="14350"/>
                    </a:cubicBezTo>
                    <a:cubicBezTo>
                      <a:pt x="5236" y="14601"/>
                      <a:pt x="5215" y="14830"/>
                      <a:pt x="5194" y="15080"/>
                    </a:cubicBezTo>
                    <a:cubicBezTo>
                      <a:pt x="5173" y="15393"/>
                      <a:pt x="5131" y="15685"/>
                      <a:pt x="5131" y="15998"/>
                    </a:cubicBezTo>
                    <a:lnTo>
                      <a:pt x="5131" y="16019"/>
                    </a:lnTo>
                    <a:cubicBezTo>
                      <a:pt x="5006" y="19648"/>
                      <a:pt x="5277" y="23277"/>
                      <a:pt x="5340" y="26907"/>
                    </a:cubicBezTo>
                    <a:cubicBezTo>
                      <a:pt x="5361" y="27324"/>
                      <a:pt x="5361" y="27720"/>
                      <a:pt x="5361" y="28158"/>
                    </a:cubicBezTo>
                    <a:cubicBezTo>
                      <a:pt x="5361" y="28617"/>
                      <a:pt x="5340" y="29013"/>
                      <a:pt x="5340" y="29493"/>
                    </a:cubicBezTo>
                    <a:cubicBezTo>
                      <a:pt x="5340" y="29952"/>
                      <a:pt x="5319" y="30432"/>
                      <a:pt x="5319" y="30890"/>
                    </a:cubicBezTo>
                    <a:cubicBezTo>
                      <a:pt x="5298" y="31766"/>
                      <a:pt x="5256" y="32622"/>
                      <a:pt x="5236" y="33498"/>
                    </a:cubicBezTo>
                    <a:cubicBezTo>
                      <a:pt x="5131" y="36376"/>
                      <a:pt x="4944" y="39275"/>
                      <a:pt x="4589" y="42133"/>
                    </a:cubicBezTo>
                    <a:cubicBezTo>
                      <a:pt x="4318" y="44239"/>
                      <a:pt x="3942" y="46325"/>
                      <a:pt x="3442" y="48369"/>
                    </a:cubicBezTo>
                    <a:cubicBezTo>
                      <a:pt x="3421" y="48494"/>
                      <a:pt x="3379" y="48619"/>
                      <a:pt x="3358" y="48744"/>
                    </a:cubicBezTo>
                    <a:cubicBezTo>
                      <a:pt x="3317" y="48911"/>
                      <a:pt x="3254" y="49099"/>
                      <a:pt x="3212" y="49266"/>
                    </a:cubicBezTo>
                    <a:cubicBezTo>
                      <a:pt x="3171" y="49454"/>
                      <a:pt x="3129" y="49620"/>
                      <a:pt x="3066" y="49787"/>
                    </a:cubicBezTo>
                    <a:cubicBezTo>
                      <a:pt x="2670" y="51226"/>
                      <a:pt x="2232" y="52666"/>
                      <a:pt x="1815" y="54084"/>
                    </a:cubicBezTo>
                    <a:cubicBezTo>
                      <a:pt x="1773" y="54167"/>
                      <a:pt x="1752" y="54272"/>
                      <a:pt x="1732" y="54355"/>
                    </a:cubicBezTo>
                    <a:cubicBezTo>
                      <a:pt x="1648" y="54626"/>
                      <a:pt x="1565" y="54918"/>
                      <a:pt x="1481" y="55210"/>
                    </a:cubicBezTo>
                    <a:cubicBezTo>
                      <a:pt x="1440" y="55315"/>
                      <a:pt x="1419" y="55440"/>
                      <a:pt x="1377" y="55586"/>
                    </a:cubicBezTo>
                    <a:cubicBezTo>
                      <a:pt x="1335" y="55711"/>
                      <a:pt x="1314" y="55857"/>
                      <a:pt x="1273" y="56003"/>
                    </a:cubicBezTo>
                    <a:cubicBezTo>
                      <a:pt x="1231" y="56149"/>
                      <a:pt x="1189" y="56274"/>
                      <a:pt x="1148" y="56420"/>
                    </a:cubicBezTo>
                    <a:cubicBezTo>
                      <a:pt x="1064" y="56712"/>
                      <a:pt x="1002" y="57025"/>
                      <a:pt x="918" y="57317"/>
                    </a:cubicBezTo>
                    <a:cubicBezTo>
                      <a:pt x="876" y="57463"/>
                      <a:pt x="856" y="57609"/>
                      <a:pt x="814" y="57776"/>
                    </a:cubicBezTo>
                    <a:cubicBezTo>
                      <a:pt x="772" y="57943"/>
                      <a:pt x="730" y="58089"/>
                      <a:pt x="710" y="58255"/>
                    </a:cubicBezTo>
                    <a:cubicBezTo>
                      <a:pt x="647" y="58485"/>
                      <a:pt x="605" y="58714"/>
                      <a:pt x="564" y="58944"/>
                    </a:cubicBezTo>
                    <a:cubicBezTo>
                      <a:pt x="146" y="60967"/>
                      <a:pt x="0" y="63053"/>
                      <a:pt x="167" y="65118"/>
                    </a:cubicBezTo>
                    <a:cubicBezTo>
                      <a:pt x="167" y="65201"/>
                      <a:pt x="188" y="65284"/>
                      <a:pt x="188" y="65368"/>
                    </a:cubicBezTo>
                    <a:cubicBezTo>
                      <a:pt x="188" y="65514"/>
                      <a:pt x="209" y="65639"/>
                      <a:pt x="230" y="65764"/>
                    </a:cubicBezTo>
                    <a:cubicBezTo>
                      <a:pt x="251" y="65973"/>
                      <a:pt x="272" y="66160"/>
                      <a:pt x="313" y="66348"/>
                    </a:cubicBezTo>
                    <a:cubicBezTo>
                      <a:pt x="355" y="66598"/>
                      <a:pt x="397" y="66828"/>
                      <a:pt x="438" y="67057"/>
                    </a:cubicBezTo>
                    <a:cubicBezTo>
                      <a:pt x="459" y="67162"/>
                      <a:pt x="480" y="67266"/>
                      <a:pt x="522" y="67370"/>
                    </a:cubicBezTo>
                    <a:cubicBezTo>
                      <a:pt x="522" y="67391"/>
                      <a:pt x="522" y="67412"/>
                      <a:pt x="522" y="67433"/>
                    </a:cubicBezTo>
                    <a:lnTo>
                      <a:pt x="584" y="67620"/>
                    </a:lnTo>
                    <a:cubicBezTo>
                      <a:pt x="584" y="67662"/>
                      <a:pt x="605" y="67704"/>
                      <a:pt x="605" y="67746"/>
                    </a:cubicBezTo>
                    <a:cubicBezTo>
                      <a:pt x="626" y="67787"/>
                      <a:pt x="626" y="67850"/>
                      <a:pt x="647" y="67892"/>
                    </a:cubicBezTo>
                    <a:cubicBezTo>
                      <a:pt x="689" y="68038"/>
                      <a:pt x="730" y="68204"/>
                      <a:pt x="793" y="68350"/>
                    </a:cubicBezTo>
                    <a:cubicBezTo>
                      <a:pt x="814" y="68455"/>
                      <a:pt x="856" y="68559"/>
                      <a:pt x="897" y="68663"/>
                    </a:cubicBezTo>
                    <a:cubicBezTo>
                      <a:pt x="897" y="68663"/>
                      <a:pt x="897" y="68684"/>
                      <a:pt x="897" y="68705"/>
                    </a:cubicBezTo>
                    <a:cubicBezTo>
                      <a:pt x="897" y="68705"/>
                      <a:pt x="897" y="68705"/>
                      <a:pt x="897" y="68726"/>
                    </a:cubicBezTo>
                    <a:lnTo>
                      <a:pt x="1314" y="68726"/>
                    </a:lnTo>
                    <a:cubicBezTo>
                      <a:pt x="1544" y="68705"/>
                      <a:pt x="1752" y="68705"/>
                      <a:pt x="1961" y="68705"/>
                    </a:cubicBezTo>
                    <a:lnTo>
                      <a:pt x="2482" y="68705"/>
                    </a:lnTo>
                    <a:cubicBezTo>
                      <a:pt x="2941" y="68684"/>
                      <a:pt x="3379" y="68642"/>
                      <a:pt x="3817" y="68622"/>
                    </a:cubicBezTo>
                    <a:lnTo>
                      <a:pt x="3963" y="68622"/>
                    </a:lnTo>
                    <a:lnTo>
                      <a:pt x="4109" y="68601"/>
                    </a:lnTo>
                    <a:cubicBezTo>
                      <a:pt x="4130" y="68580"/>
                      <a:pt x="4130" y="68538"/>
                      <a:pt x="4130" y="68496"/>
                    </a:cubicBezTo>
                    <a:cubicBezTo>
                      <a:pt x="4255" y="67537"/>
                      <a:pt x="4318" y="66557"/>
                      <a:pt x="4380" y="65576"/>
                    </a:cubicBezTo>
                    <a:cubicBezTo>
                      <a:pt x="4506" y="63762"/>
                      <a:pt x="4568" y="61947"/>
                      <a:pt x="4735" y="60153"/>
                    </a:cubicBezTo>
                    <a:cubicBezTo>
                      <a:pt x="4756" y="59799"/>
                      <a:pt x="4798" y="59444"/>
                      <a:pt x="4839" y="59090"/>
                    </a:cubicBezTo>
                    <a:cubicBezTo>
                      <a:pt x="4881" y="58714"/>
                      <a:pt x="4944" y="58318"/>
                      <a:pt x="4985" y="57922"/>
                    </a:cubicBezTo>
                    <a:cubicBezTo>
                      <a:pt x="5090" y="57213"/>
                      <a:pt x="5236" y="56503"/>
                      <a:pt x="5382" y="55794"/>
                    </a:cubicBezTo>
                    <a:cubicBezTo>
                      <a:pt x="5674" y="54564"/>
                      <a:pt x="6070" y="53333"/>
                      <a:pt x="6425" y="52102"/>
                    </a:cubicBezTo>
                    <a:cubicBezTo>
                      <a:pt x="6591" y="51602"/>
                      <a:pt x="6737" y="51101"/>
                      <a:pt x="6883" y="50580"/>
                    </a:cubicBezTo>
                    <a:cubicBezTo>
                      <a:pt x="6988" y="50204"/>
                      <a:pt x="7071" y="49808"/>
                      <a:pt x="7155" y="49433"/>
                    </a:cubicBezTo>
                    <a:cubicBezTo>
                      <a:pt x="7217" y="49245"/>
                      <a:pt x="7238" y="49057"/>
                      <a:pt x="7280" y="48849"/>
                    </a:cubicBezTo>
                    <a:cubicBezTo>
                      <a:pt x="8177" y="44114"/>
                      <a:pt x="7175" y="39254"/>
                      <a:pt x="7196" y="34436"/>
                    </a:cubicBezTo>
                    <a:cubicBezTo>
                      <a:pt x="7217" y="32809"/>
                      <a:pt x="7321" y="31203"/>
                      <a:pt x="7509" y="29576"/>
                    </a:cubicBezTo>
                    <a:cubicBezTo>
                      <a:pt x="7530" y="29326"/>
                      <a:pt x="7551" y="29055"/>
                      <a:pt x="7593" y="28826"/>
                    </a:cubicBezTo>
                    <a:cubicBezTo>
                      <a:pt x="7613" y="28596"/>
                      <a:pt x="7634" y="28367"/>
                      <a:pt x="7676" y="28137"/>
                    </a:cubicBezTo>
                    <a:cubicBezTo>
                      <a:pt x="7989" y="25613"/>
                      <a:pt x="8364" y="23069"/>
                      <a:pt x="8594" y="20524"/>
                    </a:cubicBezTo>
                    <a:cubicBezTo>
                      <a:pt x="8948" y="16645"/>
                      <a:pt x="9032" y="12765"/>
                      <a:pt x="8844" y="8865"/>
                    </a:cubicBezTo>
                    <a:cubicBezTo>
                      <a:pt x="8844" y="8740"/>
                      <a:pt x="8844" y="8594"/>
                      <a:pt x="8823" y="8469"/>
                    </a:cubicBezTo>
                    <a:cubicBezTo>
                      <a:pt x="8823" y="8343"/>
                      <a:pt x="8802" y="8218"/>
                      <a:pt x="8802" y="8114"/>
                    </a:cubicBezTo>
                    <a:cubicBezTo>
                      <a:pt x="8615" y="5382"/>
                      <a:pt x="8197" y="2670"/>
                      <a:pt x="7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06" name="Google Shape;1306;p16"/>
              <p:cNvSpPr/>
              <p:nvPr/>
            </p:nvSpPr>
            <p:spPr>
              <a:xfrm>
                <a:off x="8472025" y="2809625"/>
                <a:ext cx="154375" cy="1325525"/>
              </a:xfrm>
              <a:custGeom>
                <a:avLst/>
                <a:gdLst/>
                <a:ahLst/>
                <a:cxnLst/>
                <a:rect l="l" t="t" r="r" b="b"/>
                <a:pathLst>
                  <a:path w="6175" h="53021" extrusionOk="0">
                    <a:moveTo>
                      <a:pt x="3212" y="0"/>
                    </a:moveTo>
                    <a:cubicBezTo>
                      <a:pt x="3191" y="251"/>
                      <a:pt x="3191" y="501"/>
                      <a:pt x="3191" y="751"/>
                    </a:cubicBezTo>
                    <a:cubicBezTo>
                      <a:pt x="3233" y="1210"/>
                      <a:pt x="3317" y="1669"/>
                      <a:pt x="3421" y="2128"/>
                    </a:cubicBezTo>
                    <a:cubicBezTo>
                      <a:pt x="3483" y="2378"/>
                      <a:pt x="3546" y="2649"/>
                      <a:pt x="3609" y="2899"/>
                    </a:cubicBezTo>
                    <a:cubicBezTo>
                      <a:pt x="3671" y="3191"/>
                      <a:pt x="3755" y="3504"/>
                      <a:pt x="3796" y="3796"/>
                    </a:cubicBezTo>
                    <a:cubicBezTo>
                      <a:pt x="3796" y="3817"/>
                      <a:pt x="3796" y="3817"/>
                      <a:pt x="3796" y="3838"/>
                    </a:cubicBezTo>
                    <a:cubicBezTo>
                      <a:pt x="3963" y="4860"/>
                      <a:pt x="3984" y="5903"/>
                      <a:pt x="3838" y="6925"/>
                    </a:cubicBezTo>
                    <a:lnTo>
                      <a:pt x="3838" y="6946"/>
                    </a:lnTo>
                    <a:cubicBezTo>
                      <a:pt x="3796" y="7154"/>
                      <a:pt x="3734" y="7363"/>
                      <a:pt x="3692" y="7572"/>
                    </a:cubicBezTo>
                    <a:cubicBezTo>
                      <a:pt x="3650" y="7718"/>
                      <a:pt x="3588" y="7884"/>
                      <a:pt x="3546" y="8051"/>
                    </a:cubicBezTo>
                    <a:cubicBezTo>
                      <a:pt x="3254" y="8886"/>
                      <a:pt x="2879" y="9678"/>
                      <a:pt x="2566" y="10512"/>
                    </a:cubicBezTo>
                    <a:cubicBezTo>
                      <a:pt x="2003" y="12077"/>
                      <a:pt x="1669" y="13725"/>
                      <a:pt x="1606" y="15414"/>
                    </a:cubicBezTo>
                    <a:cubicBezTo>
                      <a:pt x="1544" y="16123"/>
                      <a:pt x="1419" y="16770"/>
                      <a:pt x="1314" y="17437"/>
                    </a:cubicBezTo>
                    <a:cubicBezTo>
                      <a:pt x="1273" y="17729"/>
                      <a:pt x="1231" y="18021"/>
                      <a:pt x="1210" y="18313"/>
                    </a:cubicBezTo>
                    <a:cubicBezTo>
                      <a:pt x="1189" y="18668"/>
                      <a:pt x="1210" y="19022"/>
                      <a:pt x="1231" y="19377"/>
                    </a:cubicBezTo>
                    <a:cubicBezTo>
                      <a:pt x="1252" y="19565"/>
                      <a:pt x="1273" y="19731"/>
                      <a:pt x="1314" y="19898"/>
                    </a:cubicBezTo>
                    <a:cubicBezTo>
                      <a:pt x="1377" y="20315"/>
                      <a:pt x="1439" y="20712"/>
                      <a:pt x="1523" y="21129"/>
                    </a:cubicBezTo>
                    <a:cubicBezTo>
                      <a:pt x="1752" y="22234"/>
                      <a:pt x="2003" y="23319"/>
                      <a:pt x="2023" y="24445"/>
                    </a:cubicBezTo>
                    <a:cubicBezTo>
                      <a:pt x="2003" y="25405"/>
                      <a:pt x="1877" y="26343"/>
                      <a:pt x="1627" y="27282"/>
                    </a:cubicBezTo>
                    <a:cubicBezTo>
                      <a:pt x="1585" y="27470"/>
                      <a:pt x="1523" y="27678"/>
                      <a:pt x="1481" y="27845"/>
                    </a:cubicBezTo>
                    <a:cubicBezTo>
                      <a:pt x="1439" y="27991"/>
                      <a:pt x="1398" y="28158"/>
                      <a:pt x="1356" y="28304"/>
                    </a:cubicBezTo>
                    <a:cubicBezTo>
                      <a:pt x="1189" y="28867"/>
                      <a:pt x="1001" y="29430"/>
                      <a:pt x="835" y="29973"/>
                    </a:cubicBezTo>
                    <a:cubicBezTo>
                      <a:pt x="793" y="30077"/>
                      <a:pt x="772" y="30202"/>
                      <a:pt x="730" y="30285"/>
                    </a:cubicBezTo>
                    <a:cubicBezTo>
                      <a:pt x="709" y="30369"/>
                      <a:pt x="689" y="30452"/>
                      <a:pt x="647" y="30536"/>
                    </a:cubicBezTo>
                    <a:cubicBezTo>
                      <a:pt x="647" y="30557"/>
                      <a:pt x="647" y="30577"/>
                      <a:pt x="647" y="30598"/>
                    </a:cubicBezTo>
                    <a:cubicBezTo>
                      <a:pt x="626" y="30619"/>
                      <a:pt x="626" y="30640"/>
                      <a:pt x="626" y="30640"/>
                    </a:cubicBezTo>
                    <a:cubicBezTo>
                      <a:pt x="626" y="30682"/>
                      <a:pt x="605" y="30703"/>
                      <a:pt x="605" y="30744"/>
                    </a:cubicBezTo>
                    <a:cubicBezTo>
                      <a:pt x="313" y="31704"/>
                      <a:pt x="125" y="32705"/>
                      <a:pt x="42" y="33685"/>
                    </a:cubicBezTo>
                    <a:cubicBezTo>
                      <a:pt x="21" y="33894"/>
                      <a:pt x="21" y="34102"/>
                      <a:pt x="21" y="34311"/>
                    </a:cubicBezTo>
                    <a:lnTo>
                      <a:pt x="21" y="34561"/>
                    </a:lnTo>
                    <a:lnTo>
                      <a:pt x="21" y="34978"/>
                    </a:lnTo>
                    <a:cubicBezTo>
                      <a:pt x="21" y="35062"/>
                      <a:pt x="0" y="35145"/>
                      <a:pt x="21" y="35229"/>
                    </a:cubicBezTo>
                    <a:cubicBezTo>
                      <a:pt x="42" y="35312"/>
                      <a:pt x="42" y="35395"/>
                      <a:pt x="42" y="35500"/>
                    </a:cubicBezTo>
                    <a:cubicBezTo>
                      <a:pt x="42" y="35708"/>
                      <a:pt x="42" y="35917"/>
                      <a:pt x="63" y="36125"/>
                    </a:cubicBezTo>
                    <a:cubicBezTo>
                      <a:pt x="63" y="36334"/>
                      <a:pt x="84" y="36563"/>
                      <a:pt x="105" y="36772"/>
                    </a:cubicBezTo>
                    <a:cubicBezTo>
                      <a:pt x="209" y="38712"/>
                      <a:pt x="459" y="40672"/>
                      <a:pt x="730" y="42612"/>
                    </a:cubicBezTo>
                    <a:cubicBezTo>
                      <a:pt x="793" y="43071"/>
                      <a:pt x="855" y="43551"/>
                      <a:pt x="939" y="44030"/>
                    </a:cubicBezTo>
                    <a:cubicBezTo>
                      <a:pt x="1001" y="44531"/>
                      <a:pt x="1085" y="45011"/>
                      <a:pt x="1168" y="45490"/>
                    </a:cubicBezTo>
                    <a:cubicBezTo>
                      <a:pt x="1210" y="45782"/>
                      <a:pt x="1252" y="46095"/>
                      <a:pt x="1293" y="46387"/>
                    </a:cubicBezTo>
                    <a:cubicBezTo>
                      <a:pt x="1377" y="46909"/>
                      <a:pt x="1523" y="48244"/>
                      <a:pt x="1731" y="49662"/>
                    </a:cubicBezTo>
                    <a:cubicBezTo>
                      <a:pt x="1815" y="50163"/>
                      <a:pt x="1898" y="50684"/>
                      <a:pt x="2003" y="51164"/>
                    </a:cubicBezTo>
                    <a:cubicBezTo>
                      <a:pt x="2128" y="51810"/>
                      <a:pt x="2295" y="52415"/>
                      <a:pt x="2503" y="53020"/>
                    </a:cubicBezTo>
                    <a:lnTo>
                      <a:pt x="4798" y="53020"/>
                    </a:lnTo>
                    <a:lnTo>
                      <a:pt x="4839" y="52937"/>
                    </a:lnTo>
                    <a:cubicBezTo>
                      <a:pt x="4860" y="52916"/>
                      <a:pt x="4860" y="52895"/>
                      <a:pt x="4860" y="52874"/>
                    </a:cubicBezTo>
                    <a:cubicBezTo>
                      <a:pt x="4902" y="52791"/>
                      <a:pt x="4944" y="52728"/>
                      <a:pt x="4985" y="52645"/>
                    </a:cubicBezTo>
                    <a:cubicBezTo>
                      <a:pt x="4985" y="52624"/>
                      <a:pt x="5006" y="52603"/>
                      <a:pt x="5006" y="52582"/>
                    </a:cubicBezTo>
                    <a:lnTo>
                      <a:pt x="5027" y="52519"/>
                    </a:lnTo>
                    <a:cubicBezTo>
                      <a:pt x="5048" y="52499"/>
                      <a:pt x="5048" y="52478"/>
                      <a:pt x="5069" y="52436"/>
                    </a:cubicBezTo>
                    <a:cubicBezTo>
                      <a:pt x="5069" y="52415"/>
                      <a:pt x="5069" y="52415"/>
                      <a:pt x="5090" y="52394"/>
                    </a:cubicBezTo>
                    <a:lnTo>
                      <a:pt x="5173" y="52186"/>
                    </a:lnTo>
                    <a:cubicBezTo>
                      <a:pt x="5173" y="52186"/>
                      <a:pt x="5173" y="52186"/>
                      <a:pt x="5173" y="52165"/>
                    </a:cubicBezTo>
                    <a:cubicBezTo>
                      <a:pt x="5194" y="52102"/>
                      <a:pt x="5215" y="52019"/>
                      <a:pt x="5256" y="51935"/>
                    </a:cubicBezTo>
                    <a:cubicBezTo>
                      <a:pt x="5277" y="51852"/>
                      <a:pt x="5319" y="51748"/>
                      <a:pt x="5340" y="51664"/>
                    </a:cubicBezTo>
                    <a:cubicBezTo>
                      <a:pt x="5361" y="51602"/>
                      <a:pt x="5402" y="51518"/>
                      <a:pt x="5423" y="51456"/>
                    </a:cubicBezTo>
                    <a:cubicBezTo>
                      <a:pt x="5465" y="51247"/>
                      <a:pt x="5528" y="51059"/>
                      <a:pt x="5569" y="50851"/>
                    </a:cubicBezTo>
                    <a:cubicBezTo>
                      <a:pt x="5653" y="50517"/>
                      <a:pt x="5736" y="50163"/>
                      <a:pt x="5778" y="49787"/>
                    </a:cubicBezTo>
                    <a:cubicBezTo>
                      <a:pt x="5799" y="49766"/>
                      <a:pt x="5799" y="49745"/>
                      <a:pt x="5799" y="49704"/>
                    </a:cubicBezTo>
                    <a:cubicBezTo>
                      <a:pt x="5882" y="49203"/>
                      <a:pt x="5924" y="48682"/>
                      <a:pt x="5966" y="48160"/>
                    </a:cubicBezTo>
                    <a:cubicBezTo>
                      <a:pt x="5986" y="47722"/>
                      <a:pt x="6007" y="47284"/>
                      <a:pt x="6028" y="46867"/>
                    </a:cubicBezTo>
                    <a:lnTo>
                      <a:pt x="6028" y="46325"/>
                    </a:lnTo>
                    <a:lnTo>
                      <a:pt x="6028" y="46200"/>
                    </a:lnTo>
                    <a:lnTo>
                      <a:pt x="6028" y="45970"/>
                    </a:lnTo>
                    <a:cubicBezTo>
                      <a:pt x="6028" y="45490"/>
                      <a:pt x="6049" y="45032"/>
                      <a:pt x="6070" y="44552"/>
                    </a:cubicBezTo>
                    <a:lnTo>
                      <a:pt x="6070" y="44322"/>
                    </a:lnTo>
                    <a:cubicBezTo>
                      <a:pt x="6070" y="44135"/>
                      <a:pt x="6091" y="43947"/>
                      <a:pt x="6091" y="43759"/>
                    </a:cubicBezTo>
                    <a:cubicBezTo>
                      <a:pt x="6112" y="43446"/>
                      <a:pt x="6132" y="43134"/>
                      <a:pt x="6132" y="42821"/>
                    </a:cubicBezTo>
                    <a:cubicBezTo>
                      <a:pt x="6153" y="42633"/>
                      <a:pt x="6153" y="42424"/>
                      <a:pt x="6153" y="42237"/>
                    </a:cubicBezTo>
                    <a:lnTo>
                      <a:pt x="6153" y="41986"/>
                    </a:lnTo>
                    <a:cubicBezTo>
                      <a:pt x="6174" y="41423"/>
                      <a:pt x="6153" y="40860"/>
                      <a:pt x="6112" y="40297"/>
                    </a:cubicBezTo>
                    <a:cubicBezTo>
                      <a:pt x="6091" y="40151"/>
                      <a:pt x="6070" y="40005"/>
                      <a:pt x="6070" y="39880"/>
                    </a:cubicBezTo>
                    <a:cubicBezTo>
                      <a:pt x="6049" y="39755"/>
                      <a:pt x="6028" y="39609"/>
                      <a:pt x="6028" y="39484"/>
                    </a:cubicBezTo>
                    <a:cubicBezTo>
                      <a:pt x="5986" y="39275"/>
                      <a:pt x="5966" y="39066"/>
                      <a:pt x="5924" y="38858"/>
                    </a:cubicBezTo>
                    <a:cubicBezTo>
                      <a:pt x="5861" y="38587"/>
                      <a:pt x="5799" y="38295"/>
                      <a:pt x="5736" y="38003"/>
                    </a:cubicBezTo>
                    <a:cubicBezTo>
                      <a:pt x="5528" y="37106"/>
                      <a:pt x="5361" y="36209"/>
                      <a:pt x="5236" y="35312"/>
                    </a:cubicBezTo>
                    <a:cubicBezTo>
                      <a:pt x="5173" y="34311"/>
                      <a:pt x="5152" y="33310"/>
                      <a:pt x="5215" y="32329"/>
                    </a:cubicBezTo>
                    <a:lnTo>
                      <a:pt x="5215" y="32142"/>
                    </a:lnTo>
                    <a:cubicBezTo>
                      <a:pt x="5256" y="31120"/>
                      <a:pt x="5256" y="30098"/>
                      <a:pt x="5256" y="29055"/>
                    </a:cubicBezTo>
                    <a:cubicBezTo>
                      <a:pt x="5236" y="28366"/>
                      <a:pt x="5215" y="27678"/>
                      <a:pt x="5194" y="26990"/>
                    </a:cubicBezTo>
                    <a:cubicBezTo>
                      <a:pt x="5131" y="25759"/>
                      <a:pt x="5048" y="24508"/>
                      <a:pt x="4923" y="23256"/>
                    </a:cubicBezTo>
                    <a:cubicBezTo>
                      <a:pt x="4902" y="22902"/>
                      <a:pt x="4860" y="22547"/>
                      <a:pt x="4818" y="22193"/>
                    </a:cubicBezTo>
                    <a:cubicBezTo>
                      <a:pt x="4652" y="20649"/>
                      <a:pt x="4443" y="19106"/>
                      <a:pt x="4505" y="17541"/>
                    </a:cubicBezTo>
                    <a:cubicBezTo>
                      <a:pt x="4652" y="14475"/>
                      <a:pt x="5465" y="11576"/>
                      <a:pt x="5402" y="8510"/>
                    </a:cubicBezTo>
                    <a:lnTo>
                      <a:pt x="5402" y="8218"/>
                    </a:lnTo>
                    <a:cubicBezTo>
                      <a:pt x="5298" y="6862"/>
                      <a:pt x="5090" y="5528"/>
                      <a:pt x="4735" y="4234"/>
                    </a:cubicBezTo>
                    <a:cubicBezTo>
                      <a:pt x="4714" y="4151"/>
                      <a:pt x="4693" y="4088"/>
                      <a:pt x="4672" y="4005"/>
                    </a:cubicBezTo>
                    <a:cubicBezTo>
                      <a:pt x="4631" y="3838"/>
                      <a:pt x="4589" y="3671"/>
                      <a:pt x="4547" y="3525"/>
                    </a:cubicBezTo>
                    <a:cubicBezTo>
                      <a:pt x="4505" y="3358"/>
                      <a:pt x="4464" y="3212"/>
                      <a:pt x="4401" y="3045"/>
                    </a:cubicBezTo>
                    <a:cubicBezTo>
                      <a:pt x="4380" y="2962"/>
                      <a:pt x="4359" y="2899"/>
                      <a:pt x="4339" y="2816"/>
                    </a:cubicBezTo>
                    <a:cubicBezTo>
                      <a:pt x="4297" y="2670"/>
                      <a:pt x="4255" y="2545"/>
                      <a:pt x="4213" y="2399"/>
                    </a:cubicBezTo>
                    <a:cubicBezTo>
                      <a:pt x="4151" y="2232"/>
                      <a:pt x="4088" y="2044"/>
                      <a:pt x="4026" y="1877"/>
                    </a:cubicBezTo>
                    <a:cubicBezTo>
                      <a:pt x="4005" y="1815"/>
                      <a:pt x="3984" y="1752"/>
                      <a:pt x="3942" y="1690"/>
                    </a:cubicBezTo>
                    <a:cubicBezTo>
                      <a:pt x="3880" y="1523"/>
                      <a:pt x="3775" y="1356"/>
                      <a:pt x="3692" y="1168"/>
                    </a:cubicBezTo>
                    <a:cubicBezTo>
                      <a:pt x="3629" y="1064"/>
                      <a:pt x="3567" y="981"/>
                      <a:pt x="3525" y="876"/>
                    </a:cubicBezTo>
                    <a:cubicBezTo>
                      <a:pt x="3463" y="751"/>
                      <a:pt x="3400" y="605"/>
                      <a:pt x="3358" y="480"/>
                    </a:cubicBezTo>
                    <a:cubicBezTo>
                      <a:pt x="3296" y="334"/>
                      <a:pt x="3254" y="167"/>
                      <a:pt x="3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07" name="Google Shape;1307;p16"/>
              <p:cNvSpPr/>
              <p:nvPr/>
            </p:nvSpPr>
            <p:spPr>
              <a:xfrm>
                <a:off x="8466800" y="2781450"/>
                <a:ext cx="163750" cy="1351609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54189" extrusionOk="0">
                    <a:moveTo>
                      <a:pt x="3400" y="1"/>
                    </a:moveTo>
                    <a:lnTo>
                      <a:pt x="3275" y="1106"/>
                    </a:lnTo>
                    <a:cubicBezTo>
                      <a:pt x="3213" y="1649"/>
                      <a:pt x="3234" y="2212"/>
                      <a:pt x="3359" y="2733"/>
                    </a:cubicBezTo>
                    <a:cubicBezTo>
                      <a:pt x="3421" y="3067"/>
                      <a:pt x="3505" y="3380"/>
                      <a:pt x="3588" y="3693"/>
                    </a:cubicBezTo>
                    <a:cubicBezTo>
                      <a:pt x="3609" y="3797"/>
                      <a:pt x="3630" y="3922"/>
                      <a:pt x="3651" y="4026"/>
                    </a:cubicBezTo>
                    <a:cubicBezTo>
                      <a:pt x="3734" y="4339"/>
                      <a:pt x="3797" y="4631"/>
                      <a:pt x="3838" y="4923"/>
                    </a:cubicBezTo>
                    <a:lnTo>
                      <a:pt x="3838" y="4986"/>
                    </a:lnTo>
                    <a:cubicBezTo>
                      <a:pt x="4026" y="5987"/>
                      <a:pt x="4026" y="7009"/>
                      <a:pt x="3880" y="8031"/>
                    </a:cubicBezTo>
                    <a:cubicBezTo>
                      <a:pt x="3838" y="8240"/>
                      <a:pt x="3797" y="8448"/>
                      <a:pt x="3734" y="8657"/>
                    </a:cubicBezTo>
                    <a:cubicBezTo>
                      <a:pt x="3546" y="9283"/>
                      <a:pt x="3296" y="9929"/>
                      <a:pt x="3025" y="10534"/>
                    </a:cubicBezTo>
                    <a:cubicBezTo>
                      <a:pt x="2900" y="10868"/>
                      <a:pt x="2754" y="11222"/>
                      <a:pt x="2608" y="11577"/>
                    </a:cubicBezTo>
                    <a:cubicBezTo>
                      <a:pt x="2086" y="12974"/>
                      <a:pt x="1794" y="14497"/>
                      <a:pt x="1648" y="16541"/>
                    </a:cubicBezTo>
                    <a:cubicBezTo>
                      <a:pt x="1607" y="17000"/>
                      <a:pt x="1544" y="17438"/>
                      <a:pt x="1482" y="17876"/>
                    </a:cubicBezTo>
                    <a:cubicBezTo>
                      <a:pt x="1482" y="17918"/>
                      <a:pt x="1482" y="17959"/>
                      <a:pt x="1461" y="17980"/>
                    </a:cubicBezTo>
                    <a:cubicBezTo>
                      <a:pt x="1440" y="18189"/>
                      <a:pt x="1398" y="18376"/>
                      <a:pt x="1377" y="18564"/>
                    </a:cubicBezTo>
                    <a:cubicBezTo>
                      <a:pt x="1315" y="18877"/>
                      <a:pt x="1273" y="19190"/>
                      <a:pt x="1273" y="19503"/>
                    </a:cubicBezTo>
                    <a:cubicBezTo>
                      <a:pt x="1252" y="19857"/>
                      <a:pt x="1252" y="20191"/>
                      <a:pt x="1294" y="20525"/>
                    </a:cubicBezTo>
                    <a:cubicBezTo>
                      <a:pt x="1315" y="20712"/>
                      <a:pt x="1336" y="20879"/>
                      <a:pt x="1356" y="21046"/>
                    </a:cubicBezTo>
                    <a:cubicBezTo>
                      <a:pt x="1419" y="21442"/>
                      <a:pt x="1482" y="21860"/>
                      <a:pt x="1565" y="22235"/>
                    </a:cubicBezTo>
                    <a:cubicBezTo>
                      <a:pt x="1586" y="22360"/>
                      <a:pt x="1628" y="22485"/>
                      <a:pt x="1648" y="22611"/>
                    </a:cubicBezTo>
                    <a:cubicBezTo>
                      <a:pt x="1690" y="22819"/>
                      <a:pt x="1732" y="23007"/>
                      <a:pt x="1774" y="23215"/>
                    </a:cubicBezTo>
                    <a:cubicBezTo>
                      <a:pt x="1940" y="23987"/>
                      <a:pt x="2024" y="24759"/>
                      <a:pt x="2066" y="25531"/>
                    </a:cubicBezTo>
                    <a:cubicBezTo>
                      <a:pt x="2066" y="26240"/>
                      <a:pt x="1982" y="26928"/>
                      <a:pt x="1836" y="27616"/>
                    </a:cubicBezTo>
                    <a:cubicBezTo>
                      <a:pt x="1794" y="27867"/>
                      <a:pt x="1732" y="28096"/>
                      <a:pt x="1669" y="28346"/>
                    </a:cubicBezTo>
                    <a:cubicBezTo>
                      <a:pt x="1628" y="28534"/>
                      <a:pt x="1586" y="28722"/>
                      <a:pt x="1523" y="28909"/>
                    </a:cubicBezTo>
                    <a:cubicBezTo>
                      <a:pt x="1377" y="29473"/>
                      <a:pt x="1210" y="30015"/>
                      <a:pt x="1023" y="30536"/>
                    </a:cubicBezTo>
                    <a:cubicBezTo>
                      <a:pt x="1002" y="30620"/>
                      <a:pt x="981" y="30682"/>
                      <a:pt x="960" y="30766"/>
                    </a:cubicBezTo>
                    <a:cubicBezTo>
                      <a:pt x="960" y="30828"/>
                      <a:pt x="898" y="30954"/>
                      <a:pt x="877" y="31058"/>
                    </a:cubicBezTo>
                    <a:lnTo>
                      <a:pt x="793" y="31329"/>
                    </a:lnTo>
                    <a:lnTo>
                      <a:pt x="772" y="31371"/>
                    </a:lnTo>
                    <a:lnTo>
                      <a:pt x="752" y="31433"/>
                    </a:lnTo>
                    <a:cubicBezTo>
                      <a:pt x="752" y="31454"/>
                      <a:pt x="731" y="31496"/>
                      <a:pt x="731" y="31517"/>
                    </a:cubicBezTo>
                    <a:cubicBezTo>
                      <a:pt x="439" y="32455"/>
                      <a:pt x="209" y="33394"/>
                      <a:pt x="84" y="34353"/>
                    </a:cubicBezTo>
                    <a:cubicBezTo>
                      <a:pt x="84" y="34374"/>
                      <a:pt x="84" y="34395"/>
                      <a:pt x="84" y="34416"/>
                    </a:cubicBezTo>
                    <a:cubicBezTo>
                      <a:pt x="63" y="34562"/>
                      <a:pt x="42" y="34708"/>
                      <a:pt x="42" y="34854"/>
                    </a:cubicBezTo>
                    <a:cubicBezTo>
                      <a:pt x="22" y="35062"/>
                      <a:pt x="1" y="35292"/>
                      <a:pt x="1" y="35500"/>
                    </a:cubicBezTo>
                    <a:lnTo>
                      <a:pt x="1" y="35709"/>
                    </a:lnTo>
                    <a:lnTo>
                      <a:pt x="1" y="36043"/>
                    </a:lnTo>
                    <a:cubicBezTo>
                      <a:pt x="1" y="36251"/>
                      <a:pt x="1" y="36460"/>
                      <a:pt x="22" y="36668"/>
                    </a:cubicBezTo>
                    <a:cubicBezTo>
                      <a:pt x="42" y="36877"/>
                      <a:pt x="42" y="37086"/>
                      <a:pt x="42" y="37294"/>
                    </a:cubicBezTo>
                    <a:cubicBezTo>
                      <a:pt x="188" y="39985"/>
                      <a:pt x="543" y="42675"/>
                      <a:pt x="918" y="45199"/>
                    </a:cubicBezTo>
                    <a:cubicBezTo>
                      <a:pt x="981" y="45700"/>
                      <a:pt x="1064" y="46179"/>
                      <a:pt x="1148" y="46659"/>
                    </a:cubicBezTo>
                    <a:cubicBezTo>
                      <a:pt x="1190" y="46972"/>
                      <a:pt x="1231" y="47264"/>
                      <a:pt x="1294" y="47577"/>
                    </a:cubicBezTo>
                    <a:cubicBezTo>
                      <a:pt x="1315" y="47765"/>
                      <a:pt x="1356" y="48098"/>
                      <a:pt x="1398" y="48474"/>
                    </a:cubicBezTo>
                    <a:cubicBezTo>
                      <a:pt x="1502" y="49287"/>
                      <a:pt x="1607" y="50080"/>
                      <a:pt x="1732" y="50831"/>
                    </a:cubicBezTo>
                    <a:cubicBezTo>
                      <a:pt x="1815" y="51394"/>
                      <a:pt x="1920" y="51957"/>
                      <a:pt x="2024" y="52458"/>
                    </a:cubicBezTo>
                    <a:cubicBezTo>
                      <a:pt x="2149" y="53042"/>
                      <a:pt x="2295" y="53626"/>
                      <a:pt x="2483" y="54189"/>
                    </a:cubicBezTo>
                    <a:lnTo>
                      <a:pt x="2816" y="54189"/>
                    </a:lnTo>
                    <a:cubicBezTo>
                      <a:pt x="2462" y="53083"/>
                      <a:pt x="2191" y="51957"/>
                      <a:pt x="2045" y="50810"/>
                    </a:cubicBezTo>
                    <a:cubicBezTo>
                      <a:pt x="1878" y="49892"/>
                      <a:pt x="1774" y="49016"/>
                      <a:pt x="1711" y="48432"/>
                    </a:cubicBezTo>
                    <a:cubicBezTo>
                      <a:pt x="1648" y="48036"/>
                      <a:pt x="1628" y="47723"/>
                      <a:pt x="1586" y="47514"/>
                    </a:cubicBezTo>
                    <a:cubicBezTo>
                      <a:pt x="1461" y="46763"/>
                      <a:pt x="1356" y="45992"/>
                      <a:pt x="1231" y="45178"/>
                    </a:cubicBezTo>
                    <a:cubicBezTo>
                      <a:pt x="1148" y="44719"/>
                      <a:pt x="1085" y="44240"/>
                      <a:pt x="1023" y="43781"/>
                    </a:cubicBezTo>
                    <a:cubicBezTo>
                      <a:pt x="939" y="43218"/>
                      <a:pt x="856" y="42655"/>
                      <a:pt x="793" y="42091"/>
                    </a:cubicBezTo>
                    <a:cubicBezTo>
                      <a:pt x="647" y="40923"/>
                      <a:pt x="522" y="39755"/>
                      <a:pt x="439" y="38587"/>
                    </a:cubicBezTo>
                    <a:cubicBezTo>
                      <a:pt x="418" y="38358"/>
                      <a:pt x="397" y="38128"/>
                      <a:pt x="376" y="37920"/>
                    </a:cubicBezTo>
                    <a:lnTo>
                      <a:pt x="397" y="37628"/>
                    </a:lnTo>
                    <a:cubicBezTo>
                      <a:pt x="397" y="37503"/>
                      <a:pt x="376" y="37398"/>
                      <a:pt x="376" y="37273"/>
                    </a:cubicBezTo>
                    <a:cubicBezTo>
                      <a:pt x="355" y="36960"/>
                      <a:pt x="355" y="36668"/>
                      <a:pt x="334" y="36376"/>
                    </a:cubicBezTo>
                    <a:cubicBezTo>
                      <a:pt x="334" y="36168"/>
                      <a:pt x="334" y="35959"/>
                      <a:pt x="334" y="35730"/>
                    </a:cubicBezTo>
                    <a:lnTo>
                      <a:pt x="334" y="35500"/>
                    </a:lnTo>
                    <a:cubicBezTo>
                      <a:pt x="355" y="34374"/>
                      <a:pt x="543" y="33269"/>
                      <a:pt x="877" y="32205"/>
                    </a:cubicBezTo>
                    <a:cubicBezTo>
                      <a:pt x="877" y="32163"/>
                      <a:pt x="898" y="32142"/>
                      <a:pt x="918" y="32101"/>
                    </a:cubicBezTo>
                    <a:cubicBezTo>
                      <a:pt x="918" y="32080"/>
                      <a:pt x="918" y="32059"/>
                      <a:pt x="918" y="32038"/>
                    </a:cubicBezTo>
                    <a:cubicBezTo>
                      <a:pt x="918" y="32017"/>
                      <a:pt x="939" y="32017"/>
                      <a:pt x="939" y="31996"/>
                    </a:cubicBezTo>
                    <a:cubicBezTo>
                      <a:pt x="960" y="31913"/>
                      <a:pt x="1002" y="31809"/>
                      <a:pt x="1023" y="31725"/>
                    </a:cubicBezTo>
                    <a:cubicBezTo>
                      <a:pt x="1044" y="31663"/>
                      <a:pt x="1085" y="31538"/>
                      <a:pt x="1106" y="31433"/>
                    </a:cubicBezTo>
                    <a:cubicBezTo>
                      <a:pt x="1190" y="31162"/>
                      <a:pt x="1273" y="30933"/>
                      <a:pt x="1356" y="30682"/>
                    </a:cubicBezTo>
                    <a:cubicBezTo>
                      <a:pt x="1419" y="30432"/>
                      <a:pt x="1502" y="30161"/>
                      <a:pt x="1586" y="29890"/>
                    </a:cubicBezTo>
                    <a:cubicBezTo>
                      <a:pt x="1648" y="29765"/>
                      <a:pt x="1690" y="29619"/>
                      <a:pt x="1711" y="29473"/>
                    </a:cubicBezTo>
                    <a:cubicBezTo>
                      <a:pt x="1774" y="29327"/>
                      <a:pt x="1815" y="29160"/>
                      <a:pt x="1857" y="29014"/>
                    </a:cubicBezTo>
                    <a:cubicBezTo>
                      <a:pt x="2191" y="27887"/>
                      <a:pt x="2378" y="26740"/>
                      <a:pt x="2378" y="25572"/>
                    </a:cubicBezTo>
                    <a:cubicBezTo>
                      <a:pt x="2337" y="24571"/>
                      <a:pt x="2191" y="23570"/>
                      <a:pt x="1961" y="22590"/>
                    </a:cubicBezTo>
                    <a:cubicBezTo>
                      <a:pt x="1857" y="22068"/>
                      <a:pt x="1753" y="21547"/>
                      <a:pt x="1669" y="21025"/>
                    </a:cubicBezTo>
                    <a:cubicBezTo>
                      <a:pt x="1648" y="20858"/>
                      <a:pt x="1628" y="20671"/>
                      <a:pt x="1607" y="20504"/>
                    </a:cubicBezTo>
                    <a:cubicBezTo>
                      <a:pt x="1565" y="20170"/>
                      <a:pt x="1565" y="19836"/>
                      <a:pt x="1586" y="19503"/>
                    </a:cubicBezTo>
                    <a:cubicBezTo>
                      <a:pt x="1628" y="19002"/>
                      <a:pt x="1690" y="18522"/>
                      <a:pt x="1774" y="18043"/>
                    </a:cubicBezTo>
                    <a:cubicBezTo>
                      <a:pt x="1857" y="17542"/>
                      <a:pt x="1920" y="17062"/>
                      <a:pt x="1961" y="16562"/>
                    </a:cubicBezTo>
                    <a:cubicBezTo>
                      <a:pt x="2107" y="14560"/>
                      <a:pt x="2399" y="13079"/>
                      <a:pt x="2921" y="11702"/>
                    </a:cubicBezTo>
                    <a:cubicBezTo>
                      <a:pt x="3046" y="11347"/>
                      <a:pt x="3171" y="11014"/>
                      <a:pt x="3317" y="10680"/>
                    </a:cubicBezTo>
                    <a:cubicBezTo>
                      <a:pt x="3484" y="10346"/>
                      <a:pt x="3609" y="9992"/>
                      <a:pt x="3755" y="9637"/>
                    </a:cubicBezTo>
                    <a:cubicBezTo>
                      <a:pt x="3797" y="9491"/>
                      <a:pt x="3859" y="9345"/>
                      <a:pt x="3901" y="9220"/>
                    </a:cubicBezTo>
                    <a:cubicBezTo>
                      <a:pt x="3901" y="9199"/>
                      <a:pt x="3922" y="9178"/>
                      <a:pt x="3922" y="9157"/>
                    </a:cubicBezTo>
                    <a:cubicBezTo>
                      <a:pt x="3964" y="9011"/>
                      <a:pt x="4005" y="8865"/>
                      <a:pt x="4047" y="8719"/>
                    </a:cubicBezTo>
                    <a:cubicBezTo>
                      <a:pt x="4110" y="8532"/>
                      <a:pt x="4151" y="8323"/>
                      <a:pt x="4193" y="8115"/>
                    </a:cubicBezTo>
                    <a:cubicBezTo>
                      <a:pt x="4231" y="7889"/>
                      <a:pt x="4260" y="7660"/>
                      <a:pt x="4278" y="7430"/>
                    </a:cubicBezTo>
                    <a:lnTo>
                      <a:pt x="4278" y="7430"/>
                    </a:lnTo>
                    <a:cubicBezTo>
                      <a:pt x="4305" y="7142"/>
                      <a:pt x="4318" y="6853"/>
                      <a:pt x="4318" y="6571"/>
                    </a:cubicBezTo>
                    <a:cubicBezTo>
                      <a:pt x="4297" y="6029"/>
                      <a:pt x="4235" y="5487"/>
                      <a:pt x="4151" y="4944"/>
                    </a:cubicBezTo>
                    <a:cubicBezTo>
                      <a:pt x="4110" y="4631"/>
                      <a:pt x="4047" y="4298"/>
                      <a:pt x="3964" y="3985"/>
                    </a:cubicBezTo>
                    <a:cubicBezTo>
                      <a:pt x="3943" y="3860"/>
                      <a:pt x="3901" y="3755"/>
                      <a:pt x="3880" y="3630"/>
                    </a:cubicBezTo>
                    <a:cubicBezTo>
                      <a:pt x="3859" y="3505"/>
                      <a:pt x="3818" y="3359"/>
                      <a:pt x="3797" y="3255"/>
                    </a:cubicBezTo>
                    <a:cubicBezTo>
                      <a:pt x="3692" y="2900"/>
                      <a:pt x="3630" y="2546"/>
                      <a:pt x="3588" y="2191"/>
                    </a:cubicBezTo>
                    <a:lnTo>
                      <a:pt x="3588" y="2191"/>
                    </a:lnTo>
                    <a:cubicBezTo>
                      <a:pt x="3589" y="2205"/>
                      <a:pt x="3590" y="2219"/>
                      <a:pt x="3591" y="2232"/>
                    </a:cubicBezTo>
                    <a:lnTo>
                      <a:pt x="3591" y="2232"/>
                    </a:lnTo>
                    <a:cubicBezTo>
                      <a:pt x="3590" y="2226"/>
                      <a:pt x="3589" y="2219"/>
                      <a:pt x="3588" y="2212"/>
                    </a:cubicBezTo>
                    <a:lnTo>
                      <a:pt x="3571" y="2055"/>
                    </a:lnTo>
                    <a:lnTo>
                      <a:pt x="3571" y="2055"/>
                    </a:lnTo>
                    <a:cubicBezTo>
                      <a:pt x="3612" y="2176"/>
                      <a:pt x="3673" y="2277"/>
                      <a:pt x="3734" y="2379"/>
                    </a:cubicBezTo>
                    <a:cubicBezTo>
                      <a:pt x="3797" y="2483"/>
                      <a:pt x="3838" y="2587"/>
                      <a:pt x="3901" y="2692"/>
                    </a:cubicBezTo>
                    <a:cubicBezTo>
                      <a:pt x="3943" y="2796"/>
                      <a:pt x="4005" y="2942"/>
                      <a:pt x="4068" y="3067"/>
                    </a:cubicBezTo>
                    <a:cubicBezTo>
                      <a:pt x="4276" y="3672"/>
                      <a:pt x="4485" y="4298"/>
                      <a:pt x="4652" y="4965"/>
                    </a:cubicBezTo>
                    <a:cubicBezTo>
                      <a:pt x="4673" y="5028"/>
                      <a:pt x="4694" y="5111"/>
                      <a:pt x="4714" y="5174"/>
                    </a:cubicBezTo>
                    <a:cubicBezTo>
                      <a:pt x="5111" y="6634"/>
                      <a:pt x="5361" y="8135"/>
                      <a:pt x="5445" y="9658"/>
                    </a:cubicBezTo>
                    <a:cubicBezTo>
                      <a:pt x="5486" y="11368"/>
                      <a:pt x="5236" y="13079"/>
                      <a:pt x="4986" y="14726"/>
                    </a:cubicBezTo>
                    <a:cubicBezTo>
                      <a:pt x="4777" y="16020"/>
                      <a:pt x="4652" y="17334"/>
                      <a:pt x="4568" y="18668"/>
                    </a:cubicBezTo>
                    <a:cubicBezTo>
                      <a:pt x="4548" y="19982"/>
                      <a:pt x="4631" y="21317"/>
                      <a:pt x="4819" y="22652"/>
                    </a:cubicBezTo>
                    <a:cubicBezTo>
                      <a:pt x="4840" y="22882"/>
                      <a:pt x="4861" y="23111"/>
                      <a:pt x="4881" y="23341"/>
                    </a:cubicBezTo>
                    <a:cubicBezTo>
                      <a:pt x="4923" y="23695"/>
                      <a:pt x="4965" y="24050"/>
                      <a:pt x="5007" y="24404"/>
                    </a:cubicBezTo>
                    <a:cubicBezTo>
                      <a:pt x="5173" y="26323"/>
                      <a:pt x="5278" y="28263"/>
                      <a:pt x="5299" y="30203"/>
                    </a:cubicBezTo>
                    <a:cubicBezTo>
                      <a:pt x="5319" y="31225"/>
                      <a:pt x="5299" y="32268"/>
                      <a:pt x="5278" y="33290"/>
                    </a:cubicBezTo>
                    <a:lnTo>
                      <a:pt x="5278" y="33498"/>
                    </a:lnTo>
                    <a:lnTo>
                      <a:pt x="5278" y="33519"/>
                    </a:lnTo>
                    <a:lnTo>
                      <a:pt x="5278" y="33665"/>
                    </a:lnTo>
                    <a:cubicBezTo>
                      <a:pt x="5257" y="34416"/>
                      <a:pt x="5215" y="35188"/>
                      <a:pt x="5278" y="35959"/>
                    </a:cubicBezTo>
                    <a:cubicBezTo>
                      <a:pt x="5278" y="36126"/>
                      <a:pt x="5299" y="36293"/>
                      <a:pt x="5319" y="36460"/>
                    </a:cubicBezTo>
                    <a:cubicBezTo>
                      <a:pt x="5403" y="37252"/>
                      <a:pt x="5549" y="38066"/>
                      <a:pt x="5737" y="38838"/>
                    </a:cubicBezTo>
                    <a:cubicBezTo>
                      <a:pt x="5820" y="39234"/>
                      <a:pt x="5903" y="39630"/>
                      <a:pt x="6008" y="40027"/>
                    </a:cubicBezTo>
                    <a:cubicBezTo>
                      <a:pt x="6070" y="40360"/>
                      <a:pt x="6112" y="40673"/>
                      <a:pt x="6154" y="41007"/>
                    </a:cubicBezTo>
                    <a:cubicBezTo>
                      <a:pt x="6154" y="41132"/>
                      <a:pt x="6175" y="41278"/>
                      <a:pt x="6195" y="41424"/>
                    </a:cubicBezTo>
                    <a:cubicBezTo>
                      <a:pt x="6195" y="41570"/>
                      <a:pt x="6216" y="41737"/>
                      <a:pt x="6216" y="41904"/>
                    </a:cubicBezTo>
                    <a:cubicBezTo>
                      <a:pt x="6237" y="42300"/>
                      <a:pt x="6237" y="42717"/>
                      <a:pt x="6237" y="43113"/>
                    </a:cubicBezTo>
                    <a:lnTo>
                      <a:pt x="6237" y="43364"/>
                    </a:lnTo>
                    <a:cubicBezTo>
                      <a:pt x="6237" y="43572"/>
                      <a:pt x="6237" y="43760"/>
                      <a:pt x="6216" y="43969"/>
                    </a:cubicBezTo>
                    <a:cubicBezTo>
                      <a:pt x="6216" y="44156"/>
                      <a:pt x="6216" y="44323"/>
                      <a:pt x="6195" y="44490"/>
                    </a:cubicBezTo>
                    <a:cubicBezTo>
                      <a:pt x="6195" y="44657"/>
                      <a:pt x="6195" y="44782"/>
                      <a:pt x="6175" y="44907"/>
                    </a:cubicBezTo>
                    <a:lnTo>
                      <a:pt x="6175" y="45095"/>
                    </a:lnTo>
                    <a:cubicBezTo>
                      <a:pt x="6175" y="45199"/>
                      <a:pt x="6175" y="45324"/>
                      <a:pt x="6175" y="45449"/>
                    </a:cubicBezTo>
                    <a:cubicBezTo>
                      <a:pt x="6154" y="45554"/>
                      <a:pt x="6175" y="45616"/>
                      <a:pt x="6175" y="45700"/>
                    </a:cubicBezTo>
                    <a:lnTo>
                      <a:pt x="6175" y="45929"/>
                    </a:lnTo>
                    <a:cubicBezTo>
                      <a:pt x="6154" y="46346"/>
                      <a:pt x="6133" y="46763"/>
                      <a:pt x="6133" y="47201"/>
                    </a:cubicBezTo>
                    <a:lnTo>
                      <a:pt x="6133" y="47994"/>
                    </a:lnTo>
                    <a:cubicBezTo>
                      <a:pt x="6133" y="48265"/>
                      <a:pt x="6112" y="48578"/>
                      <a:pt x="6091" y="48870"/>
                    </a:cubicBezTo>
                    <a:cubicBezTo>
                      <a:pt x="6091" y="48995"/>
                      <a:pt x="6091" y="49100"/>
                      <a:pt x="6070" y="49225"/>
                    </a:cubicBezTo>
                    <a:cubicBezTo>
                      <a:pt x="6070" y="49225"/>
                      <a:pt x="6070" y="49246"/>
                      <a:pt x="6070" y="49266"/>
                    </a:cubicBezTo>
                    <a:cubicBezTo>
                      <a:pt x="6049" y="49788"/>
                      <a:pt x="5987" y="50309"/>
                      <a:pt x="5903" y="50852"/>
                    </a:cubicBezTo>
                    <a:cubicBezTo>
                      <a:pt x="5903" y="50872"/>
                      <a:pt x="5903" y="50893"/>
                      <a:pt x="5903" y="50914"/>
                    </a:cubicBezTo>
                    <a:cubicBezTo>
                      <a:pt x="5841" y="51269"/>
                      <a:pt x="5778" y="51623"/>
                      <a:pt x="5695" y="51978"/>
                    </a:cubicBezTo>
                    <a:cubicBezTo>
                      <a:pt x="5653" y="52166"/>
                      <a:pt x="5591" y="52332"/>
                      <a:pt x="5549" y="52520"/>
                    </a:cubicBezTo>
                    <a:cubicBezTo>
                      <a:pt x="5507" y="52624"/>
                      <a:pt x="5486" y="52708"/>
                      <a:pt x="5445" y="52812"/>
                    </a:cubicBezTo>
                    <a:cubicBezTo>
                      <a:pt x="5424" y="52916"/>
                      <a:pt x="5403" y="52979"/>
                      <a:pt x="5361" y="53062"/>
                    </a:cubicBezTo>
                    <a:cubicBezTo>
                      <a:pt x="5340" y="53146"/>
                      <a:pt x="5299" y="53229"/>
                      <a:pt x="5278" y="53313"/>
                    </a:cubicBezTo>
                    <a:cubicBezTo>
                      <a:pt x="5257" y="53375"/>
                      <a:pt x="5236" y="53438"/>
                      <a:pt x="5194" y="53500"/>
                    </a:cubicBezTo>
                    <a:cubicBezTo>
                      <a:pt x="5194" y="53500"/>
                      <a:pt x="5194" y="53521"/>
                      <a:pt x="5173" y="53521"/>
                    </a:cubicBezTo>
                    <a:cubicBezTo>
                      <a:pt x="5173" y="53563"/>
                      <a:pt x="5153" y="53584"/>
                      <a:pt x="5132" y="53626"/>
                    </a:cubicBezTo>
                    <a:cubicBezTo>
                      <a:pt x="5111" y="53688"/>
                      <a:pt x="5090" y="53730"/>
                      <a:pt x="5069" y="53772"/>
                    </a:cubicBezTo>
                    <a:cubicBezTo>
                      <a:pt x="5048" y="53834"/>
                      <a:pt x="5007" y="53918"/>
                      <a:pt x="4986" y="53980"/>
                    </a:cubicBezTo>
                    <a:cubicBezTo>
                      <a:pt x="4986" y="53980"/>
                      <a:pt x="4965" y="54001"/>
                      <a:pt x="4965" y="54022"/>
                    </a:cubicBezTo>
                    <a:lnTo>
                      <a:pt x="4965" y="54043"/>
                    </a:lnTo>
                    <a:cubicBezTo>
                      <a:pt x="4944" y="54064"/>
                      <a:pt x="4944" y="54084"/>
                      <a:pt x="4923" y="54126"/>
                    </a:cubicBezTo>
                    <a:cubicBezTo>
                      <a:pt x="4902" y="54147"/>
                      <a:pt x="4902" y="54168"/>
                      <a:pt x="4881" y="54189"/>
                    </a:cubicBezTo>
                    <a:lnTo>
                      <a:pt x="5236" y="54189"/>
                    </a:lnTo>
                    <a:cubicBezTo>
                      <a:pt x="5257" y="54147"/>
                      <a:pt x="5278" y="54105"/>
                      <a:pt x="5278" y="54064"/>
                    </a:cubicBezTo>
                    <a:cubicBezTo>
                      <a:pt x="5299" y="54022"/>
                      <a:pt x="5319" y="54001"/>
                      <a:pt x="5340" y="53959"/>
                    </a:cubicBezTo>
                    <a:cubicBezTo>
                      <a:pt x="5361" y="53938"/>
                      <a:pt x="5403" y="53834"/>
                      <a:pt x="5424" y="53772"/>
                    </a:cubicBezTo>
                    <a:cubicBezTo>
                      <a:pt x="5424" y="53751"/>
                      <a:pt x="5424" y="53751"/>
                      <a:pt x="5424" y="53751"/>
                    </a:cubicBezTo>
                    <a:cubicBezTo>
                      <a:pt x="5445" y="53688"/>
                      <a:pt x="5465" y="53646"/>
                      <a:pt x="5486" y="53584"/>
                    </a:cubicBezTo>
                    <a:cubicBezTo>
                      <a:pt x="5486" y="53584"/>
                      <a:pt x="5507" y="53563"/>
                      <a:pt x="5507" y="53563"/>
                    </a:cubicBezTo>
                    <a:cubicBezTo>
                      <a:pt x="5528" y="53480"/>
                      <a:pt x="5549" y="53417"/>
                      <a:pt x="5591" y="53354"/>
                    </a:cubicBezTo>
                    <a:cubicBezTo>
                      <a:pt x="5611" y="53292"/>
                      <a:pt x="5653" y="53188"/>
                      <a:pt x="5674" y="53104"/>
                    </a:cubicBezTo>
                    <a:cubicBezTo>
                      <a:pt x="5674" y="53083"/>
                      <a:pt x="5674" y="53083"/>
                      <a:pt x="5674" y="53083"/>
                    </a:cubicBezTo>
                    <a:cubicBezTo>
                      <a:pt x="5737" y="52937"/>
                      <a:pt x="5778" y="52770"/>
                      <a:pt x="5820" y="52624"/>
                    </a:cubicBezTo>
                    <a:cubicBezTo>
                      <a:pt x="5883" y="52437"/>
                      <a:pt x="5924" y="52228"/>
                      <a:pt x="5987" y="52020"/>
                    </a:cubicBezTo>
                    <a:cubicBezTo>
                      <a:pt x="6070" y="51644"/>
                      <a:pt x="6154" y="51248"/>
                      <a:pt x="6216" y="50852"/>
                    </a:cubicBezTo>
                    <a:cubicBezTo>
                      <a:pt x="6341" y="49913"/>
                      <a:pt x="6404" y="48974"/>
                      <a:pt x="6425" y="48036"/>
                    </a:cubicBezTo>
                    <a:cubicBezTo>
                      <a:pt x="6425" y="47806"/>
                      <a:pt x="6425" y="47577"/>
                      <a:pt x="6446" y="47347"/>
                    </a:cubicBezTo>
                    <a:lnTo>
                      <a:pt x="6446" y="47097"/>
                    </a:lnTo>
                    <a:lnTo>
                      <a:pt x="6446" y="46451"/>
                    </a:lnTo>
                    <a:cubicBezTo>
                      <a:pt x="6446" y="46221"/>
                      <a:pt x="6467" y="45929"/>
                      <a:pt x="6467" y="45679"/>
                    </a:cubicBezTo>
                    <a:lnTo>
                      <a:pt x="6467" y="45491"/>
                    </a:lnTo>
                    <a:cubicBezTo>
                      <a:pt x="6467" y="45366"/>
                      <a:pt x="6467" y="45220"/>
                      <a:pt x="6487" y="45095"/>
                    </a:cubicBezTo>
                    <a:cubicBezTo>
                      <a:pt x="6508" y="44719"/>
                      <a:pt x="6529" y="44365"/>
                      <a:pt x="6529" y="43989"/>
                    </a:cubicBezTo>
                    <a:cubicBezTo>
                      <a:pt x="6529" y="43781"/>
                      <a:pt x="6550" y="43572"/>
                      <a:pt x="6550" y="43364"/>
                    </a:cubicBezTo>
                    <a:lnTo>
                      <a:pt x="6550" y="43155"/>
                    </a:lnTo>
                    <a:cubicBezTo>
                      <a:pt x="6550" y="43155"/>
                      <a:pt x="6508" y="43134"/>
                      <a:pt x="6508" y="43134"/>
                    </a:cubicBezTo>
                    <a:lnTo>
                      <a:pt x="6508" y="42446"/>
                    </a:lnTo>
                    <a:cubicBezTo>
                      <a:pt x="6508" y="41987"/>
                      <a:pt x="6487" y="41507"/>
                      <a:pt x="6425" y="41028"/>
                    </a:cubicBezTo>
                    <a:cubicBezTo>
                      <a:pt x="6404" y="40903"/>
                      <a:pt x="6404" y="40777"/>
                      <a:pt x="6383" y="40631"/>
                    </a:cubicBezTo>
                    <a:cubicBezTo>
                      <a:pt x="6362" y="40506"/>
                      <a:pt x="6341" y="40402"/>
                      <a:pt x="6321" y="40277"/>
                    </a:cubicBezTo>
                    <a:cubicBezTo>
                      <a:pt x="6300" y="40152"/>
                      <a:pt x="6279" y="40068"/>
                      <a:pt x="6279" y="39985"/>
                    </a:cubicBezTo>
                    <a:cubicBezTo>
                      <a:pt x="6195" y="39568"/>
                      <a:pt x="6112" y="39171"/>
                      <a:pt x="6008" y="38775"/>
                    </a:cubicBezTo>
                    <a:cubicBezTo>
                      <a:pt x="5966" y="38608"/>
                      <a:pt x="5945" y="38441"/>
                      <a:pt x="5903" y="38274"/>
                    </a:cubicBezTo>
                    <a:cubicBezTo>
                      <a:pt x="5757" y="37670"/>
                      <a:pt x="5653" y="37044"/>
                      <a:pt x="5591" y="36439"/>
                    </a:cubicBezTo>
                    <a:cubicBezTo>
                      <a:pt x="5507" y="35521"/>
                      <a:pt x="5507" y="34604"/>
                      <a:pt x="5549" y="33686"/>
                    </a:cubicBezTo>
                    <a:lnTo>
                      <a:pt x="5570" y="33290"/>
                    </a:lnTo>
                    <a:cubicBezTo>
                      <a:pt x="5591" y="32685"/>
                      <a:pt x="5611" y="32059"/>
                      <a:pt x="5611" y="31454"/>
                    </a:cubicBezTo>
                    <a:lnTo>
                      <a:pt x="5611" y="31100"/>
                    </a:lnTo>
                    <a:lnTo>
                      <a:pt x="5611" y="30161"/>
                    </a:lnTo>
                    <a:cubicBezTo>
                      <a:pt x="5611" y="29493"/>
                      <a:pt x="5570" y="28805"/>
                      <a:pt x="5549" y="28138"/>
                    </a:cubicBezTo>
                    <a:cubicBezTo>
                      <a:pt x="5528" y="27700"/>
                      <a:pt x="5507" y="27283"/>
                      <a:pt x="5486" y="26865"/>
                    </a:cubicBezTo>
                    <a:lnTo>
                      <a:pt x="5486" y="26845"/>
                    </a:lnTo>
                    <a:cubicBezTo>
                      <a:pt x="5486" y="26740"/>
                      <a:pt x="5465" y="26636"/>
                      <a:pt x="5465" y="26532"/>
                    </a:cubicBezTo>
                    <a:cubicBezTo>
                      <a:pt x="5424" y="25823"/>
                      <a:pt x="5361" y="25093"/>
                      <a:pt x="5299" y="24383"/>
                    </a:cubicBezTo>
                    <a:cubicBezTo>
                      <a:pt x="5257" y="24029"/>
                      <a:pt x="5215" y="23674"/>
                      <a:pt x="5194" y="23299"/>
                    </a:cubicBezTo>
                    <a:cubicBezTo>
                      <a:pt x="5153" y="23069"/>
                      <a:pt x="5132" y="22840"/>
                      <a:pt x="5111" y="22611"/>
                    </a:cubicBezTo>
                    <a:cubicBezTo>
                      <a:pt x="4923" y="21317"/>
                      <a:pt x="4840" y="20003"/>
                      <a:pt x="4861" y="18668"/>
                    </a:cubicBezTo>
                    <a:cubicBezTo>
                      <a:pt x="4944" y="17354"/>
                      <a:pt x="5090" y="16061"/>
                      <a:pt x="5299" y="14747"/>
                    </a:cubicBezTo>
                    <a:cubicBezTo>
                      <a:pt x="5486" y="13537"/>
                      <a:pt x="5674" y="12307"/>
                      <a:pt x="5737" y="11055"/>
                    </a:cubicBezTo>
                    <a:cubicBezTo>
                      <a:pt x="5757" y="10576"/>
                      <a:pt x="5778" y="10117"/>
                      <a:pt x="5757" y="9637"/>
                    </a:cubicBezTo>
                    <a:cubicBezTo>
                      <a:pt x="5674" y="8094"/>
                      <a:pt x="5445" y="6571"/>
                      <a:pt x="5027" y="5090"/>
                    </a:cubicBezTo>
                    <a:cubicBezTo>
                      <a:pt x="4965" y="4861"/>
                      <a:pt x="4902" y="4610"/>
                      <a:pt x="4840" y="4381"/>
                    </a:cubicBezTo>
                    <a:cubicBezTo>
                      <a:pt x="4694" y="3880"/>
                      <a:pt x="4527" y="3422"/>
                      <a:pt x="4381" y="2963"/>
                    </a:cubicBezTo>
                    <a:cubicBezTo>
                      <a:pt x="4276" y="2692"/>
                      <a:pt x="4151" y="2441"/>
                      <a:pt x="4005" y="2212"/>
                    </a:cubicBezTo>
                    <a:cubicBezTo>
                      <a:pt x="3964" y="2128"/>
                      <a:pt x="3922" y="2045"/>
                      <a:pt x="3880" y="1941"/>
                    </a:cubicBezTo>
                    <a:cubicBezTo>
                      <a:pt x="3818" y="1816"/>
                      <a:pt x="3755" y="1711"/>
                      <a:pt x="3713" y="1586"/>
                    </a:cubicBezTo>
                    <a:cubicBezTo>
                      <a:pt x="3651" y="1419"/>
                      <a:pt x="3588" y="1252"/>
                      <a:pt x="3567" y="1106"/>
                    </a:cubicBezTo>
                    <a:lnTo>
                      <a:pt x="3505" y="585"/>
                    </a:lnTo>
                    <a:lnTo>
                      <a:pt x="3400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08" name="Google Shape;1308;p16"/>
              <p:cNvSpPr/>
              <p:nvPr/>
            </p:nvSpPr>
            <p:spPr>
              <a:xfrm>
                <a:off x="8630525" y="2992125"/>
                <a:ext cx="364525" cy="1141450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45658" extrusionOk="0">
                    <a:moveTo>
                      <a:pt x="14580" y="0"/>
                    </a:moveTo>
                    <a:cubicBezTo>
                      <a:pt x="11452" y="3442"/>
                      <a:pt x="10326" y="7968"/>
                      <a:pt x="9387" y="12577"/>
                    </a:cubicBezTo>
                    <a:cubicBezTo>
                      <a:pt x="9303" y="12974"/>
                      <a:pt x="9220" y="13370"/>
                      <a:pt x="9157" y="13766"/>
                    </a:cubicBezTo>
                    <a:cubicBezTo>
                      <a:pt x="9074" y="14163"/>
                      <a:pt x="8991" y="14559"/>
                      <a:pt x="8928" y="14955"/>
                    </a:cubicBezTo>
                    <a:cubicBezTo>
                      <a:pt x="8594" y="16666"/>
                      <a:pt x="8240" y="18397"/>
                      <a:pt x="7802" y="20044"/>
                    </a:cubicBezTo>
                    <a:cubicBezTo>
                      <a:pt x="7531" y="21046"/>
                      <a:pt x="7218" y="22026"/>
                      <a:pt x="6884" y="23006"/>
                    </a:cubicBezTo>
                    <a:cubicBezTo>
                      <a:pt x="6821" y="23215"/>
                      <a:pt x="6738" y="23444"/>
                      <a:pt x="6655" y="23653"/>
                    </a:cubicBezTo>
                    <a:cubicBezTo>
                      <a:pt x="6592" y="23861"/>
                      <a:pt x="6509" y="24070"/>
                      <a:pt x="6446" y="24279"/>
                    </a:cubicBezTo>
                    <a:cubicBezTo>
                      <a:pt x="6175" y="25009"/>
                      <a:pt x="5904" y="25718"/>
                      <a:pt x="5633" y="26448"/>
                    </a:cubicBezTo>
                    <a:cubicBezTo>
                      <a:pt x="5487" y="26802"/>
                      <a:pt x="5341" y="27178"/>
                      <a:pt x="5195" y="27553"/>
                    </a:cubicBezTo>
                    <a:cubicBezTo>
                      <a:pt x="5007" y="28033"/>
                      <a:pt x="4798" y="28533"/>
                      <a:pt x="4611" y="29034"/>
                    </a:cubicBezTo>
                    <a:cubicBezTo>
                      <a:pt x="4193" y="30077"/>
                      <a:pt x="3776" y="31120"/>
                      <a:pt x="3380" y="32184"/>
                    </a:cubicBezTo>
                    <a:lnTo>
                      <a:pt x="3213" y="32642"/>
                    </a:lnTo>
                    <a:cubicBezTo>
                      <a:pt x="3150" y="32788"/>
                      <a:pt x="3109" y="32934"/>
                      <a:pt x="3046" y="33080"/>
                    </a:cubicBezTo>
                    <a:cubicBezTo>
                      <a:pt x="2671" y="34123"/>
                      <a:pt x="2316" y="35166"/>
                      <a:pt x="1982" y="36230"/>
                    </a:cubicBezTo>
                    <a:cubicBezTo>
                      <a:pt x="1941" y="36376"/>
                      <a:pt x="1899" y="36522"/>
                      <a:pt x="1836" y="36668"/>
                    </a:cubicBezTo>
                    <a:cubicBezTo>
                      <a:pt x="1753" y="36981"/>
                      <a:pt x="1607" y="37335"/>
                      <a:pt x="1482" y="37690"/>
                    </a:cubicBezTo>
                    <a:cubicBezTo>
                      <a:pt x="1419" y="37878"/>
                      <a:pt x="1357" y="38044"/>
                      <a:pt x="1273" y="38253"/>
                    </a:cubicBezTo>
                    <a:cubicBezTo>
                      <a:pt x="1211" y="38441"/>
                      <a:pt x="1127" y="38649"/>
                      <a:pt x="1065" y="38858"/>
                    </a:cubicBezTo>
                    <a:cubicBezTo>
                      <a:pt x="627" y="40005"/>
                      <a:pt x="314" y="41194"/>
                      <a:pt x="105" y="42383"/>
                    </a:cubicBezTo>
                    <a:cubicBezTo>
                      <a:pt x="1" y="43050"/>
                      <a:pt x="1" y="43697"/>
                      <a:pt x="105" y="44343"/>
                    </a:cubicBezTo>
                    <a:cubicBezTo>
                      <a:pt x="126" y="44448"/>
                      <a:pt x="147" y="44552"/>
                      <a:pt x="168" y="44615"/>
                    </a:cubicBezTo>
                    <a:cubicBezTo>
                      <a:pt x="189" y="44698"/>
                      <a:pt x="210" y="44781"/>
                      <a:pt x="230" y="44844"/>
                    </a:cubicBezTo>
                    <a:cubicBezTo>
                      <a:pt x="272" y="45011"/>
                      <a:pt x="335" y="45157"/>
                      <a:pt x="418" y="45303"/>
                    </a:cubicBezTo>
                    <a:cubicBezTo>
                      <a:pt x="439" y="45386"/>
                      <a:pt x="481" y="45449"/>
                      <a:pt x="502" y="45491"/>
                    </a:cubicBezTo>
                    <a:cubicBezTo>
                      <a:pt x="543" y="45553"/>
                      <a:pt x="585" y="45616"/>
                      <a:pt x="627" y="45657"/>
                    </a:cubicBezTo>
                    <a:lnTo>
                      <a:pt x="794" y="45657"/>
                    </a:lnTo>
                    <a:cubicBezTo>
                      <a:pt x="1252" y="45637"/>
                      <a:pt x="1711" y="45616"/>
                      <a:pt x="2149" y="45595"/>
                    </a:cubicBezTo>
                    <a:lnTo>
                      <a:pt x="2274" y="45595"/>
                    </a:lnTo>
                    <a:lnTo>
                      <a:pt x="2441" y="45574"/>
                    </a:lnTo>
                    <a:lnTo>
                      <a:pt x="2984" y="45574"/>
                    </a:lnTo>
                    <a:cubicBezTo>
                      <a:pt x="4298" y="45491"/>
                      <a:pt x="5591" y="45324"/>
                      <a:pt x="6884" y="45094"/>
                    </a:cubicBezTo>
                    <a:cubicBezTo>
                      <a:pt x="6947" y="45094"/>
                      <a:pt x="7009" y="45073"/>
                      <a:pt x="7072" y="45053"/>
                    </a:cubicBezTo>
                    <a:cubicBezTo>
                      <a:pt x="7259" y="44469"/>
                      <a:pt x="7426" y="43843"/>
                      <a:pt x="7531" y="43217"/>
                    </a:cubicBezTo>
                    <a:cubicBezTo>
                      <a:pt x="7635" y="42779"/>
                      <a:pt x="7697" y="42341"/>
                      <a:pt x="7802" y="41924"/>
                    </a:cubicBezTo>
                    <a:cubicBezTo>
                      <a:pt x="10117" y="31454"/>
                      <a:pt x="11765" y="20858"/>
                      <a:pt x="12745" y="10179"/>
                    </a:cubicBezTo>
                    <a:cubicBezTo>
                      <a:pt x="13058" y="6737"/>
                      <a:pt x="13329" y="3212"/>
                      <a:pt x="145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09" name="Google Shape;1309;p16"/>
              <p:cNvSpPr/>
              <p:nvPr/>
            </p:nvSpPr>
            <p:spPr>
              <a:xfrm>
                <a:off x="8580475" y="2411250"/>
                <a:ext cx="151250" cy="172180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68872" extrusionOk="0">
                    <a:moveTo>
                      <a:pt x="4318" y="0"/>
                    </a:moveTo>
                    <a:cubicBezTo>
                      <a:pt x="1753" y="2920"/>
                      <a:pt x="1586" y="7154"/>
                      <a:pt x="1544" y="11034"/>
                    </a:cubicBezTo>
                    <a:cubicBezTo>
                      <a:pt x="1544" y="11972"/>
                      <a:pt x="1523" y="12911"/>
                      <a:pt x="1523" y="13870"/>
                    </a:cubicBezTo>
                    <a:lnTo>
                      <a:pt x="1523" y="13891"/>
                    </a:lnTo>
                    <a:lnTo>
                      <a:pt x="1523" y="15059"/>
                    </a:lnTo>
                    <a:lnTo>
                      <a:pt x="1523" y="15998"/>
                    </a:lnTo>
                    <a:lnTo>
                      <a:pt x="1523" y="16186"/>
                    </a:lnTo>
                    <a:cubicBezTo>
                      <a:pt x="1482" y="25113"/>
                      <a:pt x="1440" y="34019"/>
                      <a:pt x="1044" y="42925"/>
                    </a:cubicBezTo>
                    <a:cubicBezTo>
                      <a:pt x="1023" y="43133"/>
                      <a:pt x="1023" y="43363"/>
                      <a:pt x="1002" y="43571"/>
                    </a:cubicBezTo>
                    <a:cubicBezTo>
                      <a:pt x="981" y="44030"/>
                      <a:pt x="960" y="44510"/>
                      <a:pt x="939" y="44969"/>
                    </a:cubicBezTo>
                    <a:cubicBezTo>
                      <a:pt x="877" y="46074"/>
                      <a:pt x="814" y="47180"/>
                      <a:pt x="752" y="48264"/>
                    </a:cubicBezTo>
                    <a:lnTo>
                      <a:pt x="752" y="48285"/>
                    </a:lnTo>
                    <a:cubicBezTo>
                      <a:pt x="689" y="49307"/>
                      <a:pt x="626" y="50329"/>
                      <a:pt x="543" y="51351"/>
                    </a:cubicBezTo>
                    <a:lnTo>
                      <a:pt x="480" y="52060"/>
                    </a:lnTo>
                    <a:cubicBezTo>
                      <a:pt x="480" y="52165"/>
                      <a:pt x="460" y="52248"/>
                      <a:pt x="460" y="52352"/>
                    </a:cubicBezTo>
                    <a:cubicBezTo>
                      <a:pt x="460" y="52498"/>
                      <a:pt x="439" y="52644"/>
                      <a:pt x="439" y="52790"/>
                    </a:cubicBezTo>
                    <a:cubicBezTo>
                      <a:pt x="293" y="54480"/>
                      <a:pt x="105" y="56816"/>
                      <a:pt x="42" y="59256"/>
                    </a:cubicBezTo>
                    <a:cubicBezTo>
                      <a:pt x="21" y="59507"/>
                      <a:pt x="21" y="59778"/>
                      <a:pt x="21" y="60028"/>
                    </a:cubicBezTo>
                    <a:lnTo>
                      <a:pt x="21" y="61113"/>
                    </a:lnTo>
                    <a:lnTo>
                      <a:pt x="21" y="61133"/>
                    </a:lnTo>
                    <a:cubicBezTo>
                      <a:pt x="1" y="62301"/>
                      <a:pt x="42" y="63470"/>
                      <a:pt x="126" y="64554"/>
                    </a:cubicBezTo>
                    <a:lnTo>
                      <a:pt x="126" y="64658"/>
                    </a:lnTo>
                    <a:lnTo>
                      <a:pt x="126" y="64679"/>
                    </a:lnTo>
                    <a:cubicBezTo>
                      <a:pt x="147" y="64930"/>
                      <a:pt x="167" y="65180"/>
                      <a:pt x="209" y="65430"/>
                    </a:cubicBezTo>
                    <a:cubicBezTo>
                      <a:pt x="209" y="65472"/>
                      <a:pt x="209" y="65514"/>
                      <a:pt x="209" y="65555"/>
                    </a:cubicBezTo>
                    <a:cubicBezTo>
                      <a:pt x="230" y="65722"/>
                      <a:pt x="251" y="65868"/>
                      <a:pt x="272" y="66014"/>
                    </a:cubicBezTo>
                    <a:cubicBezTo>
                      <a:pt x="293" y="66202"/>
                      <a:pt x="334" y="66369"/>
                      <a:pt x="355" y="66536"/>
                    </a:cubicBezTo>
                    <a:cubicBezTo>
                      <a:pt x="376" y="66598"/>
                      <a:pt x="397" y="66661"/>
                      <a:pt x="397" y="66723"/>
                    </a:cubicBezTo>
                    <a:cubicBezTo>
                      <a:pt x="418" y="66848"/>
                      <a:pt x="439" y="66974"/>
                      <a:pt x="460" y="67099"/>
                    </a:cubicBezTo>
                    <a:cubicBezTo>
                      <a:pt x="501" y="67286"/>
                      <a:pt x="543" y="67474"/>
                      <a:pt x="585" y="67662"/>
                    </a:cubicBezTo>
                    <a:cubicBezTo>
                      <a:pt x="606" y="67745"/>
                      <a:pt x="626" y="67829"/>
                      <a:pt x="668" y="67912"/>
                    </a:cubicBezTo>
                    <a:cubicBezTo>
                      <a:pt x="668" y="67954"/>
                      <a:pt x="689" y="67975"/>
                      <a:pt x="689" y="68016"/>
                    </a:cubicBezTo>
                    <a:cubicBezTo>
                      <a:pt x="710" y="68079"/>
                      <a:pt x="731" y="68142"/>
                      <a:pt x="752" y="68204"/>
                    </a:cubicBezTo>
                    <a:cubicBezTo>
                      <a:pt x="752" y="68225"/>
                      <a:pt x="752" y="68225"/>
                      <a:pt x="772" y="68246"/>
                    </a:cubicBezTo>
                    <a:cubicBezTo>
                      <a:pt x="793" y="68308"/>
                      <a:pt x="814" y="68392"/>
                      <a:pt x="835" y="68454"/>
                    </a:cubicBezTo>
                    <a:cubicBezTo>
                      <a:pt x="856" y="68517"/>
                      <a:pt x="898" y="68580"/>
                      <a:pt x="918" y="68642"/>
                    </a:cubicBezTo>
                    <a:cubicBezTo>
                      <a:pt x="939" y="68726"/>
                      <a:pt x="1002" y="68809"/>
                      <a:pt x="1064" y="68872"/>
                    </a:cubicBezTo>
                    <a:lnTo>
                      <a:pt x="1690" y="68872"/>
                    </a:lnTo>
                    <a:cubicBezTo>
                      <a:pt x="1920" y="68872"/>
                      <a:pt x="2128" y="68851"/>
                      <a:pt x="2358" y="68851"/>
                    </a:cubicBezTo>
                    <a:lnTo>
                      <a:pt x="2858" y="68851"/>
                    </a:lnTo>
                    <a:cubicBezTo>
                      <a:pt x="3317" y="68830"/>
                      <a:pt x="3776" y="68809"/>
                      <a:pt x="4214" y="68788"/>
                    </a:cubicBezTo>
                    <a:lnTo>
                      <a:pt x="4339" y="68788"/>
                    </a:lnTo>
                    <a:lnTo>
                      <a:pt x="4485" y="68767"/>
                    </a:lnTo>
                    <a:lnTo>
                      <a:pt x="4652" y="68767"/>
                    </a:lnTo>
                    <a:cubicBezTo>
                      <a:pt x="4673" y="68746"/>
                      <a:pt x="4694" y="68726"/>
                      <a:pt x="4735" y="68705"/>
                    </a:cubicBezTo>
                    <a:cubicBezTo>
                      <a:pt x="4777" y="68621"/>
                      <a:pt x="4840" y="68559"/>
                      <a:pt x="4881" y="68475"/>
                    </a:cubicBezTo>
                    <a:cubicBezTo>
                      <a:pt x="4923" y="68350"/>
                      <a:pt x="4986" y="68225"/>
                      <a:pt x="5006" y="68100"/>
                    </a:cubicBezTo>
                    <a:cubicBezTo>
                      <a:pt x="5152" y="67516"/>
                      <a:pt x="5236" y="66932"/>
                      <a:pt x="5278" y="66348"/>
                    </a:cubicBezTo>
                    <a:cubicBezTo>
                      <a:pt x="5278" y="66160"/>
                      <a:pt x="5298" y="65952"/>
                      <a:pt x="5319" y="65806"/>
                    </a:cubicBezTo>
                    <a:cubicBezTo>
                      <a:pt x="5319" y="65639"/>
                      <a:pt x="5319" y="65472"/>
                      <a:pt x="5319" y="65305"/>
                    </a:cubicBezTo>
                    <a:lnTo>
                      <a:pt x="5319" y="65055"/>
                    </a:lnTo>
                    <a:lnTo>
                      <a:pt x="5319" y="64742"/>
                    </a:lnTo>
                    <a:lnTo>
                      <a:pt x="5319" y="63949"/>
                    </a:lnTo>
                    <a:lnTo>
                      <a:pt x="5319" y="63240"/>
                    </a:lnTo>
                    <a:cubicBezTo>
                      <a:pt x="5298" y="62239"/>
                      <a:pt x="5257" y="61238"/>
                      <a:pt x="5236" y="60403"/>
                    </a:cubicBezTo>
                    <a:lnTo>
                      <a:pt x="5236" y="60383"/>
                    </a:lnTo>
                    <a:cubicBezTo>
                      <a:pt x="5215" y="60070"/>
                      <a:pt x="5194" y="59799"/>
                      <a:pt x="5194" y="59527"/>
                    </a:cubicBezTo>
                    <a:lnTo>
                      <a:pt x="5194" y="59298"/>
                    </a:lnTo>
                    <a:lnTo>
                      <a:pt x="5194" y="59194"/>
                    </a:lnTo>
                    <a:lnTo>
                      <a:pt x="5194" y="59110"/>
                    </a:lnTo>
                    <a:lnTo>
                      <a:pt x="5194" y="58505"/>
                    </a:lnTo>
                    <a:lnTo>
                      <a:pt x="5194" y="58130"/>
                    </a:lnTo>
                    <a:cubicBezTo>
                      <a:pt x="5215" y="57546"/>
                      <a:pt x="5236" y="56962"/>
                      <a:pt x="5257" y="56378"/>
                    </a:cubicBezTo>
                    <a:cubicBezTo>
                      <a:pt x="5257" y="56211"/>
                      <a:pt x="5257" y="56065"/>
                      <a:pt x="5257" y="55898"/>
                    </a:cubicBezTo>
                    <a:lnTo>
                      <a:pt x="5257" y="55419"/>
                    </a:lnTo>
                    <a:cubicBezTo>
                      <a:pt x="5298" y="53750"/>
                      <a:pt x="5361" y="52060"/>
                      <a:pt x="5403" y="50371"/>
                    </a:cubicBezTo>
                    <a:cubicBezTo>
                      <a:pt x="5403" y="50142"/>
                      <a:pt x="5424" y="49954"/>
                      <a:pt x="5424" y="49704"/>
                    </a:cubicBezTo>
                    <a:cubicBezTo>
                      <a:pt x="5424" y="49453"/>
                      <a:pt x="5444" y="49224"/>
                      <a:pt x="5444" y="48974"/>
                    </a:cubicBezTo>
                    <a:cubicBezTo>
                      <a:pt x="5549" y="45553"/>
                      <a:pt x="5632" y="42111"/>
                      <a:pt x="5736" y="38691"/>
                    </a:cubicBezTo>
                    <a:cubicBezTo>
                      <a:pt x="5736" y="38691"/>
                      <a:pt x="5736" y="38670"/>
                      <a:pt x="5736" y="38670"/>
                    </a:cubicBezTo>
                    <a:cubicBezTo>
                      <a:pt x="5778" y="36876"/>
                      <a:pt x="5820" y="35082"/>
                      <a:pt x="5882" y="33289"/>
                    </a:cubicBezTo>
                    <a:lnTo>
                      <a:pt x="5882" y="33268"/>
                    </a:lnTo>
                    <a:lnTo>
                      <a:pt x="5882" y="33184"/>
                    </a:lnTo>
                    <a:cubicBezTo>
                      <a:pt x="5945" y="31120"/>
                      <a:pt x="6008" y="29076"/>
                      <a:pt x="6029" y="27031"/>
                    </a:cubicBezTo>
                    <a:cubicBezTo>
                      <a:pt x="6008" y="27011"/>
                      <a:pt x="6008" y="27011"/>
                      <a:pt x="6029" y="27011"/>
                    </a:cubicBezTo>
                    <a:lnTo>
                      <a:pt x="6029" y="26155"/>
                    </a:lnTo>
                    <a:lnTo>
                      <a:pt x="6029" y="25509"/>
                    </a:lnTo>
                    <a:cubicBezTo>
                      <a:pt x="6049" y="22422"/>
                      <a:pt x="5924" y="19335"/>
                      <a:pt x="5653" y="16248"/>
                    </a:cubicBezTo>
                    <a:cubicBezTo>
                      <a:pt x="5653" y="16165"/>
                      <a:pt x="5632" y="16081"/>
                      <a:pt x="5632" y="15998"/>
                    </a:cubicBezTo>
                    <a:cubicBezTo>
                      <a:pt x="5611" y="15768"/>
                      <a:pt x="5570" y="15539"/>
                      <a:pt x="5549" y="15310"/>
                    </a:cubicBezTo>
                    <a:cubicBezTo>
                      <a:pt x="5528" y="15080"/>
                      <a:pt x="5507" y="14830"/>
                      <a:pt x="5465" y="14600"/>
                    </a:cubicBezTo>
                    <a:cubicBezTo>
                      <a:pt x="4881" y="9720"/>
                      <a:pt x="3922" y="4860"/>
                      <a:pt x="43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10" name="Google Shape;1310;p16"/>
              <p:cNvSpPr/>
              <p:nvPr/>
            </p:nvSpPr>
            <p:spPr>
              <a:xfrm>
                <a:off x="8118475" y="3489575"/>
                <a:ext cx="340525" cy="645050"/>
              </a:xfrm>
              <a:custGeom>
                <a:avLst/>
                <a:gdLst/>
                <a:ahLst/>
                <a:cxnLst/>
                <a:rect l="l" t="t" r="r" b="b"/>
                <a:pathLst>
                  <a:path w="13621" h="25802" extrusionOk="0">
                    <a:moveTo>
                      <a:pt x="793" y="0"/>
                    </a:moveTo>
                    <a:lnTo>
                      <a:pt x="793" y="0"/>
                    </a:lnTo>
                    <a:cubicBezTo>
                      <a:pt x="1" y="3525"/>
                      <a:pt x="898" y="7259"/>
                      <a:pt x="2316" y="10617"/>
                    </a:cubicBezTo>
                    <a:cubicBezTo>
                      <a:pt x="3734" y="13954"/>
                      <a:pt x="5695" y="17041"/>
                      <a:pt x="7176" y="20378"/>
                    </a:cubicBezTo>
                    <a:cubicBezTo>
                      <a:pt x="7510" y="21150"/>
                      <a:pt x="7843" y="22151"/>
                      <a:pt x="8219" y="23173"/>
                    </a:cubicBezTo>
                    <a:cubicBezTo>
                      <a:pt x="8490" y="23924"/>
                      <a:pt x="8761" y="24696"/>
                      <a:pt x="9095" y="25405"/>
                    </a:cubicBezTo>
                    <a:lnTo>
                      <a:pt x="9282" y="25426"/>
                    </a:lnTo>
                    <a:cubicBezTo>
                      <a:pt x="9512" y="25467"/>
                      <a:pt x="9762" y="25509"/>
                      <a:pt x="10012" y="25530"/>
                    </a:cubicBezTo>
                    <a:cubicBezTo>
                      <a:pt x="10179" y="25551"/>
                      <a:pt x="10346" y="25572"/>
                      <a:pt x="10513" y="25593"/>
                    </a:cubicBezTo>
                    <a:cubicBezTo>
                      <a:pt x="11014" y="25634"/>
                      <a:pt x="11556" y="25676"/>
                      <a:pt x="12119" y="25718"/>
                    </a:cubicBezTo>
                    <a:lnTo>
                      <a:pt x="12286" y="25718"/>
                    </a:lnTo>
                    <a:lnTo>
                      <a:pt x="12453" y="25739"/>
                    </a:lnTo>
                    <a:lnTo>
                      <a:pt x="12870" y="25759"/>
                    </a:lnTo>
                    <a:cubicBezTo>
                      <a:pt x="12912" y="25770"/>
                      <a:pt x="12959" y="25770"/>
                      <a:pt x="13003" y="25770"/>
                    </a:cubicBezTo>
                    <a:cubicBezTo>
                      <a:pt x="13047" y="25770"/>
                      <a:pt x="13089" y="25770"/>
                      <a:pt x="13120" y="25780"/>
                    </a:cubicBezTo>
                    <a:cubicBezTo>
                      <a:pt x="13183" y="25801"/>
                      <a:pt x="13225" y="25801"/>
                      <a:pt x="13287" y="25801"/>
                    </a:cubicBezTo>
                    <a:lnTo>
                      <a:pt x="13621" y="25801"/>
                    </a:lnTo>
                    <a:cubicBezTo>
                      <a:pt x="13579" y="25572"/>
                      <a:pt x="13537" y="25363"/>
                      <a:pt x="13475" y="25175"/>
                    </a:cubicBezTo>
                    <a:cubicBezTo>
                      <a:pt x="13225" y="24341"/>
                      <a:pt x="12953" y="23507"/>
                      <a:pt x="12682" y="22693"/>
                    </a:cubicBezTo>
                    <a:cubicBezTo>
                      <a:pt x="12661" y="22652"/>
                      <a:pt x="12661" y="22610"/>
                      <a:pt x="12640" y="22568"/>
                    </a:cubicBezTo>
                    <a:cubicBezTo>
                      <a:pt x="12494" y="22172"/>
                      <a:pt x="12369" y="21797"/>
                      <a:pt x="12244" y="21421"/>
                    </a:cubicBezTo>
                    <a:cubicBezTo>
                      <a:pt x="12119" y="21108"/>
                      <a:pt x="11994" y="20795"/>
                      <a:pt x="11869" y="20483"/>
                    </a:cubicBezTo>
                    <a:cubicBezTo>
                      <a:pt x="11410" y="19314"/>
                      <a:pt x="10847" y="18167"/>
                      <a:pt x="10179" y="17083"/>
                    </a:cubicBezTo>
                    <a:cubicBezTo>
                      <a:pt x="10138" y="17020"/>
                      <a:pt x="10096" y="16978"/>
                      <a:pt x="10033" y="16853"/>
                    </a:cubicBezTo>
                    <a:cubicBezTo>
                      <a:pt x="9950" y="16749"/>
                      <a:pt x="9846" y="16603"/>
                      <a:pt x="9783" y="16499"/>
                    </a:cubicBezTo>
                    <a:cubicBezTo>
                      <a:pt x="9720" y="16394"/>
                      <a:pt x="9637" y="16290"/>
                      <a:pt x="9554" y="16165"/>
                    </a:cubicBezTo>
                    <a:cubicBezTo>
                      <a:pt x="7614" y="13433"/>
                      <a:pt x="5007" y="11138"/>
                      <a:pt x="3380" y="8197"/>
                    </a:cubicBezTo>
                    <a:cubicBezTo>
                      <a:pt x="1982" y="5674"/>
                      <a:pt x="1377" y="2816"/>
                      <a:pt x="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11" name="Google Shape;1311;p16"/>
              <p:cNvSpPr/>
              <p:nvPr/>
            </p:nvSpPr>
            <p:spPr>
              <a:xfrm>
                <a:off x="8621675" y="3499975"/>
                <a:ext cx="30775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294" extrusionOk="0">
                    <a:moveTo>
                      <a:pt x="109" y="0"/>
                    </a:moveTo>
                    <a:cubicBezTo>
                      <a:pt x="1" y="0"/>
                      <a:pt x="6" y="189"/>
                      <a:pt x="126" y="189"/>
                    </a:cubicBezTo>
                    <a:lnTo>
                      <a:pt x="146" y="189"/>
                    </a:lnTo>
                    <a:cubicBezTo>
                      <a:pt x="480" y="252"/>
                      <a:pt x="814" y="294"/>
                      <a:pt x="1148" y="294"/>
                    </a:cubicBezTo>
                    <a:cubicBezTo>
                      <a:pt x="1210" y="273"/>
                      <a:pt x="1231" y="189"/>
                      <a:pt x="1168" y="168"/>
                    </a:cubicBezTo>
                    <a:cubicBezTo>
                      <a:pt x="835" y="85"/>
                      <a:pt x="480" y="22"/>
                      <a:pt x="126" y="2"/>
                    </a:cubicBezTo>
                    <a:cubicBezTo>
                      <a:pt x="120" y="1"/>
                      <a:pt x="114" y="0"/>
                      <a:pt x="1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12" name="Google Shape;1312;p16"/>
              <p:cNvSpPr/>
              <p:nvPr/>
            </p:nvSpPr>
            <p:spPr>
              <a:xfrm>
                <a:off x="8635225" y="3437100"/>
                <a:ext cx="2192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877" h="181" extrusionOk="0">
                    <a:moveTo>
                      <a:pt x="408" y="0"/>
                    </a:moveTo>
                    <a:cubicBezTo>
                      <a:pt x="309" y="0"/>
                      <a:pt x="209" y="5"/>
                      <a:pt x="105" y="14"/>
                    </a:cubicBezTo>
                    <a:cubicBezTo>
                      <a:pt x="1" y="14"/>
                      <a:pt x="1" y="181"/>
                      <a:pt x="105" y="181"/>
                    </a:cubicBezTo>
                    <a:cubicBezTo>
                      <a:pt x="355" y="181"/>
                      <a:pt x="585" y="181"/>
                      <a:pt x="835" y="139"/>
                    </a:cubicBezTo>
                    <a:cubicBezTo>
                      <a:pt x="877" y="118"/>
                      <a:pt x="877" y="55"/>
                      <a:pt x="835" y="35"/>
                    </a:cubicBezTo>
                    <a:cubicBezTo>
                      <a:pt x="688" y="10"/>
                      <a:pt x="549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13" name="Google Shape;1313;p16"/>
              <p:cNvSpPr/>
              <p:nvPr/>
            </p:nvSpPr>
            <p:spPr>
              <a:xfrm>
                <a:off x="8670700" y="3375375"/>
                <a:ext cx="15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189" extrusionOk="0">
                    <a:moveTo>
                      <a:pt x="104" y="1"/>
                    </a:moveTo>
                    <a:cubicBezTo>
                      <a:pt x="0" y="22"/>
                      <a:pt x="0" y="168"/>
                      <a:pt x="104" y="188"/>
                    </a:cubicBezTo>
                    <a:cubicBezTo>
                      <a:pt x="250" y="188"/>
                      <a:pt x="375" y="168"/>
                      <a:pt x="521" y="168"/>
                    </a:cubicBezTo>
                    <a:cubicBezTo>
                      <a:pt x="605" y="168"/>
                      <a:pt x="605" y="42"/>
                      <a:pt x="521" y="42"/>
                    </a:cubicBezTo>
                    <a:cubicBezTo>
                      <a:pt x="375" y="22"/>
                      <a:pt x="250" y="1"/>
                      <a:pt x="1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14" name="Google Shape;1314;p16"/>
              <p:cNvSpPr/>
              <p:nvPr/>
            </p:nvSpPr>
            <p:spPr>
              <a:xfrm>
                <a:off x="8685800" y="3441400"/>
                <a:ext cx="17775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218" extrusionOk="0">
                    <a:moveTo>
                      <a:pt x="264" y="0"/>
                    </a:moveTo>
                    <a:cubicBezTo>
                      <a:pt x="217" y="0"/>
                      <a:pt x="171" y="3"/>
                      <a:pt x="126" y="9"/>
                    </a:cubicBezTo>
                    <a:cubicBezTo>
                      <a:pt x="1" y="29"/>
                      <a:pt x="1" y="196"/>
                      <a:pt x="126" y="217"/>
                    </a:cubicBezTo>
                    <a:cubicBezTo>
                      <a:pt x="293" y="217"/>
                      <a:pt x="481" y="217"/>
                      <a:pt x="647" y="175"/>
                    </a:cubicBezTo>
                    <a:cubicBezTo>
                      <a:pt x="710" y="155"/>
                      <a:pt x="710" y="71"/>
                      <a:pt x="647" y="50"/>
                    </a:cubicBezTo>
                    <a:cubicBezTo>
                      <a:pt x="525" y="20"/>
                      <a:pt x="392" y="0"/>
                      <a:pt x="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15" name="Google Shape;1315;p16"/>
              <p:cNvSpPr/>
              <p:nvPr/>
            </p:nvSpPr>
            <p:spPr>
              <a:xfrm>
                <a:off x="8664950" y="3540325"/>
                <a:ext cx="18800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752" h="265" extrusionOk="0">
                    <a:moveTo>
                      <a:pt x="355" y="1"/>
                    </a:moveTo>
                    <a:cubicBezTo>
                      <a:pt x="285" y="1"/>
                      <a:pt x="216" y="6"/>
                      <a:pt x="147" y="14"/>
                    </a:cubicBezTo>
                    <a:cubicBezTo>
                      <a:pt x="1" y="35"/>
                      <a:pt x="1" y="244"/>
                      <a:pt x="147" y="265"/>
                    </a:cubicBezTo>
                    <a:cubicBezTo>
                      <a:pt x="313" y="265"/>
                      <a:pt x="480" y="265"/>
                      <a:pt x="668" y="223"/>
                    </a:cubicBezTo>
                    <a:cubicBezTo>
                      <a:pt x="751" y="202"/>
                      <a:pt x="751" y="77"/>
                      <a:pt x="668" y="35"/>
                    </a:cubicBezTo>
                    <a:cubicBezTo>
                      <a:pt x="558" y="11"/>
                      <a:pt x="455" y="1"/>
                      <a:pt x="3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16" name="Google Shape;1316;p16"/>
              <p:cNvSpPr/>
              <p:nvPr/>
            </p:nvSpPr>
            <p:spPr>
              <a:xfrm>
                <a:off x="8652425" y="3622550"/>
                <a:ext cx="130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209" extrusionOk="0">
                    <a:moveTo>
                      <a:pt x="126" y="0"/>
                    </a:moveTo>
                    <a:cubicBezTo>
                      <a:pt x="1" y="0"/>
                      <a:pt x="1" y="209"/>
                      <a:pt x="126" y="209"/>
                    </a:cubicBezTo>
                    <a:cubicBezTo>
                      <a:pt x="230" y="209"/>
                      <a:pt x="356" y="188"/>
                      <a:pt x="460" y="167"/>
                    </a:cubicBezTo>
                    <a:cubicBezTo>
                      <a:pt x="522" y="167"/>
                      <a:pt x="522" y="63"/>
                      <a:pt x="460" y="42"/>
                    </a:cubicBezTo>
                    <a:cubicBezTo>
                      <a:pt x="356" y="21"/>
                      <a:pt x="230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17" name="Google Shape;1317;p16"/>
              <p:cNvSpPr/>
              <p:nvPr/>
            </p:nvSpPr>
            <p:spPr>
              <a:xfrm>
                <a:off x="8613850" y="3696575"/>
                <a:ext cx="18800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752" h="293" extrusionOk="0">
                    <a:moveTo>
                      <a:pt x="147" y="1"/>
                    </a:moveTo>
                    <a:cubicBezTo>
                      <a:pt x="1" y="1"/>
                      <a:pt x="1" y="209"/>
                      <a:pt x="147" y="230"/>
                    </a:cubicBezTo>
                    <a:cubicBezTo>
                      <a:pt x="251" y="230"/>
                      <a:pt x="355" y="251"/>
                      <a:pt x="459" y="251"/>
                    </a:cubicBezTo>
                    <a:lnTo>
                      <a:pt x="493" y="251"/>
                    </a:lnTo>
                    <a:cubicBezTo>
                      <a:pt x="501" y="275"/>
                      <a:pt x="519" y="293"/>
                      <a:pt x="543" y="293"/>
                    </a:cubicBezTo>
                    <a:cubicBezTo>
                      <a:pt x="626" y="272"/>
                      <a:pt x="710" y="293"/>
                      <a:pt x="731" y="209"/>
                    </a:cubicBezTo>
                    <a:cubicBezTo>
                      <a:pt x="751" y="147"/>
                      <a:pt x="689" y="126"/>
                      <a:pt x="647" y="105"/>
                    </a:cubicBezTo>
                    <a:cubicBezTo>
                      <a:pt x="480" y="43"/>
                      <a:pt x="313" y="22"/>
                      <a:pt x="1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18" name="Google Shape;1318;p16"/>
              <p:cNvSpPr/>
              <p:nvPr/>
            </p:nvSpPr>
            <p:spPr>
              <a:xfrm>
                <a:off x="8628450" y="3769075"/>
                <a:ext cx="34450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356" extrusionOk="0">
                    <a:moveTo>
                      <a:pt x="167" y="0"/>
                    </a:moveTo>
                    <a:cubicBezTo>
                      <a:pt x="1" y="0"/>
                      <a:pt x="1" y="271"/>
                      <a:pt x="167" y="292"/>
                    </a:cubicBezTo>
                    <a:cubicBezTo>
                      <a:pt x="410" y="332"/>
                      <a:pt x="661" y="355"/>
                      <a:pt x="910" y="355"/>
                    </a:cubicBezTo>
                    <a:cubicBezTo>
                      <a:pt x="1046" y="355"/>
                      <a:pt x="1182" y="349"/>
                      <a:pt x="1315" y="334"/>
                    </a:cubicBezTo>
                    <a:cubicBezTo>
                      <a:pt x="1356" y="313"/>
                      <a:pt x="1377" y="250"/>
                      <a:pt x="1335" y="209"/>
                    </a:cubicBezTo>
                    <a:cubicBezTo>
                      <a:pt x="960" y="84"/>
                      <a:pt x="564" y="21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19" name="Google Shape;1319;p16"/>
              <p:cNvSpPr/>
              <p:nvPr/>
            </p:nvSpPr>
            <p:spPr>
              <a:xfrm>
                <a:off x="8618025" y="3859275"/>
                <a:ext cx="151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72" extrusionOk="0">
                    <a:moveTo>
                      <a:pt x="188" y="0"/>
                    </a:moveTo>
                    <a:cubicBezTo>
                      <a:pt x="0" y="0"/>
                      <a:pt x="0" y="272"/>
                      <a:pt x="188" y="272"/>
                    </a:cubicBezTo>
                    <a:cubicBezTo>
                      <a:pt x="292" y="272"/>
                      <a:pt x="397" y="251"/>
                      <a:pt x="522" y="230"/>
                    </a:cubicBezTo>
                    <a:cubicBezTo>
                      <a:pt x="605" y="209"/>
                      <a:pt x="605" y="63"/>
                      <a:pt x="522" y="42"/>
                    </a:cubicBezTo>
                    <a:cubicBezTo>
                      <a:pt x="397" y="0"/>
                      <a:pt x="292" y="0"/>
                      <a:pt x="1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20" name="Google Shape;1320;p16"/>
              <p:cNvSpPr/>
              <p:nvPr/>
            </p:nvSpPr>
            <p:spPr>
              <a:xfrm>
                <a:off x="8602650" y="3917650"/>
                <a:ext cx="27900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362" extrusionOk="0">
                    <a:moveTo>
                      <a:pt x="669" y="0"/>
                    </a:moveTo>
                    <a:cubicBezTo>
                      <a:pt x="478" y="0"/>
                      <a:pt x="289" y="48"/>
                      <a:pt x="115" y="147"/>
                    </a:cubicBezTo>
                    <a:cubicBezTo>
                      <a:pt x="1" y="185"/>
                      <a:pt x="60" y="362"/>
                      <a:pt x="181" y="362"/>
                    </a:cubicBezTo>
                    <a:cubicBezTo>
                      <a:pt x="193" y="362"/>
                      <a:pt x="206" y="360"/>
                      <a:pt x="219" y="356"/>
                    </a:cubicBezTo>
                    <a:cubicBezTo>
                      <a:pt x="344" y="314"/>
                      <a:pt x="490" y="273"/>
                      <a:pt x="636" y="252"/>
                    </a:cubicBezTo>
                    <a:cubicBezTo>
                      <a:pt x="761" y="252"/>
                      <a:pt x="907" y="252"/>
                      <a:pt x="1012" y="231"/>
                    </a:cubicBezTo>
                    <a:cubicBezTo>
                      <a:pt x="1095" y="210"/>
                      <a:pt x="1116" y="106"/>
                      <a:pt x="1053" y="64"/>
                    </a:cubicBezTo>
                    <a:cubicBezTo>
                      <a:pt x="927" y="22"/>
                      <a:pt x="798" y="0"/>
                      <a:pt x="6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21" name="Google Shape;1321;p16"/>
              <p:cNvSpPr/>
              <p:nvPr/>
            </p:nvSpPr>
            <p:spPr>
              <a:xfrm>
                <a:off x="8618550" y="3958875"/>
                <a:ext cx="21400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259" extrusionOk="0">
                    <a:moveTo>
                      <a:pt x="167" y="0"/>
                    </a:moveTo>
                    <a:cubicBezTo>
                      <a:pt x="0" y="0"/>
                      <a:pt x="0" y="250"/>
                      <a:pt x="167" y="250"/>
                    </a:cubicBezTo>
                    <a:cubicBezTo>
                      <a:pt x="223" y="256"/>
                      <a:pt x="279" y="259"/>
                      <a:pt x="335" y="259"/>
                    </a:cubicBezTo>
                    <a:cubicBezTo>
                      <a:pt x="487" y="259"/>
                      <a:pt x="640" y="239"/>
                      <a:pt x="793" y="209"/>
                    </a:cubicBezTo>
                    <a:cubicBezTo>
                      <a:pt x="855" y="188"/>
                      <a:pt x="855" y="84"/>
                      <a:pt x="793" y="42"/>
                    </a:cubicBezTo>
                    <a:cubicBezTo>
                      <a:pt x="584" y="21"/>
                      <a:pt x="376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22" name="Google Shape;1322;p16"/>
              <p:cNvSpPr/>
              <p:nvPr/>
            </p:nvSpPr>
            <p:spPr>
              <a:xfrm>
                <a:off x="8680900" y="3299100"/>
                <a:ext cx="17450" cy="590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236" extrusionOk="0">
                    <a:moveTo>
                      <a:pt x="100" y="0"/>
                    </a:moveTo>
                    <a:cubicBezTo>
                      <a:pt x="6" y="0"/>
                      <a:pt x="1" y="155"/>
                      <a:pt x="113" y="173"/>
                    </a:cubicBezTo>
                    <a:cubicBezTo>
                      <a:pt x="280" y="194"/>
                      <a:pt x="447" y="215"/>
                      <a:pt x="614" y="236"/>
                    </a:cubicBezTo>
                    <a:cubicBezTo>
                      <a:pt x="677" y="236"/>
                      <a:pt x="697" y="152"/>
                      <a:pt x="635" y="132"/>
                    </a:cubicBezTo>
                    <a:cubicBezTo>
                      <a:pt x="468" y="90"/>
                      <a:pt x="301" y="48"/>
                      <a:pt x="134" y="6"/>
                    </a:cubicBezTo>
                    <a:cubicBezTo>
                      <a:pt x="122" y="2"/>
                      <a:pt x="110" y="0"/>
                      <a:pt x="1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23" name="Google Shape;1323;p16"/>
              <p:cNvSpPr/>
              <p:nvPr/>
            </p:nvSpPr>
            <p:spPr>
              <a:xfrm>
                <a:off x="8676550" y="3237050"/>
                <a:ext cx="2075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49" extrusionOk="0">
                    <a:moveTo>
                      <a:pt x="178" y="1"/>
                    </a:moveTo>
                    <a:cubicBezTo>
                      <a:pt x="78" y="1"/>
                      <a:pt x="1" y="167"/>
                      <a:pt x="121" y="236"/>
                    </a:cubicBezTo>
                    <a:cubicBezTo>
                      <a:pt x="233" y="311"/>
                      <a:pt x="361" y="348"/>
                      <a:pt x="490" y="348"/>
                    </a:cubicBezTo>
                    <a:cubicBezTo>
                      <a:pt x="576" y="348"/>
                      <a:pt x="663" y="332"/>
                      <a:pt x="746" y="298"/>
                    </a:cubicBezTo>
                    <a:cubicBezTo>
                      <a:pt x="830" y="257"/>
                      <a:pt x="767" y="132"/>
                      <a:pt x="705" y="132"/>
                    </a:cubicBezTo>
                    <a:cubicBezTo>
                      <a:pt x="538" y="132"/>
                      <a:pt x="371" y="90"/>
                      <a:pt x="246" y="27"/>
                    </a:cubicBezTo>
                    <a:cubicBezTo>
                      <a:pt x="223" y="9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24" name="Google Shape;1324;p16"/>
              <p:cNvSpPr/>
              <p:nvPr/>
            </p:nvSpPr>
            <p:spPr>
              <a:xfrm>
                <a:off x="8672250" y="3160325"/>
                <a:ext cx="219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877" h="248" extrusionOk="0">
                    <a:moveTo>
                      <a:pt x="334" y="1"/>
                    </a:moveTo>
                    <a:cubicBezTo>
                      <a:pt x="271" y="1"/>
                      <a:pt x="208" y="3"/>
                      <a:pt x="147" y="9"/>
                    </a:cubicBezTo>
                    <a:cubicBezTo>
                      <a:pt x="1" y="9"/>
                      <a:pt x="1" y="239"/>
                      <a:pt x="147" y="239"/>
                    </a:cubicBezTo>
                    <a:cubicBezTo>
                      <a:pt x="208" y="245"/>
                      <a:pt x="271" y="247"/>
                      <a:pt x="334" y="247"/>
                    </a:cubicBezTo>
                    <a:cubicBezTo>
                      <a:pt x="488" y="247"/>
                      <a:pt x="646" y="233"/>
                      <a:pt x="793" y="218"/>
                    </a:cubicBezTo>
                    <a:cubicBezTo>
                      <a:pt x="877" y="176"/>
                      <a:pt x="877" y="72"/>
                      <a:pt x="793" y="30"/>
                    </a:cubicBezTo>
                    <a:cubicBezTo>
                      <a:pt x="646" y="15"/>
                      <a:pt x="488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25" name="Google Shape;1325;p16"/>
              <p:cNvSpPr/>
              <p:nvPr/>
            </p:nvSpPr>
            <p:spPr>
              <a:xfrm>
                <a:off x="8631725" y="3167950"/>
                <a:ext cx="2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97" extrusionOk="0">
                    <a:moveTo>
                      <a:pt x="406" y="1"/>
                    </a:moveTo>
                    <a:cubicBezTo>
                      <a:pt x="311" y="1"/>
                      <a:pt x="215" y="13"/>
                      <a:pt x="120" y="38"/>
                    </a:cubicBezTo>
                    <a:cubicBezTo>
                      <a:pt x="1" y="58"/>
                      <a:pt x="33" y="248"/>
                      <a:pt x="162" y="248"/>
                    </a:cubicBezTo>
                    <a:cubicBezTo>
                      <a:pt x="169" y="248"/>
                      <a:pt x="175" y="248"/>
                      <a:pt x="182" y="247"/>
                    </a:cubicBezTo>
                    <a:cubicBezTo>
                      <a:pt x="271" y="232"/>
                      <a:pt x="362" y="225"/>
                      <a:pt x="454" y="225"/>
                    </a:cubicBezTo>
                    <a:cubicBezTo>
                      <a:pt x="622" y="225"/>
                      <a:pt x="793" y="248"/>
                      <a:pt x="954" y="288"/>
                    </a:cubicBezTo>
                    <a:cubicBezTo>
                      <a:pt x="966" y="294"/>
                      <a:pt x="977" y="297"/>
                      <a:pt x="986" y="297"/>
                    </a:cubicBezTo>
                    <a:cubicBezTo>
                      <a:pt x="1047" y="297"/>
                      <a:pt x="1071" y="199"/>
                      <a:pt x="1017" y="163"/>
                    </a:cubicBezTo>
                    <a:cubicBezTo>
                      <a:pt x="828" y="62"/>
                      <a:pt x="620" y="1"/>
                      <a:pt x="4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26" name="Google Shape;1326;p16"/>
              <p:cNvSpPr/>
              <p:nvPr/>
            </p:nvSpPr>
            <p:spPr>
              <a:xfrm>
                <a:off x="8664425" y="3068550"/>
                <a:ext cx="2545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390" extrusionOk="0">
                    <a:moveTo>
                      <a:pt x="282" y="0"/>
                    </a:moveTo>
                    <a:cubicBezTo>
                      <a:pt x="237" y="0"/>
                      <a:pt x="192" y="3"/>
                      <a:pt x="147" y="9"/>
                    </a:cubicBezTo>
                    <a:cubicBezTo>
                      <a:pt x="22" y="30"/>
                      <a:pt x="1" y="239"/>
                      <a:pt x="147" y="239"/>
                    </a:cubicBezTo>
                    <a:lnTo>
                      <a:pt x="168" y="239"/>
                    </a:lnTo>
                    <a:cubicBezTo>
                      <a:pt x="212" y="236"/>
                      <a:pt x="255" y="234"/>
                      <a:pt x="298" y="234"/>
                    </a:cubicBezTo>
                    <a:cubicBezTo>
                      <a:pt x="520" y="234"/>
                      <a:pt x="730" y="280"/>
                      <a:pt x="939" y="385"/>
                    </a:cubicBezTo>
                    <a:cubicBezTo>
                      <a:pt x="945" y="388"/>
                      <a:pt x="951" y="389"/>
                      <a:pt x="956" y="389"/>
                    </a:cubicBezTo>
                    <a:cubicBezTo>
                      <a:pt x="991" y="389"/>
                      <a:pt x="1017" y="337"/>
                      <a:pt x="981" y="301"/>
                    </a:cubicBezTo>
                    <a:cubicBezTo>
                      <a:pt x="803" y="105"/>
                      <a:pt x="548" y="0"/>
                      <a:pt x="2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27" name="Google Shape;1327;p16"/>
              <p:cNvSpPr/>
              <p:nvPr/>
            </p:nvSpPr>
            <p:spPr>
              <a:xfrm>
                <a:off x="8655175" y="2952500"/>
                <a:ext cx="181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3" extrusionOk="0">
                    <a:moveTo>
                      <a:pt x="642" y="0"/>
                    </a:moveTo>
                    <a:cubicBezTo>
                      <a:pt x="454" y="21"/>
                      <a:pt x="266" y="42"/>
                      <a:pt x="100" y="84"/>
                    </a:cubicBezTo>
                    <a:cubicBezTo>
                      <a:pt x="1" y="103"/>
                      <a:pt x="33" y="273"/>
                      <a:pt x="125" y="273"/>
                    </a:cubicBezTo>
                    <a:cubicBezTo>
                      <a:pt x="131" y="273"/>
                      <a:pt x="136" y="272"/>
                      <a:pt x="141" y="271"/>
                    </a:cubicBezTo>
                    <a:cubicBezTo>
                      <a:pt x="308" y="230"/>
                      <a:pt x="496" y="188"/>
                      <a:pt x="663" y="146"/>
                    </a:cubicBezTo>
                    <a:cubicBezTo>
                      <a:pt x="725" y="125"/>
                      <a:pt x="725" y="0"/>
                      <a:pt x="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28" name="Google Shape;1328;p16"/>
              <p:cNvSpPr/>
              <p:nvPr/>
            </p:nvSpPr>
            <p:spPr>
              <a:xfrm>
                <a:off x="8845900" y="3581350"/>
                <a:ext cx="2557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397" extrusionOk="0">
                    <a:moveTo>
                      <a:pt x="146" y="0"/>
                    </a:moveTo>
                    <a:cubicBezTo>
                      <a:pt x="0" y="21"/>
                      <a:pt x="0" y="230"/>
                      <a:pt x="146" y="251"/>
                    </a:cubicBezTo>
                    <a:cubicBezTo>
                      <a:pt x="438" y="251"/>
                      <a:pt x="688" y="376"/>
                      <a:pt x="960" y="397"/>
                    </a:cubicBezTo>
                    <a:cubicBezTo>
                      <a:pt x="1001" y="376"/>
                      <a:pt x="1022" y="334"/>
                      <a:pt x="1022" y="313"/>
                    </a:cubicBezTo>
                    <a:cubicBezTo>
                      <a:pt x="814" y="42"/>
                      <a:pt x="438" y="0"/>
                      <a:pt x="1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29" name="Google Shape;1329;p16"/>
              <p:cNvSpPr/>
              <p:nvPr/>
            </p:nvSpPr>
            <p:spPr>
              <a:xfrm>
                <a:off x="8823475" y="3658000"/>
                <a:ext cx="13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251" extrusionOk="0">
                    <a:moveTo>
                      <a:pt x="125" y="0"/>
                    </a:moveTo>
                    <a:cubicBezTo>
                      <a:pt x="0" y="42"/>
                      <a:pt x="0" y="230"/>
                      <a:pt x="125" y="251"/>
                    </a:cubicBezTo>
                    <a:lnTo>
                      <a:pt x="313" y="251"/>
                    </a:lnTo>
                    <a:cubicBezTo>
                      <a:pt x="355" y="251"/>
                      <a:pt x="397" y="230"/>
                      <a:pt x="459" y="209"/>
                    </a:cubicBezTo>
                    <a:cubicBezTo>
                      <a:pt x="543" y="188"/>
                      <a:pt x="543" y="63"/>
                      <a:pt x="459" y="42"/>
                    </a:cubicBezTo>
                    <a:cubicBezTo>
                      <a:pt x="397" y="42"/>
                      <a:pt x="355" y="0"/>
                      <a:pt x="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30" name="Google Shape;1330;p16"/>
              <p:cNvSpPr/>
              <p:nvPr/>
            </p:nvSpPr>
            <p:spPr>
              <a:xfrm>
                <a:off x="8777050" y="3741775"/>
                <a:ext cx="2820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21" extrusionOk="0">
                    <a:moveTo>
                      <a:pt x="407" y="0"/>
                    </a:moveTo>
                    <a:cubicBezTo>
                      <a:pt x="314" y="0"/>
                      <a:pt x="220" y="10"/>
                      <a:pt x="126" y="28"/>
                    </a:cubicBezTo>
                    <a:cubicBezTo>
                      <a:pt x="1" y="49"/>
                      <a:pt x="22" y="237"/>
                      <a:pt x="147" y="237"/>
                    </a:cubicBezTo>
                    <a:cubicBezTo>
                      <a:pt x="293" y="237"/>
                      <a:pt x="446" y="249"/>
                      <a:pt x="598" y="267"/>
                    </a:cubicBezTo>
                    <a:lnTo>
                      <a:pt x="598" y="267"/>
                    </a:lnTo>
                    <a:cubicBezTo>
                      <a:pt x="608" y="282"/>
                      <a:pt x="625" y="294"/>
                      <a:pt x="648" y="299"/>
                    </a:cubicBezTo>
                    <a:lnTo>
                      <a:pt x="968" y="318"/>
                    </a:lnTo>
                    <a:lnTo>
                      <a:pt x="968" y="318"/>
                    </a:lnTo>
                    <a:cubicBezTo>
                      <a:pt x="973" y="319"/>
                      <a:pt x="977" y="320"/>
                      <a:pt x="981" y="320"/>
                    </a:cubicBezTo>
                    <a:lnTo>
                      <a:pt x="981" y="319"/>
                    </a:lnTo>
                    <a:lnTo>
                      <a:pt x="981" y="319"/>
                    </a:lnTo>
                    <a:lnTo>
                      <a:pt x="1002" y="320"/>
                    </a:lnTo>
                    <a:cubicBezTo>
                      <a:pt x="1086" y="320"/>
                      <a:pt x="1127" y="195"/>
                      <a:pt x="1044" y="153"/>
                    </a:cubicBezTo>
                    <a:cubicBezTo>
                      <a:pt x="839" y="51"/>
                      <a:pt x="625" y="0"/>
                      <a:pt x="4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31" name="Google Shape;1331;p16"/>
              <p:cNvSpPr/>
              <p:nvPr/>
            </p:nvSpPr>
            <p:spPr>
              <a:xfrm>
                <a:off x="8802250" y="3807225"/>
                <a:ext cx="30000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438" extrusionOk="0">
                    <a:moveTo>
                      <a:pt x="490" y="0"/>
                    </a:moveTo>
                    <a:cubicBezTo>
                      <a:pt x="367" y="0"/>
                      <a:pt x="241" y="26"/>
                      <a:pt x="119" y="80"/>
                    </a:cubicBezTo>
                    <a:cubicBezTo>
                      <a:pt x="0" y="120"/>
                      <a:pt x="32" y="311"/>
                      <a:pt x="162" y="311"/>
                    </a:cubicBezTo>
                    <a:cubicBezTo>
                      <a:pt x="168" y="311"/>
                      <a:pt x="175" y="311"/>
                      <a:pt x="182" y="310"/>
                    </a:cubicBezTo>
                    <a:lnTo>
                      <a:pt x="203" y="310"/>
                    </a:lnTo>
                    <a:cubicBezTo>
                      <a:pt x="290" y="291"/>
                      <a:pt x="380" y="281"/>
                      <a:pt x="469" y="281"/>
                    </a:cubicBezTo>
                    <a:cubicBezTo>
                      <a:pt x="679" y="281"/>
                      <a:pt x="889" y="332"/>
                      <a:pt x="1079" y="435"/>
                    </a:cubicBezTo>
                    <a:cubicBezTo>
                      <a:pt x="1085" y="437"/>
                      <a:pt x="1092" y="438"/>
                      <a:pt x="1099" y="438"/>
                    </a:cubicBezTo>
                    <a:cubicBezTo>
                      <a:pt x="1153" y="438"/>
                      <a:pt x="1199" y="365"/>
                      <a:pt x="1162" y="310"/>
                    </a:cubicBezTo>
                    <a:cubicBezTo>
                      <a:pt x="993" y="112"/>
                      <a:pt x="747" y="0"/>
                      <a:pt x="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32" name="Google Shape;1332;p16"/>
              <p:cNvSpPr/>
              <p:nvPr/>
            </p:nvSpPr>
            <p:spPr>
              <a:xfrm>
                <a:off x="8870575" y="3502575"/>
                <a:ext cx="3010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482" extrusionOk="0">
                    <a:moveTo>
                      <a:pt x="203" y="0"/>
                    </a:moveTo>
                    <a:cubicBezTo>
                      <a:pt x="87" y="0"/>
                      <a:pt x="0" y="171"/>
                      <a:pt x="119" y="210"/>
                    </a:cubicBezTo>
                    <a:cubicBezTo>
                      <a:pt x="432" y="356"/>
                      <a:pt x="765" y="440"/>
                      <a:pt x="1120" y="482"/>
                    </a:cubicBezTo>
                    <a:cubicBezTo>
                      <a:pt x="1182" y="461"/>
                      <a:pt x="1203" y="377"/>
                      <a:pt x="1141" y="336"/>
                    </a:cubicBezTo>
                    <a:cubicBezTo>
                      <a:pt x="849" y="169"/>
                      <a:pt x="536" y="44"/>
                      <a:pt x="223" y="2"/>
                    </a:cubicBezTo>
                    <a:cubicBezTo>
                      <a:pt x="216" y="1"/>
                      <a:pt x="210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33" name="Google Shape;1333;p16"/>
              <p:cNvSpPr/>
              <p:nvPr/>
            </p:nvSpPr>
            <p:spPr>
              <a:xfrm>
                <a:off x="8863575" y="3688950"/>
                <a:ext cx="166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72" extrusionOk="0">
                    <a:moveTo>
                      <a:pt x="156" y="0"/>
                    </a:moveTo>
                    <a:cubicBezTo>
                      <a:pt x="59" y="0"/>
                      <a:pt x="1" y="128"/>
                      <a:pt x="107" y="181"/>
                    </a:cubicBezTo>
                    <a:cubicBezTo>
                      <a:pt x="253" y="264"/>
                      <a:pt x="399" y="327"/>
                      <a:pt x="545" y="368"/>
                    </a:cubicBezTo>
                    <a:cubicBezTo>
                      <a:pt x="552" y="370"/>
                      <a:pt x="559" y="371"/>
                      <a:pt x="566" y="371"/>
                    </a:cubicBezTo>
                    <a:cubicBezTo>
                      <a:pt x="635" y="371"/>
                      <a:pt x="664" y="281"/>
                      <a:pt x="607" y="243"/>
                    </a:cubicBezTo>
                    <a:cubicBezTo>
                      <a:pt x="482" y="160"/>
                      <a:pt x="357" y="76"/>
                      <a:pt x="211" y="14"/>
                    </a:cubicBezTo>
                    <a:cubicBezTo>
                      <a:pt x="192" y="4"/>
                      <a:pt x="173" y="0"/>
                      <a:pt x="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34" name="Google Shape;1334;p16"/>
              <p:cNvSpPr/>
              <p:nvPr/>
            </p:nvSpPr>
            <p:spPr>
              <a:xfrm>
                <a:off x="8739000" y="3913500"/>
                <a:ext cx="15675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231" extrusionOk="0">
                    <a:moveTo>
                      <a:pt x="146" y="1"/>
                    </a:moveTo>
                    <a:cubicBezTo>
                      <a:pt x="0" y="21"/>
                      <a:pt x="0" y="209"/>
                      <a:pt x="146" y="230"/>
                    </a:cubicBezTo>
                    <a:cubicBezTo>
                      <a:pt x="272" y="230"/>
                      <a:pt x="418" y="209"/>
                      <a:pt x="543" y="188"/>
                    </a:cubicBezTo>
                    <a:cubicBezTo>
                      <a:pt x="626" y="167"/>
                      <a:pt x="626" y="42"/>
                      <a:pt x="543" y="21"/>
                    </a:cubicBezTo>
                    <a:cubicBezTo>
                      <a:pt x="418" y="1"/>
                      <a:pt x="272" y="1"/>
                      <a:pt x="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35" name="Google Shape;1335;p16"/>
              <p:cNvSpPr/>
              <p:nvPr/>
            </p:nvSpPr>
            <p:spPr>
              <a:xfrm>
                <a:off x="8787125" y="4000025"/>
                <a:ext cx="259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281" extrusionOk="0">
                    <a:moveTo>
                      <a:pt x="165" y="0"/>
                    </a:moveTo>
                    <a:cubicBezTo>
                      <a:pt x="51" y="0"/>
                      <a:pt x="0" y="191"/>
                      <a:pt x="119" y="211"/>
                    </a:cubicBezTo>
                    <a:cubicBezTo>
                      <a:pt x="338" y="257"/>
                      <a:pt x="546" y="281"/>
                      <a:pt x="759" y="281"/>
                    </a:cubicBezTo>
                    <a:cubicBezTo>
                      <a:pt x="830" y="281"/>
                      <a:pt x="902" y="278"/>
                      <a:pt x="975" y="273"/>
                    </a:cubicBezTo>
                    <a:cubicBezTo>
                      <a:pt x="1016" y="273"/>
                      <a:pt x="1037" y="211"/>
                      <a:pt x="995" y="190"/>
                    </a:cubicBezTo>
                    <a:cubicBezTo>
                      <a:pt x="724" y="85"/>
                      <a:pt x="453" y="23"/>
                      <a:pt x="182" y="2"/>
                    </a:cubicBezTo>
                    <a:cubicBezTo>
                      <a:pt x="176" y="1"/>
                      <a:pt x="170" y="0"/>
                      <a:pt x="1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36" name="Google Shape;1336;p16"/>
              <p:cNvSpPr/>
              <p:nvPr/>
            </p:nvSpPr>
            <p:spPr>
              <a:xfrm>
                <a:off x="8704725" y="4038100"/>
                <a:ext cx="274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589" extrusionOk="0">
                    <a:moveTo>
                      <a:pt x="205" y="0"/>
                    </a:moveTo>
                    <a:cubicBezTo>
                      <a:pt x="53" y="0"/>
                      <a:pt x="1" y="232"/>
                      <a:pt x="141" y="252"/>
                    </a:cubicBezTo>
                    <a:cubicBezTo>
                      <a:pt x="433" y="314"/>
                      <a:pt x="725" y="419"/>
                      <a:pt x="975" y="586"/>
                    </a:cubicBezTo>
                    <a:cubicBezTo>
                      <a:pt x="982" y="588"/>
                      <a:pt x="989" y="589"/>
                      <a:pt x="995" y="589"/>
                    </a:cubicBezTo>
                    <a:cubicBezTo>
                      <a:pt x="1050" y="589"/>
                      <a:pt x="1096" y="518"/>
                      <a:pt x="1059" y="481"/>
                    </a:cubicBezTo>
                    <a:cubicBezTo>
                      <a:pt x="829" y="231"/>
                      <a:pt x="537" y="64"/>
                      <a:pt x="224" y="2"/>
                    </a:cubicBezTo>
                    <a:cubicBezTo>
                      <a:pt x="218" y="1"/>
                      <a:pt x="21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37" name="Google Shape;1337;p16"/>
              <p:cNvSpPr/>
              <p:nvPr/>
            </p:nvSpPr>
            <p:spPr>
              <a:xfrm>
                <a:off x="8342000" y="4037900"/>
                <a:ext cx="1792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717" h="358" extrusionOk="0">
                    <a:moveTo>
                      <a:pt x="479" y="1"/>
                    </a:moveTo>
                    <a:cubicBezTo>
                      <a:pt x="347" y="1"/>
                      <a:pt x="207" y="74"/>
                      <a:pt x="112" y="156"/>
                    </a:cubicBezTo>
                    <a:cubicBezTo>
                      <a:pt x="1" y="251"/>
                      <a:pt x="83" y="358"/>
                      <a:pt x="184" y="358"/>
                    </a:cubicBezTo>
                    <a:cubicBezTo>
                      <a:pt x="215" y="358"/>
                      <a:pt x="249" y="347"/>
                      <a:pt x="279" y="322"/>
                    </a:cubicBezTo>
                    <a:cubicBezTo>
                      <a:pt x="404" y="218"/>
                      <a:pt x="508" y="281"/>
                      <a:pt x="633" y="239"/>
                    </a:cubicBezTo>
                    <a:cubicBezTo>
                      <a:pt x="696" y="218"/>
                      <a:pt x="717" y="114"/>
                      <a:pt x="675" y="72"/>
                    </a:cubicBezTo>
                    <a:cubicBezTo>
                      <a:pt x="617" y="21"/>
                      <a:pt x="549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38" name="Google Shape;1338;p16"/>
              <p:cNvSpPr/>
              <p:nvPr/>
            </p:nvSpPr>
            <p:spPr>
              <a:xfrm>
                <a:off x="8330075" y="3980675"/>
                <a:ext cx="1670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712" extrusionOk="0">
                    <a:moveTo>
                      <a:pt x="573" y="1"/>
                    </a:moveTo>
                    <a:cubicBezTo>
                      <a:pt x="565" y="1"/>
                      <a:pt x="556" y="2"/>
                      <a:pt x="547" y="4"/>
                    </a:cubicBezTo>
                    <a:cubicBezTo>
                      <a:pt x="276" y="67"/>
                      <a:pt x="68" y="275"/>
                      <a:pt x="26" y="547"/>
                    </a:cubicBezTo>
                    <a:cubicBezTo>
                      <a:pt x="0" y="649"/>
                      <a:pt x="84" y="712"/>
                      <a:pt x="163" y="712"/>
                    </a:cubicBezTo>
                    <a:cubicBezTo>
                      <a:pt x="212" y="712"/>
                      <a:pt x="260" y="687"/>
                      <a:pt x="276" y="630"/>
                    </a:cubicBezTo>
                    <a:cubicBezTo>
                      <a:pt x="360" y="442"/>
                      <a:pt x="464" y="255"/>
                      <a:pt x="631" y="129"/>
                    </a:cubicBezTo>
                    <a:cubicBezTo>
                      <a:pt x="668" y="73"/>
                      <a:pt x="639" y="1"/>
                      <a:pt x="5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39" name="Google Shape;1339;p16"/>
              <p:cNvSpPr/>
              <p:nvPr/>
            </p:nvSpPr>
            <p:spPr>
              <a:xfrm>
                <a:off x="8295400" y="3922900"/>
                <a:ext cx="22825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357" extrusionOk="0">
                    <a:moveTo>
                      <a:pt x="829" y="0"/>
                    </a:moveTo>
                    <a:cubicBezTo>
                      <a:pt x="579" y="21"/>
                      <a:pt x="349" y="83"/>
                      <a:pt x="99" y="167"/>
                    </a:cubicBezTo>
                    <a:cubicBezTo>
                      <a:pt x="1" y="206"/>
                      <a:pt x="32" y="356"/>
                      <a:pt x="123" y="356"/>
                    </a:cubicBezTo>
                    <a:cubicBezTo>
                      <a:pt x="129" y="356"/>
                      <a:pt x="134" y="356"/>
                      <a:pt x="140" y="355"/>
                    </a:cubicBezTo>
                    <a:cubicBezTo>
                      <a:pt x="391" y="292"/>
                      <a:pt x="641" y="209"/>
                      <a:pt x="871" y="83"/>
                    </a:cubicBezTo>
                    <a:cubicBezTo>
                      <a:pt x="912" y="63"/>
                      <a:pt x="891" y="0"/>
                      <a:pt x="8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40" name="Google Shape;1340;p16"/>
              <p:cNvSpPr/>
              <p:nvPr/>
            </p:nvSpPr>
            <p:spPr>
              <a:xfrm>
                <a:off x="8371325" y="3975500"/>
                <a:ext cx="183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412" extrusionOk="0">
                    <a:moveTo>
                      <a:pt x="508" y="0"/>
                    </a:moveTo>
                    <a:cubicBezTo>
                      <a:pt x="343" y="0"/>
                      <a:pt x="175" y="70"/>
                      <a:pt x="65" y="211"/>
                    </a:cubicBezTo>
                    <a:cubicBezTo>
                      <a:pt x="0" y="292"/>
                      <a:pt x="87" y="411"/>
                      <a:pt x="168" y="411"/>
                    </a:cubicBezTo>
                    <a:cubicBezTo>
                      <a:pt x="191" y="411"/>
                      <a:pt x="214" y="401"/>
                      <a:pt x="232" y="378"/>
                    </a:cubicBezTo>
                    <a:cubicBezTo>
                      <a:pt x="336" y="232"/>
                      <a:pt x="503" y="149"/>
                      <a:pt x="670" y="128"/>
                    </a:cubicBezTo>
                    <a:cubicBezTo>
                      <a:pt x="733" y="128"/>
                      <a:pt x="712" y="44"/>
                      <a:pt x="670" y="24"/>
                    </a:cubicBezTo>
                    <a:cubicBezTo>
                      <a:pt x="618" y="8"/>
                      <a:pt x="563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41" name="Google Shape;1341;p16"/>
              <p:cNvSpPr/>
              <p:nvPr/>
            </p:nvSpPr>
            <p:spPr>
              <a:xfrm>
                <a:off x="8394200" y="4059950"/>
                <a:ext cx="20900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560" extrusionOk="0">
                    <a:moveTo>
                      <a:pt x="755" y="0"/>
                    </a:moveTo>
                    <a:cubicBezTo>
                      <a:pt x="749" y="0"/>
                      <a:pt x="742" y="1"/>
                      <a:pt x="735" y="4"/>
                    </a:cubicBezTo>
                    <a:cubicBezTo>
                      <a:pt x="506" y="108"/>
                      <a:pt x="297" y="233"/>
                      <a:pt x="89" y="379"/>
                    </a:cubicBezTo>
                    <a:cubicBezTo>
                      <a:pt x="1" y="432"/>
                      <a:pt x="62" y="560"/>
                      <a:pt x="146" y="560"/>
                    </a:cubicBezTo>
                    <a:cubicBezTo>
                      <a:pt x="161" y="560"/>
                      <a:pt x="177" y="555"/>
                      <a:pt x="193" y="546"/>
                    </a:cubicBezTo>
                    <a:cubicBezTo>
                      <a:pt x="402" y="421"/>
                      <a:pt x="610" y="275"/>
                      <a:pt x="798" y="108"/>
                    </a:cubicBezTo>
                    <a:cubicBezTo>
                      <a:pt x="835" y="71"/>
                      <a:pt x="806" y="0"/>
                      <a:pt x="7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42" name="Google Shape;1342;p16"/>
              <p:cNvSpPr/>
              <p:nvPr/>
            </p:nvSpPr>
            <p:spPr>
              <a:xfrm>
                <a:off x="8368775" y="4123650"/>
                <a:ext cx="17750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188" extrusionOk="0">
                    <a:moveTo>
                      <a:pt x="647" y="0"/>
                    </a:moveTo>
                    <a:cubicBezTo>
                      <a:pt x="418" y="21"/>
                      <a:pt x="209" y="63"/>
                      <a:pt x="0" y="146"/>
                    </a:cubicBezTo>
                    <a:cubicBezTo>
                      <a:pt x="167" y="167"/>
                      <a:pt x="313" y="167"/>
                      <a:pt x="501" y="188"/>
                    </a:cubicBezTo>
                    <a:cubicBezTo>
                      <a:pt x="543" y="167"/>
                      <a:pt x="605" y="125"/>
                      <a:pt x="668" y="104"/>
                    </a:cubicBezTo>
                    <a:cubicBezTo>
                      <a:pt x="710" y="63"/>
                      <a:pt x="689" y="0"/>
                      <a:pt x="6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43" name="Google Shape;1343;p16"/>
              <p:cNvSpPr/>
              <p:nvPr/>
            </p:nvSpPr>
            <p:spPr>
              <a:xfrm>
                <a:off x="8260700" y="3875575"/>
                <a:ext cx="220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406" extrusionOk="0">
                    <a:moveTo>
                      <a:pt x="584" y="0"/>
                    </a:moveTo>
                    <a:cubicBezTo>
                      <a:pt x="397" y="0"/>
                      <a:pt x="222" y="71"/>
                      <a:pt x="89" y="204"/>
                    </a:cubicBezTo>
                    <a:cubicBezTo>
                      <a:pt x="1" y="274"/>
                      <a:pt x="92" y="405"/>
                      <a:pt x="186" y="405"/>
                    </a:cubicBezTo>
                    <a:cubicBezTo>
                      <a:pt x="203" y="405"/>
                      <a:pt x="219" y="401"/>
                      <a:pt x="235" y="391"/>
                    </a:cubicBezTo>
                    <a:cubicBezTo>
                      <a:pt x="402" y="287"/>
                      <a:pt x="611" y="204"/>
                      <a:pt x="819" y="162"/>
                    </a:cubicBezTo>
                    <a:cubicBezTo>
                      <a:pt x="882" y="141"/>
                      <a:pt x="882" y="58"/>
                      <a:pt x="819" y="37"/>
                    </a:cubicBezTo>
                    <a:cubicBezTo>
                      <a:pt x="740" y="12"/>
                      <a:pt x="661" y="0"/>
                      <a:pt x="5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44" name="Google Shape;1344;p16"/>
              <p:cNvSpPr/>
              <p:nvPr/>
            </p:nvSpPr>
            <p:spPr>
              <a:xfrm>
                <a:off x="8217025" y="3812350"/>
                <a:ext cx="420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47" extrusionOk="0">
                    <a:moveTo>
                      <a:pt x="84" y="0"/>
                    </a:moveTo>
                    <a:cubicBezTo>
                      <a:pt x="1" y="0"/>
                      <a:pt x="1" y="125"/>
                      <a:pt x="84" y="146"/>
                    </a:cubicBezTo>
                    <a:cubicBezTo>
                      <a:pt x="168" y="125"/>
                      <a:pt x="168" y="0"/>
                      <a:pt x="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45" name="Google Shape;1345;p16"/>
              <p:cNvSpPr/>
              <p:nvPr/>
            </p:nvSpPr>
            <p:spPr>
              <a:xfrm>
                <a:off x="8294275" y="3845200"/>
                <a:ext cx="1612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398" extrusionOk="0">
                    <a:moveTo>
                      <a:pt x="444" y="1"/>
                    </a:moveTo>
                    <a:cubicBezTo>
                      <a:pt x="286" y="1"/>
                      <a:pt x="142" y="84"/>
                      <a:pt x="60" y="230"/>
                    </a:cubicBezTo>
                    <a:cubicBezTo>
                      <a:pt x="1" y="319"/>
                      <a:pt x="90" y="398"/>
                      <a:pt x="168" y="398"/>
                    </a:cubicBezTo>
                    <a:cubicBezTo>
                      <a:pt x="200" y="398"/>
                      <a:pt x="230" y="385"/>
                      <a:pt x="248" y="355"/>
                    </a:cubicBezTo>
                    <a:lnTo>
                      <a:pt x="269" y="355"/>
                    </a:lnTo>
                    <a:cubicBezTo>
                      <a:pt x="332" y="230"/>
                      <a:pt x="457" y="146"/>
                      <a:pt x="582" y="146"/>
                    </a:cubicBezTo>
                    <a:cubicBezTo>
                      <a:pt x="644" y="146"/>
                      <a:pt x="644" y="42"/>
                      <a:pt x="582" y="21"/>
                    </a:cubicBezTo>
                    <a:cubicBezTo>
                      <a:pt x="536" y="7"/>
                      <a:pt x="489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46" name="Google Shape;1346;p16"/>
              <p:cNvSpPr/>
              <p:nvPr/>
            </p:nvSpPr>
            <p:spPr>
              <a:xfrm>
                <a:off x="8254225" y="3809225"/>
                <a:ext cx="8200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11" extrusionOk="0">
                    <a:moveTo>
                      <a:pt x="140" y="0"/>
                    </a:moveTo>
                    <a:cubicBezTo>
                      <a:pt x="1" y="20"/>
                      <a:pt x="13" y="210"/>
                      <a:pt x="141" y="210"/>
                    </a:cubicBezTo>
                    <a:cubicBezTo>
                      <a:pt x="147" y="210"/>
                      <a:pt x="154" y="210"/>
                      <a:pt x="161" y="209"/>
                    </a:cubicBezTo>
                    <a:lnTo>
                      <a:pt x="161" y="188"/>
                    </a:lnTo>
                    <a:cubicBezTo>
                      <a:pt x="202" y="188"/>
                      <a:pt x="244" y="167"/>
                      <a:pt x="265" y="146"/>
                    </a:cubicBezTo>
                    <a:cubicBezTo>
                      <a:pt x="327" y="104"/>
                      <a:pt x="327" y="21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47" name="Google Shape;1347;p16"/>
              <p:cNvSpPr/>
              <p:nvPr/>
            </p:nvSpPr>
            <p:spPr>
              <a:xfrm>
                <a:off x="8169975" y="3426400"/>
                <a:ext cx="205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397" extrusionOk="0">
                    <a:moveTo>
                      <a:pt x="552" y="1"/>
                    </a:moveTo>
                    <a:cubicBezTo>
                      <a:pt x="367" y="1"/>
                      <a:pt x="186" y="85"/>
                      <a:pt x="68" y="233"/>
                    </a:cubicBezTo>
                    <a:cubicBezTo>
                      <a:pt x="1" y="301"/>
                      <a:pt x="70" y="396"/>
                      <a:pt x="155" y="396"/>
                    </a:cubicBezTo>
                    <a:cubicBezTo>
                      <a:pt x="174" y="396"/>
                      <a:pt x="195" y="391"/>
                      <a:pt x="214" y="379"/>
                    </a:cubicBezTo>
                    <a:cubicBezTo>
                      <a:pt x="360" y="254"/>
                      <a:pt x="569" y="171"/>
                      <a:pt x="757" y="171"/>
                    </a:cubicBezTo>
                    <a:cubicBezTo>
                      <a:pt x="819" y="150"/>
                      <a:pt x="819" y="66"/>
                      <a:pt x="777" y="45"/>
                    </a:cubicBezTo>
                    <a:cubicBezTo>
                      <a:pt x="704" y="15"/>
                      <a:pt x="628" y="1"/>
                      <a:pt x="5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48" name="Google Shape;1348;p16"/>
              <p:cNvSpPr/>
              <p:nvPr/>
            </p:nvSpPr>
            <p:spPr>
              <a:xfrm>
                <a:off x="8213525" y="3463375"/>
                <a:ext cx="76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9" extrusionOk="0">
                    <a:moveTo>
                      <a:pt x="228" y="0"/>
                    </a:moveTo>
                    <a:cubicBezTo>
                      <a:pt x="219" y="0"/>
                      <a:pt x="211" y="2"/>
                      <a:pt x="203" y="6"/>
                    </a:cubicBezTo>
                    <a:lnTo>
                      <a:pt x="78" y="68"/>
                    </a:lnTo>
                    <a:cubicBezTo>
                      <a:pt x="1" y="130"/>
                      <a:pt x="62" y="238"/>
                      <a:pt x="132" y="238"/>
                    </a:cubicBezTo>
                    <a:cubicBezTo>
                      <a:pt x="156" y="238"/>
                      <a:pt x="182" y="225"/>
                      <a:pt x="203" y="193"/>
                    </a:cubicBezTo>
                    <a:lnTo>
                      <a:pt x="287" y="68"/>
                    </a:lnTo>
                    <a:cubicBezTo>
                      <a:pt x="304" y="34"/>
                      <a:pt x="265" y="0"/>
                      <a:pt x="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49" name="Google Shape;1349;p16"/>
              <p:cNvSpPr/>
              <p:nvPr/>
            </p:nvSpPr>
            <p:spPr>
              <a:xfrm>
                <a:off x="8124500" y="3356000"/>
                <a:ext cx="1782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345" extrusionOk="0">
                    <a:moveTo>
                      <a:pt x="634" y="1"/>
                    </a:moveTo>
                    <a:cubicBezTo>
                      <a:pt x="628" y="1"/>
                      <a:pt x="622" y="2"/>
                      <a:pt x="615" y="4"/>
                    </a:cubicBezTo>
                    <a:cubicBezTo>
                      <a:pt x="448" y="46"/>
                      <a:pt x="281" y="108"/>
                      <a:pt x="93" y="192"/>
                    </a:cubicBezTo>
                    <a:cubicBezTo>
                      <a:pt x="1" y="210"/>
                      <a:pt x="40" y="344"/>
                      <a:pt x="109" y="344"/>
                    </a:cubicBezTo>
                    <a:cubicBezTo>
                      <a:pt x="117" y="344"/>
                      <a:pt x="126" y="342"/>
                      <a:pt x="135" y="338"/>
                    </a:cubicBezTo>
                    <a:cubicBezTo>
                      <a:pt x="323" y="275"/>
                      <a:pt x="490" y="192"/>
                      <a:pt x="657" y="108"/>
                    </a:cubicBezTo>
                    <a:cubicBezTo>
                      <a:pt x="712" y="71"/>
                      <a:pt x="685" y="1"/>
                      <a:pt x="6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50" name="Google Shape;1350;p16"/>
              <p:cNvSpPr/>
              <p:nvPr/>
            </p:nvSpPr>
            <p:spPr>
              <a:xfrm>
                <a:off x="8188150" y="3496275"/>
                <a:ext cx="11000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62" extrusionOk="0">
                    <a:moveTo>
                      <a:pt x="341" y="0"/>
                    </a:moveTo>
                    <a:cubicBezTo>
                      <a:pt x="335" y="0"/>
                      <a:pt x="328" y="1"/>
                      <a:pt x="322" y="4"/>
                    </a:cubicBezTo>
                    <a:cubicBezTo>
                      <a:pt x="238" y="24"/>
                      <a:pt x="155" y="45"/>
                      <a:pt x="92" y="87"/>
                    </a:cubicBezTo>
                    <a:cubicBezTo>
                      <a:pt x="1" y="142"/>
                      <a:pt x="54" y="261"/>
                      <a:pt x="139" y="261"/>
                    </a:cubicBezTo>
                    <a:cubicBezTo>
                      <a:pt x="150" y="261"/>
                      <a:pt x="163" y="259"/>
                      <a:pt x="176" y="254"/>
                    </a:cubicBezTo>
                    <a:cubicBezTo>
                      <a:pt x="238" y="212"/>
                      <a:pt x="322" y="170"/>
                      <a:pt x="384" y="129"/>
                    </a:cubicBezTo>
                    <a:cubicBezTo>
                      <a:pt x="440" y="73"/>
                      <a:pt x="396" y="0"/>
                      <a:pt x="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51" name="Google Shape;1351;p16"/>
              <p:cNvSpPr/>
              <p:nvPr/>
            </p:nvSpPr>
            <p:spPr>
              <a:xfrm>
                <a:off x="8247675" y="3567800"/>
                <a:ext cx="16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19" extrusionOk="0">
                    <a:moveTo>
                      <a:pt x="589" y="0"/>
                    </a:moveTo>
                    <a:cubicBezTo>
                      <a:pt x="381" y="42"/>
                      <a:pt x="193" y="146"/>
                      <a:pt x="47" y="313"/>
                    </a:cubicBezTo>
                    <a:cubicBezTo>
                      <a:pt x="0" y="360"/>
                      <a:pt x="59" y="419"/>
                      <a:pt x="109" y="419"/>
                    </a:cubicBezTo>
                    <a:cubicBezTo>
                      <a:pt x="125" y="419"/>
                      <a:pt x="141" y="412"/>
                      <a:pt x="151" y="396"/>
                    </a:cubicBezTo>
                    <a:cubicBezTo>
                      <a:pt x="277" y="250"/>
                      <a:pt x="423" y="146"/>
                      <a:pt x="610" y="84"/>
                    </a:cubicBezTo>
                    <a:cubicBezTo>
                      <a:pt x="673" y="84"/>
                      <a:pt x="652" y="0"/>
                      <a:pt x="5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52" name="Google Shape;1352;p16"/>
              <p:cNvSpPr/>
              <p:nvPr/>
            </p:nvSpPr>
            <p:spPr>
              <a:xfrm>
                <a:off x="8292450" y="3593350"/>
                <a:ext cx="153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342" extrusionOk="0">
                    <a:moveTo>
                      <a:pt x="530" y="0"/>
                    </a:moveTo>
                    <a:cubicBezTo>
                      <a:pt x="384" y="42"/>
                      <a:pt x="217" y="104"/>
                      <a:pt x="92" y="167"/>
                    </a:cubicBezTo>
                    <a:cubicBezTo>
                      <a:pt x="0" y="222"/>
                      <a:pt x="69" y="341"/>
                      <a:pt x="144" y="341"/>
                    </a:cubicBezTo>
                    <a:cubicBezTo>
                      <a:pt x="154" y="341"/>
                      <a:pt x="165" y="339"/>
                      <a:pt x="175" y="334"/>
                    </a:cubicBezTo>
                    <a:cubicBezTo>
                      <a:pt x="321" y="250"/>
                      <a:pt x="446" y="188"/>
                      <a:pt x="571" y="84"/>
                    </a:cubicBezTo>
                    <a:cubicBezTo>
                      <a:pt x="613" y="42"/>
                      <a:pt x="571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53" name="Google Shape;1353;p16"/>
              <p:cNvSpPr/>
              <p:nvPr/>
            </p:nvSpPr>
            <p:spPr>
              <a:xfrm>
                <a:off x="8290300" y="3664775"/>
                <a:ext cx="143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574" h="321" extrusionOk="0">
                    <a:moveTo>
                      <a:pt x="511" y="1"/>
                    </a:moveTo>
                    <a:cubicBezTo>
                      <a:pt x="365" y="42"/>
                      <a:pt x="219" y="105"/>
                      <a:pt x="73" y="167"/>
                    </a:cubicBezTo>
                    <a:cubicBezTo>
                      <a:pt x="0" y="204"/>
                      <a:pt x="55" y="321"/>
                      <a:pt x="126" y="321"/>
                    </a:cubicBezTo>
                    <a:cubicBezTo>
                      <a:pt x="136" y="321"/>
                      <a:pt x="147" y="319"/>
                      <a:pt x="157" y="313"/>
                    </a:cubicBezTo>
                    <a:cubicBezTo>
                      <a:pt x="303" y="251"/>
                      <a:pt x="428" y="167"/>
                      <a:pt x="553" y="63"/>
                    </a:cubicBezTo>
                    <a:cubicBezTo>
                      <a:pt x="574" y="21"/>
                      <a:pt x="553" y="1"/>
                      <a:pt x="5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54" name="Google Shape;1354;p16"/>
              <p:cNvSpPr/>
              <p:nvPr/>
            </p:nvSpPr>
            <p:spPr>
              <a:xfrm>
                <a:off x="8318100" y="3707775"/>
                <a:ext cx="104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71" extrusionOk="0">
                    <a:moveTo>
                      <a:pt x="332" y="0"/>
                    </a:moveTo>
                    <a:cubicBezTo>
                      <a:pt x="320" y="0"/>
                      <a:pt x="308" y="4"/>
                      <a:pt x="296" y="12"/>
                    </a:cubicBezTo>
                    <a:cubicBezTo>
                      <a:pt x="213" y="74"/>
                      <a:pt x="129" y="137"/>
                      <a:pt x="67" y="199"/>
                    </a:cubicBezTo>
                    <a:cubicBezTo>
                      <a:pt x="1" y="265"/>
                      <a:pt x="65" y="370"/>
                      <a:pt x="136" y="370"/>
                    </a:cubicBezTo>
                    <a:cubicBezTo>
                      <a:pt x="155" y="370"/>
                      <a:pt x="174" y="363"/>
                      <a:pt x="192" y="345"/>
                    </a:cubicBezTo>
                    <a:cubicBezTo>
                      <a:pt x="275" y="262"/>
                      <a:pt x="338" y="199"/>
                      <a:pt x="401" y="95"/>
                    </a:cubicBezTo>
                    <a:cubicBezTo>
                      <a:pt x="417" y="61"/>
                      <a:pt x="380" y="0"/>
                      <a:pt x="3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55" name="Google Shape;1355;p16"/>
              <p:cNvSpPr/>
              <p:nvPr/>
            </p:nvSpPr>
            <p:spPr>
              <a:xfrm>
                <a:off x="8445425" y="2818475"/>
                <a:ext cx="10975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231" extrusionOk="0">
                    <a:moveTo>
                      <a:pt x="147" y="1"/>
                    </a:moveTo>
                    <a:cubicBezTo>
                      <a:pt x="1" y="22"/>
                      <a:pt x="1" y="230"/>
                      <a:pt x="147" y="230"/>
                    </a:cubicBezTo>
                    <a:cubicBezTo>
                      <a:pt x="209" y="230"/>
                      <a:pt x="293" y="230"/>
                      <a:pt x="376" y="209"/>
                    </a:cubicBezTo>
                    <a:cubicBezTo>
                      <a:pt x="439" y="168"/>
                      <a:pt x="439" y="63"/>
                      <a:pt x="376" y="43"/>
                    </a:cubicBezTo>
                    <a:cubicBezTo>
                      <a:pt x="293" y="22"/>
                      <a:pt x="209" y="1"/>
                      <a:pt x="1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56" name="Google Shape;1356;p16"/>
              <p:cNvSpPr/>
              <p:nvPr/>
            </p:nvSpPr>
            <p:spPr>
              <a:xfrm>
                <a:off x="8477825" y="2756425"/>
                <a:ext cx="2080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10" extrusionOk="0">
                    <a:moveTo>
                      <a:pt x="790" y="1"/>
                    </a:moveTo>
                    <a:cubicBezTo>
                      <a:pt x="540" y="22"/>
                      <a:pt x="311" y="43"/>
                      <a:pt x="60" y="84"/>
                    </a:cubicBezTo>
                    <a:cubicBezTo>
                      <a:pt x="1" y="84"/>
                      <a:pt x="17" y="198"/>
                      <a:pt x="91" y="209"/>
                    </a:cubicBezTo>
                    <a:lnTo>
                      <a:pt x="91" y="209"/>
                    </a:lnTo>
                    <a:cubicBezTo>
                      <a:pt x="337" y="187"/>
                      <a:pt x="564" y="146"/>
                      <a:pt x="790" y="84"/>
                    </a:cubicBezTo>
                    <a:cubicBezTo>
                      <a:pt x="832" y="63"/>
                      <a:pt x="832" y="1"/>
                      <a:pt x="790" y="1"/>
                    </a:cubicBezTo>
                    <a:close/>
                    <a:moveTo>
                      <a:pt x="91" y="209"/>
                    </a:moveTo>
                    <a:cubicBezTo>
                      <a:pt x="87" y="209"/>
                      <a:pt x="84" y="209"/>
                      <a:pt x="81" y="209"/>
                    </a:cubicBezTo>
                    <a:lnTo>
                      <a:pt x="102" y="209"/>
                    </a:lnTo>
                    <a:cubicBezTo>
                      <a:pt x="98" y="209"/>
                      <a:pt x="94" y="209"/>
                      <a:pt x="91" y="2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57" name="Google Shape;1357;p16"/>
              <p:cNvSpPr/>
              <p:nvPr/>
            </p:nvSpPr>
            <p:spPr>
              <a:xfrm>
                <a:off x="8478550" y="2812700"/>
                <a:ext cx="13700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59" extrusionOk="0">
                    <a:moveTo>
                      <a:pt x="466" y="0"/>
                    </a:moveTo>
                    <a:cubicBezTo>
                      <a:pt x="461" y="0"/>
                      <a:pt x="455" y="1"/>
                      <a:pt x="448" y="2"/>
                    </a:cubicBezTo>
                    <a:cubicBezTo>
                      <a:pt x="344" y="2"/>
                      <a:pt x="219" y="23"/>
                      <a:pt x="115" y="65"/>
                    </a:cubicBezTo>
                    <a:cubicBezTo>
                      <a:pt x="1" y="84"/>
                      <a:pt x="42" y="258"/>
                      <a:pt x="145" y="258"/>
                    </a:cubicBezTo>
                    <a:cubicBezTo>
                      <a:pt x="155" y="258"/>
                      <a:pt x="166" y="256"/>
                      <a:pt x="177" y="253"/>
                    </a:cubicBezTo>
                    <a:cubicBezTo>
                      <a:pt x="282" y="211"/>
                      <a:pt x="386" y="169"/>
                      <a:pt x="490" y="128"/>
                    </a:cubicBezTo>
                    <a:cubicBezTo>
                      <a:pt x="548" y="108"/>
                      <a:pt x="535" y="0"/>
                      <a:pt x="4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58" name="Google Shape;1358;p16"/>
              <p:cNvSpPr/>
              <p:nvPr/>
            </p:nvSpPr>
            <p:spPr>
              <a:xfrm>
                <a:off x="8453775" y="2895650"/>
                <a:ext cx="146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189" extrusionOk="0">
                    <a:moveTo>
                      <a:pt x="105" y="1"/>
                    </a:moveTo>
                    <a:cubicBezTo>
                      <a:pt x="0" y="1"/>
                      <a:pt x="0" y="168"/>
                      <a:pt x="105" y="188"/>
                    </a:cubicBezTo>
                    <a:cubicBezTo>
                      <a:pt x="251" y="188"/>
                      <a:pt x="376" y="168"/>
                      <a:pt x="522" y="147"/>
                    </a:cubicBezTo>
                    <a:cubicBezTo>
                      <a:pt x="584" y="147"/>
                      <a:pt x="584" y="42"/>
                      <a:pt x="522" y="22"/>
                    </a:cubicBezTo>
                    <a:cubicBezTo>
                      <a:pt x="376" y="1"/>
                      <a:pt x="251" y="1"/>
                      <a:pt x="1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59" name="Google Shape;1359;p16"/>
              <p:cNvSpPr/>
              <p:nvPr/>
            </p:nvSpPr>
            <p:spPr>
              <a:xfrm>
                <a:off x="8436900" y="2973750"/>
                <a:ext cx="31500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319" extrusionOk="0">
                    <a:moveTo>
                      <a:pt x="667" y="0"/>
                    </a:moveTo>
                    <a:cubicBezTo>
                      <a:pt x="482" y="0"/>
                      <a:pt x="300" y="37"/>
                      <a:pt x="133" y="110"/>
                    </a:cubicBezTo>
                    <a:cubicBezTo>
                      <a:pt x="0" y="129"/>
                      <a:pt x="40" y="303"/>
                      <a:pt x="158" y="303"/>
                    </a:cubicBezTo>
                    <a:cubicBezTo>
                      <a:pt x="170" y="303"/>
                      <a:pt x="182" y="301"/>
                      <a:pt x="195" y="297"/>
                    </a:cubicBezTo>
                    <a:lnTo>
                      <a:pt x="195" y="318"/>
                    </a:lnTo>
                    <a:cubicBezTo>
                      <a:pt x="529" y="235"/>
                      <a:pt x="863" y="256"/>
                      <a:pt x="1218" y="193"/>
                    </a:cubicBezTo>
                    <a:cubicBezTo>
                      <a:pt x="1259" y="172"/>
                      <a:pt x="1259" y="110"/>
                      <a:pt x="1218" y="110"/>
                    </a:cubicBezTo>
                    <a:cubicBezTo>
                      <a:pt x="1040" y="37"/>
                      <a:pt x="853" y="0"/>
                      <a:pt x="6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60" name="Google Shape;1360;p16"/>
              <p:cNvSpPr/>
              <p:nvPr/>
            </p:nvSpPr>
            <p:spPr>
              <a:xfrm>
                <a:off x="8451225" y="3036450"/>
                <a:ext cx="28125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253" extrusionOk="0">
                    <a:moveTo>
                      <a:pt x="1041" y="0"/>
                    </a:moveTo>
                    <a:cubicBezTo>
                      <a:pt x="728" y="0"/>
                      <a:pt x="436" y="21"/>
                      <a:pt x="123" y="84"/>
                    </a:cubicBezTo>
                    <a:cubicBezTo>
                      <a:pt x="24" y="84"/>
                      <a:pt x="0" y="252"/>
                      <a:pt x="105" y="252"/>
                    </a:cubicBezTo>
                    <a:cubicBezTo>
                      <a:pt x="110" y="252"/>
                      <a:pt x="116" y="252"/>
                      <a:pt x="123" y="251"/>
                    </a:cubicBezTo>
                    <a:cubicBezTo>
                      <a:pt x="436" y="251"/>
                      <a:pt x="749" y="188"/>
                      <a:pt x="1041" y="125"/>
                    </a:cubicBezTo>
                    <a:cubicBezTo>
                      <a:pt x="1124" y="105"/>
                      <a:pt x="1124" y="0"/>
                      <a:pt x="1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61" name="Google Shape;1361;p16"/>
              <p:cNvSpPr/>
              <p:nvPr/>
            </p:nvSpPr>
            <p:spPr>
              <a:xfrm>
                <a:off x="8441500" y="3098975"/>
                <a:ext cx="18025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292" extrusionOk="0">
                    <a:moveTo>
                      <a:pt x="572" y="1"/>
                    </a:moveTo>
                    <a:cubicBezTo>
                      <a:pt x="457" y="1"/>
                      <a:pt x="322" y="107"/>
                      <a:pt x="223" y="107"/>
                    </a:cubicBezTo>
                    <a:cubicBezTo>
                      <a:pt x="199" y="107"/>
                      <a:pt x="177" y="101"/>
                      <a:pt x="158" y="86"/>
                    </a:cubicBezTo>
                    <a:cubicBezTo>
                      <a:pt x="144" y="79"/>
                      <a:pt x="131" y="76"/>
                      <a:pt x="118" y="76"/>
                    </a:cubicBezTo>
                    <a:cubicBezTo>
                      <a:pt x="51" y="76"/>
                      <a:pt x="1" y="158"/>
                      <a:pt x="53" y="211"/>
                    </a:cubicBezTo>
                    <a:cubicBezTo>
                      <a:pt x="99" y="241"/>
                      <a:pt x="156" y="261"/>
                      <a:pt x="216" y="261"/>
                    </a:cubicBezTo>
                    <a:cubicBezTo>
                      <a:pt x="238" y="261"/>
                      <a:pt x="260" y="258"/>
                      <a:pt x="283" y="252"/>
                    </a:cubicBezTo>
                    <a:cubicBezTo>
                      <a:pt x="320" y="252"/>
                      <a:pt x="417" y="201"/>
                      <a:pt x="493" y="176"/>
                    </a:cubicBezTo>
                    <a:lnTo>
                      <a:pt x="493" y="176"/>
                    </a:lnTo>
                    <a:cubicBezTo>
                      <a:pt x="492" y="180"/>
                      <a:pt x="491" y="185"/>
                      <a:pt x="491" y="190"/>
                    </a:cubicBezTo>
                    <a:cubicBezTo>
                      <a:pt x="500" y="262"/>
                      <a:pt x="544" y="291"/>
                      <a:pt x="591" y="291"/>
                    </a:cubicBezTo>
                    <a:cubicBezTo>
                      <a:pt x="653" y="291"/>
                      <a:pt x="721" y="240"/>
                      <a:pt x="721" y="169"/>
                    </a:cubicBezTo>
                    <a:cubicBezTo>
                      <a:pt x="721" y="86"/>
                      <a:pt x="679" y="23"/>
                      <a:pt x="596" y="2"/>
                    </a:cubicBezTo>
                    <a:cubicBezTo>
                      <a:pt x="588" y="1"/>
                      <a:pt x="580" y="1"/>
                      <a:pt x="5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62" name="Google Shape;1362;p16"/>
              <p:cNvSpPr/>
              <p:nvPr/>
            </p:nvSpPr>
            <p:spPr>
              <a:xfrm>
                <a:off x="8430225" y="3155975"/>
                <a:ext cx="194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283" extrusionOk="0">
                    <a:moveTo>
                      <a:pt x="531" y="1"/>
                    </a:moveTo>
                    <a:cubicBezTo>
                      <a:pt x="377" y="1"/>
                      <a:pt x="226" y="43"/>
                      <a:pt x="87" y="121"/>
                    </a:cubicBezTo>
                    <a:cubicBezTo>
                      <a:pt x="1" y="173"/>
                      <a:pt x="58" y="282"/>
                      <a:pt x="139" y="282"/>
                    </a:cubicBezTo>
                    <a:cubicBezTo>
                      <a:pt x="156" y="282"/>
                      <a:pt x="174" y="277"/>
                      <a:pt x="191" y="267"/>
                    </a:cubicBezTo>
                    <a:cubicBezTo>
                      <a:pt x="251" y="241"/>
                      <a:pt x="315" y="219"/>
                      <a:pt x="381" y="202"/>
                    </a:cubicBezTo>
                    <a:lnTo>
                      <a:pt x="381" y="202"/>
                    </a:lnTo>
                    <a:cubicBezTo>
                      <a:pt x="382" y="236"/>
                      <a:pt x="412" y="270"/>
                      <a:pt x="446" y="270"/>
                    </a:cubicBezTo>
                    <a:cubicBezTo>
                      <a:pt x="451" y="270"/>
                      <a:pt x="457" y="269"/>
                      <a:pt x="462" y="267"/>
                    </a:cubicBezTo>
                    <a:cubicBezTo>
                      <a:pt x="525" y="225"/>
                      <a:pt x="629" y="183"/>
                      <a:pt x="692" y="163"/>
                    </a:cubicBezTo>
                    <a:cubicBezTo>
                      <a:pt x="775" y="142"/>
                      <a:pt x="775" y="17"/>
                      <a:pt x="692" y="17"/>
                    </a:cubicBezTo>
                    <a:cubicBezTo>
                      <a:pt x="638" y="6"/>
                      <a:pt x="584" y="1"/>
                      <a:pt x="5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63" name="Google Shape;1363;p16"/>
              <p:cNvSpPr/>
              <p:nvPr/>
            </p:nvSpPr>
            <p:spPr>
              <a:xfrm>
                <a:off x="8476700" y="3145600"/>
                <a:ext cx="177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195" extrusionOk="0">
                    <a:moveTo>
                      <a:pt x="335" y="1"/>
                    </a:moveTo>
                    <a:cubicBezTo>
                      <a:pt x="264" y="1"/>
                      <a:pt x="195" y="6"/>
                      <a:pt x="126" y="14"/>
                    </a:cubicBezTo>
                    <a:cubicBezTo>
                      <a:pt x="1" y="14"/>
                      <a:pt x="1" y="181"/>
                      <a:pt x="126" y="181"/>
                    </a:cubicBezTo>
                    <a:cubicBezTo>
                      <a:pt x="195" y="190"/>
                      <a:pt x="264" y="195"/>
                      <a:pt x="335" y="195"/>
                    </a:cubicBezTo>
                    <a:cubicBezTo>
                      <a:pt x="435" y="195"/>
                      <a:pt x="538" y="185"/>
                      <a:pt x="648" y="160"/>
                    </a:cubicBezTo>
                    <a:cubicBezTo>
                      <a:pt x="710" y="140"/>
                      <a:pt x="710" y="56"/>
                      <a:pt x="648" y="35"/>
                    </a:cubicBezTo>
                    <a:cubicBezTo>
                      <a:pt x="538" y="11"/>
                      <a:pt x="435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64" name="Google Shape;1364;p16"/>
              <p:cNvSpPr/>
              <p:nvPr/>
            </p:nvSpPr>
            <p:spPr>
              <a:xfrm>
                <a:off x="8449075" y="3189525"/>
                <a:ext cx="1097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260" extrusionOk="0">
                    <a:moveTo>
                      <a:pt x="306" y="0"/>
                    </a:moveTo>
                    <a:cubicBezTo>
                      <a:pt x="281" y="0"/>
                      <a:pt x="258" y="10"/>
                      <a:pt x="243" y="28"/>
                    </a:cubicBezTo>
                    <a:lnTo>
                      <a:pt x="243" y="28"/>
                    </a:lnTo>
                    <a:cubicBezTo>
                      <a:pt x="230" y="23"/>
                      <a:pt x="218" y="18"/>
                      <a:pt x="209" y="9"/>
                    </a:cubicBezTo>
                    <a:lnTo>
                      <a:pt x="105" y="9"/>
                    </a:lnTo>
                    <a:cubicBezTo>
                      <a:pt x="21" y="9"/>
                      <a:pt x="1" y="93"/>
                      <a:pt x="42" y="135"/>
                    </a:cubicBezTo>
                    <a:cubicBezTo>
                      <a:pt x="105" y="197"/>
                      <a:pt x="188" y="239"/>
                      <a:pt x="293" y="260"/>
                    </a:cubicBezTo>
                    <a:cubicBezTo>
                      <a:pt x="376" y="239"/>
                      <a:pt x="439" y="114"/>
                      <a:pt x="376" y="30"/>
                    </a:cubicBezTo>
                    <a:cubicBezTo>
                      <a:pt x="355" y="9"/>
                      <a:pt x="330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65" name="Google Shape;1365;p16"/>
              <p:cNvSpPr/>
              <p:nvPr/>
            </p:nvSpPr>
            <p:spPr>
              <a:xfrm>
                <a:off x="8426100" y="3245375"/>
                <a:ext cx="245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980" h="411" extrusionOk="0">
                    <a:moveTo>
                      <a:pt x="602" y="1"/>
                    </a:moveTo>
                    <a:cubicBezTo>
                      <a:pt x="400" y="1"/>
                      <a:pt x="190" y="106"/>
                      <a:pt x="64" y="257"/>
                    </a:cubicBezTo>
                    <a:cubicBezTo>
                      <a:pt x="0" y="321"/>
                      <a:pt x="59" y="410"/>
                      <a:pt x="128" y="410"/>
                    </a:cubicBezTo>
                    <a:cubicBezTo>
                      <a:pt x="148" y="410"/>
                      <a:pt x="170" y="402"/>
                      <a:pt x="189" y="383"/>
                    </a:cubicBezTo>
                    <a:cubicBezTo>
                      <a:pt x="316" y="256"/>
                      <a:pt x="481" y="186"/>
                      <a:pt x="651" y="186"/>
                    </a:cubicBezTo>
                    <a:cubicBezTo>
                      <a:pt x="733" y="186"/>
                      <a:pt x="817" y="203"/>
                      <a:pt x="899" y="237"/>
                    </a:cubicBezTo>
                    <a:cubicBezTo>
                      <a:pt x="907" y="239"/>
                      <a:pt x="915" y="241"/>
                      <a:pt x="922" y="241"/>
                    </a:cubicBezTo>
                    <a:cubicBezTo>
                      <a:pt x="966" y="241"/>
                      <a:pt x="979" y="189"/>
                      <a:pt x="961" y="153"/>
                    </a:cubicBezTo>
                    <a:cubicBezTo>
                      <a:pt x="862" y="46"/>
                      <a:pt x="734" y="1"/>
                      <a:pt x="6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66" name="Google Shape;1366;p16"/>
              <p:cNvSpPr/>
              <p:nvPr/>
            </p:nvSpPr>
            <p:spPr>
              <a:xfrm>
                <a:off x="8460850" y="2706900"/>
                <a:ext cx="15875" cy="695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278" extrusionOk="0">
                    <a:moveTo>
                      <a:pt x="552" y="0"/>
                    </a:moveTo>
                    <a:cubicBezTo>
                      <a:pt x="385" y="21"/>
                      <a:pt x="260" y="63"/>
                      <a:pt x="114" y="105"/>
                    </a:cubicBezTo>
                    <a:cubicBezTo>
                      <a:pt x="1" y="123"/>
                      <a:pt x="40" y="278"/>
                      <a:pt x="126" y="278"/>
                    </a:cubicBezTo>
                    <a:cubicBezTo>
                      <a:pt x="135" y="278"/>
                      <a:pt x="145" y="276"/>
                      <a:pt x="155" y="272"/>
                    </a:cubicBezTo>
                    <a:cubicBezTo>
                      <a:pt x="301" y="251"/>
                      <a:pt x="447" y="209"/>
                      <a:pt x="572" y="146"/>
                    </a:cubicBezTo>
                    <a:cubicBezTo>
                      <a:pt x="635" y="105"/>
                      <a:pt x="614" y="21"/>
                      <a:pt x="5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67" name="Google Shape;1367;p16"/>
              <p:cNvSpPr/>
              <p:nvPr/>
            </p:nvSpPr>
            <p:spPr>
              <a:xfrm>
                <a:off x="8483900" y="2630775"/>
                <a:ext cx="20450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265" extrusionOk="0">
                    <a:moveTo>
                      <a:pt x="539" y="1"/>
                    </a:moveTo>
                    <a:cubicBezTo>
                      <a:pt x="383" y="1"/>
                      <a:pt x="231" y="33"/>
                      <a:pt x="88" y="104"/>
                    </a:cubicBezTo>
                    <a:cubicBezTo>
                      <a:pt x="0" y="140"/>
                      <a:pt x="46" y="264"/>
                      <a:pt x="125" y="264"/>
                    </a:cubicBezTo>
                    <a:cubicBezTo>
                      <a:pt x="140" y="264"/>
                      <a:pt x="156" y="260"/>
                      <a:pt x="172" y="250"/>
                    </a:cubicBezTo>
                    <a:cubicBezTo>
                      <a:pt x="360" y="167"/>
                      <a:pt x="547" y="125"/>
                      <a:pt x="756" y="125"/>
                    </a:cubicBezTo>
                    <a:cubicBezTo>
                      <a:pt x="761" y="127"/>
                      <a:pt x="767" y="128"/>
                      <a:pt x="771" y="128"/>
                    </a:cubicBezTo>
                    <a:cubicBezTo>
                      <a:pt x="818" y="128"/>
                      <a:pt x="813" y="40"/>
                      <a:pt x="756" y="21"/>
                    </a:cubicBezTo>
                    <a:cubicBezTo>
                      <a:pt x="683" y="8"/>
                      <a:pt x="611" y="1"/>
                      <a:pt x="5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68" name="Google Shape;1368;p16"/>
              <p:cNvSpPr/>
              <p:nvPr/>
            </p:nvSpPr>
            <p:spPr>
              <a:xfrm>
                <a:off x="8468900" y="2574375"/>
                <a:ext cx="2545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300" extrusionOk="0">
                    <a:moveTo>
                      <a:pt x="943" y="0"/>
                    </a:moveTo>
                    <a:cubicBezTo>
                      <a:pt x="935" y="0"/>
                      <a:pt x="927" y="1"/>
                      <a:pt x="918" y="4"/>
                    </a:cubicBezTo>
                    <a:cubicBezTo>
                      <a:pt x="918" y="4"/>
                      <a:pt x="918" y="4"/>
                      <a:pt x="918" y="4"/>
                    </a:cubicBezTo>
                    <a:lnTo>
                      <a:pt x="918" y="4"/>
                    </a:lnTo>
                    <a:lnTo>
                      <a:pt x="626" y="45"/>
                    </a:lnTo>
                    <a:cubicBezTo>
                      <a:pt x="608" y="45"/>
                      <a:pt x="597" y="52"/>
                      <a:pt x="591" y="62"/>
                    </a:cubicBezTo>
                    <a:lnTo>
                      <a:pt x="591" y="62"/>
                    </a:lnTo>
                    <a:cubicBezTo>
                      <a:pt x="438" y="80"/>
                      <a:pt x="282" y="87"/>
                      <a:pt x="125" y="87"/>
                    </a:cubicBezTo>
                    <a:cubicBezTo>
                      <a:pt x="0" y="87"/>
                      <a:pt x="0" y="275"/>
                      <a:pt x="125" y="296"/>
                    </a:cubicBezTo>
                    <a:cubicBezTo>
                      <a:pt x="162" y="298"/>
                      <a:pt x="198" y="299"/>
                      <a:pt x="235" y="299"/>
                    </a:cubicBezTo>
                    <a:cubicBezTo>
                      <a:pt x="490" y="299"/>
                      <a:pt x="743" y="236"/>
                      <a:pt x="980" y="108"/>
                    </a:cubicBezTo>
                    <a:cubicBezTo>
                      <a:pt x="1018" y="71"/>
                      <a:pt x="1005" y="0"/>
                      <a:pt x="9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69" name="Google Shape;1369;p16"/>
              <p:cNvSpPr/>
              <p:nvPr/>
            </p:nvSpPr>
            <p:spPr>
              <a:xfrm>
                <a:off x="8423525" y="2592700"/>
                <a:ext cx="172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251" extrusionOk="0">
                    <a:moveTo>
                      <a:pt x="605" y="1"/>
                    </a:moveTo>
                    <a:cubicBezTo>
                      <a:pt x="438" y="21"/>
                      <a:pt x="251" y="63"/>
                      <a:pt x="84" y="105"/>
                    </a:cubicBezTo>
                    <a:cubicBezTo>
                      <a:pt x="0" y="126"/>
                      <a:pt x="42" y="251"/>
                      <a:pt x="126" y="251"/>
                    </a:cubicBezTo>
                    <a:cubicBezTo>
                      <a:pt x="292" y="209"/>
                      <a:pt x="459" y="167"/>
                      <a:pt x="626" y="126"/>
                    </a:cubicBezTo>
                    <a:cubicBezTo>
                      <a:pt x="689" y="105"/>
                      <a:pt x="689" y="1"/>
                      <a:pt x="6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70" name="Google Shape;1370;p16"/>
              <p:cNvSpPr/>
              <p:nvPr/>
            </p:nvSpPr>
            <p:spPr>
              <a:xfrm>
                <a:off x="8448725" y="2659825"/>
                <a:ext cx="19675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217" extrusionOk="0">
                    <a:moveTo>
                      <a:pt x="609" y="1"/>
                    </a:moveTo>
                    <a:cubicBezTo>
                      <a:pt x="439" y="1"/>
                      <a:pt x="268" y="35"/>
                      <a:pt x="98" y="69"/>
                    </a:cubicBezTo>
                    <a:cubicBezTo>
                      <a:pt x="1" y="88"/>
                      <a:pt x="30" y="217"/>
                      <a:pt x="120" y="217"/>
                    </a:cubicBezTo>
                    <a:cubicBezTo>
                      <a:pt x="126" y="217"/>
                      <a:pt x="133" y="216"/>
                      <a:pt x="140" y="215"/>
                    </a:cubicBezTo>
                    <a:cubicBezTo>
                      <a:pt x="348" y="194"/>
                      <a:pt x="557" y="152"/>
                      <a:pt x="745" y="69"/>
                    </a:cubicBezTo>
                    <a:cubicBezTo>
                      <a:pt x="786" y="48"/>
                      <a:pt x="765" y="6"/>
                      <a:pt x="724" y="6"/>
                    </a:cubicBezTo>
                    <a:cubicBezTo>
                      <a:pt x="685" y="2"/>
                      <a:pt x="647" y="1"/>
                      <a:pt x="6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71" name="Google Shape;1371;p16"/>
              <p:cNvSpPr/>
              <p:nvPr/>
            </p:nvSpPr>
            <p:spPr>
              <a:xfrm>
                <a:off x="8455500" y="2500025"/>
                <a:ext cx="18100" cy="6150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46" extrusionOk="0">
                    <a:moveTo>
                      <a:pt x="270" y="0"/>
                    </a:moveTo>
                    <a:cubicBezTo>
                      <a:pt x="220" y="0"/>
                      <a:pt x="170" y="6"/>
                      <a:pt x="119" y="16"/>
                    </a:cubicBezTo>
                    <a:cubicBezTo>
                      <a:pt x="0" y="36"/>
                      <a:pt x="50" y="205"/>
                      <a:pt x="162" y="205"/>
                    </a:cubicBezTo>
                    <a:cubicBezTo>
                      <a:pt x="169" y="205"/>
                      <a:pt x="175" y="205"/>
                      <a:pt x="182" y="204"/>
                    </a:cubicBezTo>
                    <a:cubicBezTo>
                      <a:pt x="233" y="189"/>
                      <a:pt x="288" y="182"/>
                      <a:pt x="343" y="182"/>
                    </a:cubicBezTo>
                    <a:cubicBezTo>
                      <a:pt x="443" y="182"/>
                      <a:pt x="546" y="205"/>
                      <a:pt x="640" y="245"/>
                    </a:cubicBezTo>
                    <a:cubicBezTo>
                      <a:pt x="682" y="245"/>
                      <a:pt x="724" y="204"/>
                      <a:pt x="682" y="162"/>
                    </a:cubicBezTo>
                    <a:cubicBezTo>
                      <a:pt x="572" y="51"/>
                      <a:pt x="425" y="0"/>
                      <a:pt x="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72" name="Google Shape;1372;p16"/>
              <p:cNvSpPr/>
              <p:nvPr/>
            </p:nvSpPr>
            <p:spPr>
              <a:xfrm>
                <a:off x="8879775" y="2706175"/>
                <a:ext cx="16200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648" h="259" extrusionOk="0">
                    <a:moveTo>
                      <a:pt x="243" y="0"/>
                    </a:moveTo>
                    <a:cubicBezTo>
                      <a:pt x="204" y="0"/>
                      <a:pt x="165" y="3"/>
                      <a:pt x="126" y="9"/>
                    </a:cubicBezTo>
                    <a:cubicBezTo>
                      <a:pt x="1" y="29"/>
                      <a:pt x="1" y="238"/>
                      <a:pt x="126" y="259"/>
                    </a:cubicBezTo>
                    <a:lnTo>
                      <a:pt x="126" y="238"/>
                    </a:lnTo>
                    <a:cubicBezTo>
                      <a:pt x="169" y="244"/>
                      <a:pt x="212" y="247"/>
                      <a:pt x="254" y="247"/>
                    </a:cubicBezTo>
                    <a:cubicBezTo>
                      <a:pt x="358" y="247"/>
                      <a:pt x="461" y="232"/>
                      <a:pt x="564" y="217"/>
                    </a:cubicBezTo>
                    <a:cubicBezTo>
                      <a:pt x="648" y="175"/>
                      <a:pt x="648" y="71"/>
                      <a:pt x="564" y="50"/>
                    </a:cubicBezTo>
                    <a:cubicBezTo>
                      <a:pt x="457" y="20"/>
                      <a:pt x="350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73" name="Google Shape;1373;p16"/>
              <p:cNvSpPr/>
              <p:nvPr/>
            </p:nvSpPr>
            <p:spPr>
              <a:xfrm>
                <a:off x="8859450" y="2770300"/>
                <a:ext cx="1775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218" extrusionOk="0">
                    <a:moveTo>
                      <a:pt x="260" y="1"/>
                    </a:moveTo>
                    <a:cubicBezTo>
                      <a:pt x="215" y="1"/>
                      <a:pt x="170" y="3"/>
                      <a:pt x="126" y="9"/>
                    </a:cubicBezTo>
                    <a:cubicBezTo>
                      <a:pt x="0" y="30"/>
                      <a:pt x="0" y="197"/>
                      <a:pt x="126" y="218"/>
                    </a:cubicBezTo>
                    <a:cubicBezTo>
                      <a:pt x="292" y="218"/>
                      <a:pt x="459" y="197"/>
                      <a:pt x="647" y="176"/>
                    </a:cubicBezTo>
                    <a:cubicBezTo>
                      <a:pt x="710" y="155"/>
                      <a:pt x="710" y="72"/>
                      <a:pt x="647" y="51"/>
                    </a:cubicBezTo>
                    <a:cubicBezTo>
                      <a:pt x="510" y="20"/>
                      <a:pt x="383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74" name="Google Shape;1374;p16"/>
              <p:cNvSpPr/>
              <p:nvPr/>
            </p:nvSpPr>
            <p:spPr>
              <a:xfrm>
                <a:off x="8833000" y="2854875"/>
                <a:ext cx="165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299" extrusionOk="0">
                    <a:moveTo>
                      <a:pt x="174" y="1"/>
                    </a:moveTo>
                    <a:cubicBezTo>
                      <a:pt x="84" y="1"/>
                      <a:pt x="0" y="106"/>
                      <a:pt x="99" y="172"/>
                    </a:cubicBezTo>
                    <a:cubicBezTo>
                      <a:pt x="180" y="253"/>
                      <a:pt x="295" y="299"/>
                      <a:pt x="418" y="299"/>
                    </a:cubicBezTo>
                    <a:cubicBezTo>
                      <a:pt x="485" y="299"/>
                      <a:pt x="554" y="285"/>
                      <a:pt x="620" y="255"/>
                    </a:cubicBezTo>
                    <a:cubicBezTo>
                      <a:pt x="662" y="213"/>
                      <a:pt x="641" y="130"/>
                      <a:pt x="579" y="109"/>
                    </a:cubicBezTo>
                    <a:cubicBezTo>
                      <a:pt x="557" y="113"/>
                      <a:pt x="534" y="115"/>
                      <a:pt x="512" y="115"/>
                    </a:cubicBezTo>
                    <a:cubicBezTo>
                      <a:pt x="411" y="115"/>
                      <a:pt x="314" y="77"/>
                      <a:pt x="245" y="26"/>
                    </a:cubicBezTo>
                    <a:cubicBezTo>
                      <a:pt x="223" y="8"/>
                      <a:pt x="199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75" name="Google Shape;1375;p16"/>
              <p:cNvSpPr/>
              <p:nvPr/>
            </p:nvSpPr>
            <p:spPr>
              <a:xfrm>
                <a:off x="8811500" y="2979675"/>
                <a:ext cx="125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90" extrusionOk="0">
                    <a:moveTo>
                      <a:pt x="193" y="1"/>
                    </a:moveTo>
                    <a:cubicBezTo>
                      <a:pt x="87" y="1"/>
                      <a:pt x="1" y="171"/>
                      <a:pt x="125" y="206"/>
                    </a:cubicBezTo>
                    <a:lnTo>
                      <a:pt x="125" y="227"/>
                    </a:lnTo>
                    <a:cubicBezTo>
                      <a:pt x="208" y="269"/>
                      <a:pt x="292" y="290"/>
                      <a:pt x="396" y="290"/>
                    </a:cubicBezTo>
                    <a:cubicBezTo>
                      <a:pt x="458" y="290"/>
                      <a:pt x="500" y="206"/>
                      <a:pt x="458" y="165"/>
                    </a:cubicBezTo>
                    <a:cubicBezTo>
                      <a:pt x="396" y="102"/>
                      <a:pt x="333" y="60"/>
                      <a:pt x="250" y="19"/>
                    </a:cubicBezTo>
                    <a:cubicBezTo>
                      <a:pt x="231" y="6"/>
                      <a:pt x="211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76" name="Google Shape;1376;p16"/>
              <p:cNvSpPr/>
              <p:nvPr/>
            </p:nvSpPr>
            <p:spPr>
              <a:xfrm>
                <a:off x="8830675" y="2764625"/>
                <a:ext cx="1102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41" extrusionOk="0">
                    <a:moveTo>
                      <a:pt x="233" y="1"/>
                    </a:moveTo>
                    <a:cubicBezTo>
                      <a:pt x="174" y="1"/>
                      <a:pt x="114" y="22"/>
                      <a:pt x="67" y="69"/>
                    </a:cubicBezTo>
                    <a:cubicBezTo>
                      <a:pt x="1" y="135"/>
                      <a:pt x="78" y="240"/>
                      <a:pt x="155" y="240"/>
                    </a:cubicBezTo>
                    <a:cubicBezTo>
                      <a:pt x="175" y="240"/>
                      <a:pt x="195" y="233"/>
                      <a:pt x="213" y="215"/>
                    </a:cubicBezTo>
                    <a:cubicBezTo>
                      <a:pt x="234" y="205"/>
                      <a:pt x="255" y="199"/>
                      <a:pt x="273" y="199"/>
                    </a:cubicBezTo>
                    <a:cubicBezTo>
                      <a:pt x="291" y="199"/>
                      <a:pt x="307" y="205"/>
                      <a:pt x="317" y="215"/>
                    </a:cubicBezTo>
                    <a:cubicBezTo>
                      <a:pt x="326" y="217"/>
                      <a:pt x="335" y="218"/>
                      <a:pt x="342" y="218"/>
                    </a:cubicBezTo>
                    <a:cubicBezTo>
                      <a:pt x="409" y="218"/>
                      <a:pt x="440" y="146"/>
                      <a:pt x="421" y="90"/>
                    </a:cubicBezTo>
                    <a:cubicBezTo>
                      <a:pt x="376" y="33"/>
                      <a:pt x="305" y="1"/>
                      <a:pt x="2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77" name="Google Shape;1377;p16"/>
              <p:cNvSpPr/>
              <p:nvPr/>
            </p:nvSpPr>
            <p:spPr>
              <a:xfrm>
                <a:off x="8871750" y="2863175"/>
                <a:ext cx="13275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531" h="257" extrusionOk="0">
                    <a:moveTo>
                      <a:pt x="125" y="1"/>
                    </a:moveTo>
                    <a:cubicBezTo>
                      <a:pt x="40" y="1"/>
                      <a:pt x="1" y="157"/>
                      <a:pt x="113" y="194"/>
                    </a:cubicBezTo>
                    <a:cubicBezTo>
                      <a:pt x="197" y="236"/>
                      <a:pt x="322" y="257"/>
                      <a:pt x="426" y="257"/>
                    </a:cubicBezTo>
                    <a:cubicBezTo>
                      <a:pt x="489" y="257"/>
                      <a:pt x="531" y="194"/>
                      <a:pt x="468" y="153"/>
                    </a:cubicBezTo>
                    <a:cubicBezTo>
                      <a:pt x="385" y="90"/>
                      <a:pt x="259" y="48"/>
                      <a:pt x="155" y="7"/>
                    </a:cubicBezTo>
                    <a:cubicBezTo>
                      <a:pt x="145" y="2"/>
                      <a:pt x="135" y="1"/>
                      <a:pt x="1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78" name="Google Shape;1378;p16"/>
              <p:cNvSpPr/>
              <p:nvPr/>
            </p:nvSpPr>
            <p:spPr>
              <a:xfrm>
                <a:off x="8833900" y="2671175"/>
                <a:ext cx="182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349" extrusionOk="0">
                    <a:moveTo>
                      <a:pt x="233" y="1"/>
                    </a:moveTo>
                    <a:cubicBezTo>
                      <a:pt x="197" y="1"/>
                      <a:pt x="161" y="4"/>
                      <a:pt x="126" y="11"/>
                    </a:cubicBezTo>
                    <a:cubicBezTo>
                      <a:pt x="0" y="11"/>
                      <a:pt x="0" y="199"/>
                      <a:pt x="126" y="199"/>
                    </a:cubicBezTo>
                    <a:cubicBezTo>
                      <a:pt x="147" y="196"/>
                      <a:pt x="169" y="195"/>
                      <a:pt x="190" y="195"/>
                    </a:cubicBezTo>
                    <a:cubicBezTo>
                      <a:pt x="335" y="195"/>
                      <a:pt x="478" y="254"/>
                      <a:pt x="605" y="345"/>
                    </a:cubicBezTo>
                    <a:cubicBezTo>
                      <a:pt x="614" y="348"/>
                      <a:pt x="622" y="349"/>
                      <a:pt x="630" y="349"/>
                    </a:cubicBezTo>
                    <a:cubicBezTo>
                      <a:pt x="683" y="349"/>
                      <a:pt x="728" y="295"/>
                      <a:pt x="710" y="240"/>
                    </a:cubicBezTo>
                    <a:cubicBezTo>
                      <a:pt x="588" y="85"/>
                      <a:pt x="409" y="1"/>
                      <a:pt x="2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79" name="Google Shape;1379;p16"/>
              <p:cNvSpPr/>
              <p:nvPr/>
            </p:nvSpPr>
            <p:spPr>
              <a:xfrm>
                <a:off x="8166550" y="2896150"/>
                <a:ext cx="6175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50" extrusionOk="0">
                    <a:moveTo>
                      <a:pt x="68" y="0"/>
                    </a:moveTo>
                    <a:cubicBezTo>
                      <a:pt x="1" y="0"/>
                      <a:pt x="1" y="149"/>
                      <a:pt x="68" y="149"/>
                    </a:cubicBezTo>
                    <a:cubicBezTo>
                      <a:pt x="72" y="149"/>
                      <a:pt x="76" y="149"/>
                      <a:pt x="80" y="148"/>
                    </a:cubicBezTo>
                    <a:lnTo>
                      <a:pt x="184" y="127"/>
                    </a:lnTo>
                    <a:cubicBezTo>
                      <a:pt x="247" y="106"/>
                      <a:pt x="247" y="43"/>
                      <a:pt x="184" y="22"/>
                    </a:cubicBezTo>
                    <a:lnTo>
                      <a:pt x="80" y="2"/>
                    </a:lnTo>
                    <a:cubicBezTo>
                      <a:pt x="76" y="1"/>
                      <a:pt x="72" y="0"/>
                      <a:pt x="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80" name="Google Shape;1380;p16"/>
              <p:cNvSpPr/>
              <p:nvPr/>
            </p:nvSpPr>
            <p:spPr>
              <a:xfrm>
                <a:off x="8162950" y="2912225"/>
                <a:ext cx="246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426" extrusionOk="0">
                    <a:moveTo>
                      <a:pt x="842" y="0"/>
                    </a:moveTo>
                    <a:cubicBezTo>
                      <a:pt x="832" y="0"/>
                      <a:pt x="820" y="2"/>
                      <a:pt x="808" y="5"/>
                    </a:cubicBezTo>
                    <a:cubicBezTo>
                      <a:pt x="704" y="26"/>
                      <a:pt x="600" y="47"/>
                      <a:pt x="495" y="68"/>
                    </a:cubicBezTo>
                    <a:cubicBezTo>
                      <a:pt x="477" y="72"/>
                      <a:pt x="463" y="83"/>
                      <a:pt x="455" y="97"/>
                    </a:cubicBezTo>
                    <a:lnTo>
                      <a:pt x="455" y="97"/>
                    </a:lnTo>
                    <a:cubicBezTo>
                      <a:pt x="320" y="145"/>
                      <a:pt x="189" y="210"/>
                      <a:pt x="57" y="297"/>
                    </a:cubicBezTo>
                    <a:cubicBezTo>
                      <a:pt x="0" y="335"/>
                      <a:pt x="30" y="425"/>
                      <a:pt x="98" y="425"/>
                    </a:cubicBezTo>
                    <a:cubicBezTo>
                      <a:pt x="105" y="425"/>
                      <a:pt x="112" y="424"/>
                      <a:pt x="120" y="422"/>
                    </a:cubicBezTo>
                    <a:cubicBezTo>
                      <a:pt x="343" y="329"/>
                      <a:pt x="567" y="269"/>
                      <a:pt x="790" y="228"/>
                    </a:cubicBezTo>
                    <a:lnTo>
                      <a:pt x="790" y="228"/>
                    </a:lnTo>
                    <a:cubicBezTo>
                      <a:pt x="803" y="230"/>
                      <a:pt x="816" y="232"/>
                      <a:pt x="829" y="235"/>
                    </a:cubicBezTo>
                    <a:lnTo>
                      <a:pt x="829" y="221"/>
                    </a:lnTo>
                    <a:lnTo>
                      <a:pt x="829" y="221"/>
                    </a:lnTo>
                    <a:cubicBezTo>
                      <a:pt x="843" y="218"/>
                      <a:pt x="857" y="216"/>
                      <a:pt x="871" y="214"/>
                    </a:cubicBezTo>
                    <a:cubicBezTo>
                      <a:pt x="985" y="195"/>
                      <a:pt x="960" y="0"/>
                      <a:pt x="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81" name="Google Shape;1381;p16"/>
              <p:cNvSpPr/>
              <p:nvPr/>
            </p:nvSpPr>
            <p:spPr>
              <a:xfrm>
                <a:off x="8172650" y="2946775"/>
                <a:ext cx="162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398" extrusionOk="0">
                    <a:moveTo>
                      <a:pt x="449" y="0"/>
                    </a:moveTo>
                    <a:cubicBezTo>
                      <a:pt x="284" y="0"/>
                      <a:pt x="126" y="87"/>
                      <a:pt x="45" y="250"/>
                    </a:cubicBezTo>
                    <a:cubicBezTo>
                      <a:pt x="0" y="324"/>
                      <a:pt x="71" y="398"/>
                      <a:pt x="145" y="398"/>
                    </a:cubicBezTo>
                    <a:cubicBezTo>
                      <a:pt x="176" y="398"/>
                      <a:pt x="208" y="385"/>
                      <a:pt x="232" y="354"/>
                    </a:cubicBezTo>
                    <a:cubicBezTo>
                      <a:pt x="316" y="208"/>
                      <a:pt x="420" y="208"/>
                      <a:pt x="566" y="167"/>
                    </a:cubicBezTo>
                    <a:cubicBezTo>
                      <a:pt x="629" y="146"/>
                      <a:pt x="650" y="42"/>
                      <a:pt x="587" y="21"/>
                    </a:cubicBezTo>
                    <a:cubicBezTo>
                      <a:pt x="542" y="7"/>
                      <a:pt x="495" y="0"/>
                      <a:pt x="4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82" name="Google Shape;1382;p16"/>
              <p:cNvSpPr/>
              <p:nvPr/>
            </p:nvSpPr>
            <p:spPr>
              <a:xfrm>
                <a:off x="8220700" y="2941700"/>
                <a:ext cx="208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95" extrusionOk="0">
                    <a:moveTo>
                      <a:pt x="572" y="0"/>
                    </a:moveTo>
                    <a:cubicBezTo>
                      <a:pt x="386" y="0"/>
                      <a:pt x="202" y="75"/>
                      <a:pt x="83" y="224"/>
                    </a:cubicBezTo>
                    <a:cubicBezTo>
                      <a:pt x="1" y="290"/>
                      <a:pt x="75" y="395"/>
                      <a:pt x="161" y="395"/>
                    </a:cubicBezTo>
                    <a:cubicBezTo>
                      <a:pt x="184" y="395"/>
                      <a:pt x="207" y="387"/>
                      <a:pt x="229" y="370"/>
                    </a:cubicBezTo>
                    <a:cubicBezTo>
                      <a:pt x="396" y="265"/>
                      <a:pt x="584" y="182"/>
                      <a:pt x="772" y="161"/>
                    </a:cubicBezTo>
                    <a:cubicBezTo>
                      <a:pt x="834" y="140"/>
                      <a:pt x="834" y="57"/>
                      <a:pt x="792" y="36"/>
                    </a:cubicBezTo>
                    <a:cubicBezTo>
                      <a:pt x="721" y="12"/>
                      <a:pt x="646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83" name="Google Shape;1383;p16"/>
              <p:cNvSpPr/>
              <p:nvPr/>
            </p:nvSpPr>
            <p:spPr>
              <a:xfrm>
                <a:off x="8200725" y="2912350"/>
                <a:ext cx="13200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262" extrusionOk="0">
                    <a:moveTo>
                      <a:pt x="423" y="0"/>
                    </a:moveTo>
                    <a:lnTo>
                      <a:pt x="111" y="63"/>
                    </a:lnTo>
                    <a:cubicBezTo>
                      <a:pt x="0" y="81"/>
                      <a:pt x="36" y="261"/>
                      <a:pt x="145" y="261"/>
                    </a:cubicBezTo>
                    <a:cubicBezTo>
                      <a:pt x="160" y="261"/>
                      <a:pt x="177" y="258"/>
                      <a:pt x="194" y="251"/>
                    </a:cubicBezTo>
                    <a:lnTo>
                      <a:pt x="465" y="105"/>
                    </a:lnTo>
                    <a:cubicBezTo>
                      <a:pt x="528" y="84"/>
                      <a:pt x="486" y="0"/>
                      <a:pt x="4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84" name="Google Shape;1384;p16"/>
              <p:cNvSpPr/>
              <p:nvPr/>
            </p:nvSpPr>
            <p:spPr>
              <a:xfrm>
                <a:off x="8188100" y="2996075"/>
                <a:ext cx="187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370" extrusionOk="0">
                    <a:moveTo>
                      <a:pt x="649" y="1"/>
                    </a:moveTo>
                    <a:cubicBezTo>
                      <a:pt x="638" y="1"/>
                      <a:pt x="627" y="3"/>
                      <a:pt x="616" y="9"/>
                    </a:cubicBezTo>
                    <a:cubicBezTo>
                      <a:pt x="449" y="51"/>
                      <a:pt x="261" y="114"/>
                      <a:pt x="94" y="176"/>
                    </a:cubicBezTo>
                    <a:cubicBezTo>
                      <a:pt x="0" y="214"/>
                      <a:pt x="25" y="370"/>
                      <a:pt x="122" y="370"/>
                    </a:cubicBezTo>
                    <a:cubicBezTo>
                      <a:pt x="133" y="370"/>
                      <a:pt x="144" y="368"/>
                      <a:pt x="157" y="364"/>
                    </a:cubicBezTo>
                    <a:cubicBezTo>
                      <a:pt x="324" y="301"/>
                      <a:pt x="511" y="218"/>
                      <a:pt x="678" y="134"/>
                    </a:cubicBezTo>
                    <a:cubicBezTo>
                      <a:pt x="750" y="99"/>
                      <a:pt x="714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85" name="Google Shape;1385;p16"/>
              <p:cNvSpPr/>
              <p:nvPr/>
            </p:nvSpPr>
            <p:spPr>
              <a:xfrm>
                <a:off x="8190725" y="3062525"/>
                <a:ext cx="195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6" extrusionOk="0">
                    <a:moveTo>
                      <a:pt x="719" y="0"/>
                    </a:moveTo>
                    <a:cubicBezTo>
                      <a:pt x="490" y="84"/>
                      <a:pt x="281" y="167"/>
                      <a:pt x="73" y="292"/>
                    </a:cubicBezTo>
                    <a:cubicBezTo>
                      <a:pt x="1" y="328"/>
                      <a:pt x="52" y="426"/>
                      <a:pt x="121" y="426"/>
                    </a:cubicBezTo>
                    <a:cubicBezTo>
                      <a:pt x="133" y="426"/>
                      <a:pt x="144" y="423"/>
                      <a:pt x="156" y="417"/>
                    </a:cubicBezTo>
                    <a:cubicBezTo>
                      <a:pt x="365" y="334"/>
                      <a:pt x="573" y="209"/>
                      <a:pt x="761" y="84"/>
                    </a:cubicBezTo>
                    <a:cubicBezTo>
                      <a:pt x="782" y="63"/>
                      <a:pt x="761" y="0"/>
                      <a:pt x="7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86" name="Google Shape;1386;p16"/>
              <p:cNvSpPr/>
              <p:nvPr/>
            </p:nvSpPr>
            <p:spPr>
              <a:xfrm>
                <a:off x="8219900" y="3031675"/>
                <a:ext cx="2517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449" extrusionOk="0">
                    <a:moveTo>
                      <a:pt x="908" y="1"/>
                    </a:moveTo>
                    <a:cubicBezTo>
                      <a:pt x="902" y="1"/>
                      <a:pt x="894" y="2"/>
                      <a:pt x="887" y="4"/>
                    </a:cubicBezTo>
                    <a:cubicBezTo>
                      <a:pt x="595" y="66"/>
                      <a:pt x="324" y="170"/>
                      <a:pt x="74" y="296"/>
                    </a:cubicBezTo>
                    <a:cubicBezTo>
                      <a:pt x="0" y="332"/>
                      <a:pt x="7" y="449"/>
                      <a:pt x="81" y="449"/>
                    </a:cubicBezTo>
                    <a:cubicBezTo>
                      <a:pt x="91" y="449"/>
                      <a:pt x="102" y="447"/>
                      <a:pt x="115" y="442"/>
                    </a:cubicBezTo>
                    <a:cubicBezTo>
                      <a:pt x="386" y="379"/>
                      <a:pt x="678" y="275"/>
                      <a:pt x="950" y="129"/>
                    </a:cubicBezTo>
                    <a:cubicBezTo>
                      <a:pt x="1007" y="91"/>
                      <a:pt x="977" y="1"/>
                      <a:pt x="9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87" name="Google Shape;1387;p16"/>
              <p:cNvSpPr/>
              <p:nvPr/>
            </p:nvSpPr>
            <p:spPr>
              <a:xfrm>
                <a:off x="8234225" y="3110750"/>
                <a:ext cx="1725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52" extrusionOk="0">
                    <a:moveTo>
                      <a:pt x="532" y="0"/>
                    </a:moveTo>
                    <a:cubicBezTo>
                      <a:pt x="349" y="0"/>
                      <a:pt x="185" y="81"/>
                      <a:pt x="64" y="219"/>
                    </a:cubicBezTo>
                    <a:cubicBezTo>
                      <a:pt x="0" y="267"/>
                      <a:pt x="58" y="352"/>
                      <a:pt x="126" y="352"/>
                    </a:cubicBezTo>
                    <a:cubicBezTo>
                      <a:pt x="147" y="352"/>
                      <a:pt x="169" y="343"/>
                      <a:pt x="189" y="324"/>
                    </a:cubicBezTo>
                    <a:cubicBezTo>
                      <a:pt x="314" y="219"/>
                      <a:pt x="481" y="157"/>
                      <a:pt x="648" y="115"/>
                    </a:cubicBezTo>
                    <a:cubicBezTo>
                      <a:pt x="689" y="94"/>
                      <a:pt x="689" y="32"/>
                      <a:pt x="648" y="11"/>
                    </a:cubicBezTo>
                    <a:cubicBezTo>
                      <a:pt x="608" y="4"/>
                      <a:pt x="570" y="0"/>
                      <a:pt x="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88" name="Google Shape;1388;p16"/>
              <p:cNvSpPr/>
              <p:nvPr/>
            </p:nvSpPr>
            <p:spPr>
              <a:xfrm>
                <a:off x="8236200" y="3164475"/>
                <a:ext cx="1755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463" extrusionOk="0">
                    <a:moveTo>
                      <a:pt x="587" y="1"/>
                    </a:moveTo>
                    <a:cubicBezTo>
                      <a:pt x="574" y="1"/>
                      <a:pt x="561" y="4"/>
                      <a:pt x="548" y="10"/>
                    </a:cubicBezTo>
                    <a:cubicBezTo>
                      <a:pt x="402" y="94"/>
                      <a:pt x="235" y="177"/>
                      <a:pt x="89" y="281"/>
                    </a:cubicBezTo>
                    <a:cubicBezTo>
                      <a:pt x="1" y="334"/>
                      <a:pt x="62" y="462"/>
                      <a:pt x="146" y="462"/>
                    </a:cubicBezTo>
                    <a:cubicBezTo>
                      <a:pt x="161" y="462"/>
                      <a:pt x="177" y="458"/>
                      <a:pt x="193" y="448"/>
                    </a:cubicBezTo>
                    <a:cubicBezTo>
                      <a:pt x="327" y="353"/>
                      <a:pt x="479" y="257"/>
                      <a:pt x="616" y="145"/>
                    </a:cubicBezTo>
                    <a:lnTo>
                      <a:pt x="616" y="145"/>
                    </a:lnTo>
                    <a:lnTo>
                      <a:pt x="631" y="135"/>
                    </a:lnTo>
                    <a:cubicBezTo>
                      <a:pt x="701" y="83"/>
                      <a:pt x="654" y="1"/>
                      <a:pt x="5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89" name="Google Shape;1389;p16"/>
              <p:cNvSpPr/>
              <p:nvPr/>
            </p:nvSpPr>
            <p:spPr>
              <a:xfrm>
                <a:off x="8165700" y="2842800"/>
                <a:ext cx="2477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991" h="243" extrusionOk="0">
                    <a:moveTo>
                      <a:pt x="703" y="0"/>
                    </a:moveTo>
                    <a:cubicBezTo>
                      <a:pt x="500" y="0"/>
                      <a:pt x="297" y="24"/>
                      <a:pt x="93" y="71"/>
                    </a:cubicBezTo>
                    <a:cubicBezTo>
                      <a:pt x="89" y="70"/>
                      <a:pt x="84" y="69"/>
                      <a:pt x="80" y="69"/>
                    </a:cubicBezTo>
                    <a:cubicBezTo>
                      <a:pt x="0" y="69"/>
                      <a:pt x="29" y="243"/>
                      <a:pt x="110" y="243"/>
                    </a:cubicBezTo>
                    <a:cubicBezTo>
                      <a:pt x="118" y="243"/>
                      <a:pt x="126" y="241"/>
                      <a:pt x="135" y="238"/>
                    </a:cubicBezTo>
                    <a:cubicBezTo>
                      <a:pt x="406" y="217"/>
                      <a:pt x="677" y="175"/>
                      <a:pt x="928" y="92"/>
                    </a:cubicBezTo>
                    <a:cubicBezTo>
                      <a:pt x="990" y="71"/>
                      <a:pt x="969" y="8"/>
                      <a:pt x="907" y="8"/>
                    </a:cubicBezTo>
                    <a:cubicBezTo>
                      <a:pt x="839" y="3"/>
                      <a:pt x="771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90" name="Google Shape;1390;p16"/>
              <p:cNvSpPr/>
              <p:nvPr/>
            </p:nvSpPr>
            <p:spPr>
              <a:xfrm>
                <a:off x="8176350" y="2873750"/>
                <a:ext cx="890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26" extrusionOk="0">
                    <a:moveTo>
                      <a:pt x="84" y="1"/>
                    </a:moveTo>
                    <a:cubicBezTo>
                      <a:pt x="1" y="1"/>
                      <a:pt x="1" y="126"/>
                      <a:pt x="84" y="126"/>
                    </a:cubicBezTo>
                    <a:lnTo>
                      <a:pt x="293" y="105"/>
                    </a:lnTo>
                    <a:cubicBezTo>
                      <a:pt x="356" y="105"/>
                      <a:pt x="356" y="1"/>
                      <a:pt x="2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91" name="Google Shape;1391;p16"/>
              <p:cNvSpPr/>
              <p:nvPr/>
            </p:nvSpPr>
            <p:spPr>
              <a:xfrm>
                <a:off x="8545375" y="3206875"/>
                <a:ext cx="148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374" extrusionOk="0">
                    <a:moveTo>
                      <a:pt x="272" y="1"/>
                    </a:moveTo>
                    <a:cubicBezTo>
                      <a:pt x="211" y="1"/>
                      <a:pt x="149" y="16"/>
                      <a:pt x="91" y="45"/>
                    </a:cubicBezTo>
                    <a:cubicBezTo>
                      <a:pt x="1" y="81"/>
                      <a:pt x="65" y="225"/>
                      <a:pt x="151" y="225"/>
                    </a:cubicBezTo>
                    <a:cubicBezTo>
                      <a:pt x="166" y="225"/>
                      <a:pt x="180" y="221"/>
                      <a:pt x="195" y="212"/>
                    </a:cubicBezTo>
                    <a:lnTo>
                      <a:pt x="195" y="233"/>
                    </a:lnTo>
                    <a:cubicBezTo>
                      <a:pt x="237" y="191"/>
                      <a:pt x="299" y="191"/>
                      <a:pt x="341" y="191"/>
                    </a:cubicBezTo>
                    <a:cubicBezTo>
                      <a:pt x="341" y="191"/>
                      <a:pt x="360" y="202"/>
                      <a:pt x="382" y="217"/>
                    </a:cubicBezTo>
                    <a:lnTo>
                      <a:pt x="382" y="217"/>
                    </a:lnTo>
                    <a:cubicBezTo>
                      <a:pt x="338" y="271"/>
                      <a:pt x="397" y="373"/>
                      <a:pt x="467" y="373"/>
                    </a:cubicBezTo>
                    <a:cubicBezTo>
                      <a:pt x="495" y="373"/>
                      <a:pt x="524" y="357"/>
                      <a:pt x="549" y="317"/>
                    </a:cubicBezTo>
                    <a:cubicBezTo>
                      <a:pt x="591" y="233"/>
                      <a:pt x="570" y="108"/>
                      <a:pt x="466" y="66"/>
                    </a:cubicBezTo>
                    <a:cubicBezTo>
                      <a:pt x="410" y="22"/>
                      <a:pt x="342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92" name="Google Shape;1392;p16"/>
              <p:cNvSpPr/>
              <p:nvPr/>
            </p:nvSpPr>
            <p:spPr>
              <a:xfrm>
                <a:off x="8551275" y="3140725"/>
                <a:ext cx="15150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31" extrusionOk="0">
                    <a:moveTo>
                      <a:pt x="147" y="1"/>
                    </a:moveTo>
                    <a:cubicBezTo>
                      <a:pt x="1" y="1"/>
                      <a:pt x="1" y="230"/>
                      <a:pt x="147" y="230"/>
                    </a:cubicBezTo>
                    <a:cubicBezTo>
                      <a:pt x="272" y="230"/>
                      <a:pt x="397" y="209"/>
                      <a:pt x="522" y="189"/>
                    </a:cubicBezTo>
                    <a:cubicBezTo>
                      <a:pt x="605" y="168"/>
                      <a:pt x="605" y="63"/>
                      <a:pt x="522" y="63"/>
                    </a:cubicBezTo>
                    <a:cubicBezTo>
                      <a:pt x="397" y="22"/>
                      <a:pt x="272" y="22"/>
                      <a:pt x="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93" name="Google Shape;1393;p16"/>
              <p:cNvSpPr/>
              <p:nvPr/>
            </p:nvSpPr>
            <p:spPr>
              <a:xfrm>
                <a:off x="8539425" y="3279950"/>
                <a:ext cx="980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82" extrusionOk="0">
                    <a:moveTo>
                      <a:pt x="200" y="1"/>
                    </a:moveTo>
                    <a:cubicBezTo>
                      <a:pt x="141" y="1"/>
                      <a:pt x="85" y="29"/>
                      <a:pt x="57" y="84"/>
                    </a:cubicBezTo>
                    <a:cubicBezTo>
                      <a:pt x="1" y="169"/>
                      <a:pt x="79" y="245"/>
                      <a:pt x="155" y="245"/>
                    </a:cubicBezTo>
                    <a:cubicBezTo>
                      <a:pt x="190" y="245"/>
                      <a:pt x="225" y="228"/>
                      <a:pt x="245" y="188"/>
                    </a:cubicBezTo>
                    <a:lnTo>
                      <a:pt x="245" y="209"/>
                    </a:lnTo>
                    <a:cubicBezTo>
                      <a:pt x="245" y="209"/>
                      <a:pt x="245" y="209"/>
                      <a:pt x="245" y="209"/>
                    </a:cubicBezTo>
                    <a:lnTo>
                      <a:pt x="245" y="209"/>
                    </a:lnTo>
                    <a:cubicBezTo>
                      <a:pt x="229" y="225"/>
                      <a:pt x="226" y="229"/>
                      <a:pt x="243" y="230"/>
                    </a:cubicBezTo>
                    <a:lnTo>
                      <a:pt x="243" y="230"/>
                    </a:lnTo>
                    <a:cubicBezTo>
                      <a:pt x="246" y="260"/>
                      <a:pt x="278" y="282"/>
                      <a:pt x="312" y="282"/>
                    </a:cubicBezTo>
                    <a:cubicBezTo>
                      <a:pt x="334" y="282"/>
                      <a:pt x="356" y="273"/>
                      <a:pt x="370" y="251"/>
                    </a:cubicBezTo>
                    <a:cubicBezTo>
                      <a:pt x="391" y="209"/>
                      <a:pt x="391" y="168"/>
                      <a:pt x="370" y="126"/>
                    </a:cubicBezTo>
                    <a:cubicBezTo>
                      <a:pt x="370" y="63"/>
                      <a:pt x="329" y="22"/>
                      <a:pt x="287" y="22"/>
                    </a:cubicBezTo>
                    <a:cubicBezTo>
                      <a:pt x="259" y="8"/>
                      <a:pt x="229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94" name="Google Shape;1394;p16"/>
              <p:cNvSpPr/>
              <p:nvPr/>
            </p:nvSpPr>
            <p:spPr>
              <a:xfrm>
                <a:off x="8546075" y="3404900"/>
                <a:ext cx="208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226" extrusionOk="0">
                    <a:moveTo>
                      <a:pt x="293" y="0"/>
                    </a:moveTo>
                    <a:cubicBezTo>
                      <a:pt x="237" y="0"/>
                      <a:pt x="181" y="3"/>
                      <a:pt x="125" y="9"/>
                    </a:cubicBezTo>
                    <a:cubicBezTo>
                      <a:pt x="0" y="29"/>
                      <a:pt x="0" y="196"/>
                      <a:pt x="125" y="217"/>
                    </a:cubicBezTo>
                    <a:cubicBezTo>
                      <a:pt x="186" y="223"/>
                      <a:pt x="247" y="226"/>
                      <a:pt x="308" y="226"/>
                    </a:cubicBezTo>
                    <a:cubicBezTo>
                      <a:pt x="456" y="226"/>
                      <a:pt x="603" y="211"/>
                      <a:pt x="751" y="196"/>
                    </a:cubicBezTo>
                    <a:cubicBezTo>
                      <a:pt x="834" y="175"/>
                      <a:pt x="834" y="71"/>
                      <a:pt x="751" y="50"/>
                    </a:cubicBezTo>
                    <a:cubicBezTo>
                      <a:pt x="598" y="20"/>
                      <a:pt x="446" y="0"/>
                      <a:pt x="2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95" name="Google Shape;1395;p16"/>
              <p:cNvSpPr/>
              <p:nvPr/>
            </p:nvSpPr>
            <p:spPr>
              <a:xfrm>
                <a:off x="8540575" y="3534600"/>
                <a:ext cx="20625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825" h="265" extrusionOk="0">
                    <a:moveTo>
                      <a:pt x="263" y="1"/>
                    </a:moveTo>
                    <a:cubicBezTo>
                      <a:pt x="214" y="1"/>
                      <a:pt x="165" y="5"/>
                      <a:pt x="116" y="14"/>
                    </a:cubicBezTo>
                    <a:cubicBezTo>
                      <a:pt x="0" y="14"/>
                      <a:pt x="9" y="227"/>
                      <a:pt x="110" y="227"/>
                    </a:cubicBezTo>
                    <a:cubicBezTo>
                      <a:pt x="118" y="227"/>
                      <a:pt x="127" y="226"/>
                      <a:pt x="137" y="223"/>
                    </a:cubicBezTo>
                    <a:lnTo>
                      <a:pt x="137" y="243"/>
                    </a:lnTo>
                    <a:cubicBezTo>
                      <a:pt x="223" y="235"/>
                      <a:pt x="306" y="230"/>
                      <a:pt x="387" y="230"/>
                    </a:cubicBezTo>
                    <a:cubicBezTo>
                      <a:pt x="408" y="230"/>
                      <a:pt x="430" y="230"/>
                      <a:pt x="451" y="231"/>
                    </a:cubicBezTo>
                    <a:lnTo>
                      <a:pt x="451" y="231"/>
                    </a:lnTo>
                    <a:cubicBezTo>
                      <a:pt x="459" y="246"/>
                      <a:pt x="472" y="258"/>
                      <a:pt x="491" y="264"/>
                    </a:cubicBezTo>
                    <a:lnTo>
                      <a:pt x="741" y="264"/>
                    </a:lnTo>
                    <a:cubicBezTo>
                      <a:pt x="804" y="243"/>
                      <a:pt x="825" y="181"/>
                      <a:pt x="783" y="139"/>
                    </a:cubicBezTo>
                    <a:cubicBezTo>
                      <a:pt x="619" y="57"/>
                      <a:pt x="442" y="1"/>
                      <a:pt x="2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96" name="Google Shape;1396;p16"/>
              <p:cNvSpPr/>
              <p:nvPr/>
            </p:nvSpPr>
            <p:spPr>
              <a:xfrm>
                <a:off x="8517625" y="3653700"/>
                <a:ext cx="201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56" extrusionOk="0">
                    <a:moveTo>
                      <a:pt x="219" y="0"/>
                    </a:moveTo>
                    <a:cubicBezTo>
                      <a:pt x="184" y="0"/>
                      <a:pt x="150" y="2"/>
                      <a:pt x="116" y="6"/>
                    </a:cubicBezTo>
                    <a:cubicBezTo>
                      <a:pt x="0" y="6"/>
                      <a:pt x="9" y="219"/>
                      <a:pt x="110" y="219"/>
                    </a:cubicBezTo>
                    <a:cubicBezTo>
                      <a:pt x="118" y="219"/>
                      <a:pt x="127" y="217"/>
                      <a:pt x="137" y="214"/>
                    </a:cubicBezTo>
                    <a:cubicBezTo>
                      <a:pt x="187" y="209"/>
                      <a:pt x="237" y="206"/>
                      <a:pt x="288" y="206"/>
                    </a:cubicBezTo>
                    <a:cubicBezTo>
                      <a:pt x="425" y="206"/>
                      <a:pt x="563" y="225"/>
                      <a:pt x="700" y="256"/>
                    </a:cubicBezTo>
                    <a:cubicBezTo>
                      <a:pt x="763" y="256"/>
                      <a:pt x="804" y="172"/>
                      <a:pt x="763" y="152"/>
                    </a:cubicBezTo>
                    <a:cubicBezTo>
                      <a:pt x="588" y="47"/>
                      <a:pt x="398" y="0"/>
                      <a:pt x="2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97" name="Google Shape;1397;p16"/>
              <p:cNvSpPr/>
              <p:nvPr/>
            </p:nvSpPr>
            <p:spPr>
              <a:xfrm>
                <a:off x="8498100" y="3753325"/>
                <a:ext cx="2557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76" extrusionOk="0">
                    <a:moveTo>
                      <a:pt x="231" y="0"/>
                    </a:moveTo>
                    <a:cubicBezTo>
                      <a:pt x="196" y="0"/>
                      <a:pt x="160" y="2"/>
                      <a:pt x="125" y="4"/>
                    </a:cubicBezTo>
                    <a:cubicBezTo>
                      <a:pt x="0" y="4"/>
                      <a:pt x="0" y="213"/>
                      <a:pt x="125" y="213"/>
                    </a:cubicBezTo>
                    <a:cubicBezTo>
                      <a:pt x="280" y="213"/>
                      <a:pt x="428" y="220"/>
                      <a:pt x="577" y="233"/>
                    </a:cubicBezTo>
                    <a:lnTo>
                      <a:pt x="577" y="233"/>
                    </a:lnTo>
                    <a:cubicBezTo>
                      <a:pt x="579" y="234"/>
                      <a:pt x="580" y="234"/>
                      <a:pt x="581" y="234"/>
                    </a:cubicBezTo>
                    <a:lnTo>
                      <a:pt x="581" y="234"/>
                    </a:lnTo>
                    <a:cubicBezTo>
                      <a:pt x="692" y="244"/>
                      <a:pt x="803" y="258"/>
                      <a:pt x="918" y="275"/>
                    </a:cubicBezTo>
                    <a:cubicBezTo>
                      <a:pt x="980" y="275"/>
                      <a:pt x="1022" y="192"/>
                      <a:pt x="960" y="150"/>
                    </a:cubicBezTo>
                    <a:cubicBezTo>
                      <a:pt x="723" y="60"/>
                      <a:pt x="472" y="0"/>
                      <a:pt x="2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98" name="Google Shape;1398;p16"/>
              <p:cNvSpPr/>
              <p:nvPr/>
            </p:nvSpPr>
            <p:spPr>
              <a:xfrm>
                <a:off x="8532700" y="3811625"/>
                <a:ext cx="19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765" h="260" extrusionOk="0">
                    <a:moveTo>
                      <a:pt x="513" y="0"/>
                    </a:moveTo>
                    <a:cubicBezTo>
                      <a:pt x="382" y="0"/>
                      <a:pt x="255" y="20"/>
                      <a:pt x="118" y="50"/>
                    </a:cubicBezTo>
                    <a:cubicBezTo>
                      <a:pt x="113" y="49"/>
                      <a:pt x="108" y="49"/>
                      <a:pt x="104" y="49"/>
                    </a:cubicBezTo>
                    <a:cubicBezTo>
                      <a:pt x="1" y="49"/>
                      <a:pt x="36" y="260"/>
                      <a:pt x="145" y="260"/>
                    </a:cubicBezTo>
                    <a:cubicBezTo>
                      <a:pt x="150" y="260"/>
                      <a:pt x="155" y="260"/>
                      <a:pt x="160" y="259"/>
                    </a:cubicBezTo>
                    <a:cubicBezTo>
                      <a:pt x="326" y="238"/>
                      <a:pt x="514" y="196"/>
                      <a:pt x="681" y="134"/>
                    </a:cubicBezTo>
                    <a:cubicBezTo>
                      <a:pt x="764" y="92"/>
                      <a:pt x="723" y="8"/>
                      <a:pt x="660" y="8"/>
                    </a:cubicBezTo>
                    <a:cubicBezTo>
                      <a:pt x="610" y="3"/>
                      <a:pt x="561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99" name="Google Shape;1399;p16"/>
              <p:cNvSpPr/>
              <p:nvPr/>
            </p:nvSpPr>
            <p:spPr>
              <a:xfrm>
                <a:off x="8515825" y="3885350"/>
                <a:ext cx="16700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209" extrusionOk="0">
                    <a:moveTo>
                      <a:pt x="105" y="0"/>
                    </a:moveTo>
                    <a:cubicBezTo>
                      <a:pt x="0" y="21"/>
                      <a:pt x="0" y="188"/>
                      <a:pt x="105" y="209"/>
                    </a:cubicBezTo>
                    <a:cubicBezTo>
                      <a:pt x="271" y="209"/>
                      <a:pt x="417" y="209"/>
                      <a:pt x="584" y="188"/>
                    </a:cubicBezTo>
                    <a:cubicBezTo>
                      <a:pt x="668" y="167"/>
                      <a:pt x="668" y="63"/>
                      <a:pt x="584" y="42"/>
                    </a:cubicBezTo>
                    <a:cubicBezTo>
                      <a:pt x="417" y="21"/>
                      <a:pt x="271" y="0"/>
                      <a:pt x="1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00" name="Google Shape;1400;p16"/>
              <p:cNvSpPr/>
              <p:nvPr/>
            </p:nvSpPr>
            <p:spPr>
              <a:xfrm>
                <a:off x="8289525" y="4242200"/>
                <a:ext cx="543625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548" extrusionOk="0">
                    <a:moveTo>
                      <a:pt x="21362" y="0"/>
                    </a:moveTo>
                    <a:cubicBezTo>
                      <a:pt x="21335" y="0"/>
                      <a:pt x="21306" y="5"/>
                      <a:pt x="21275" y="14"/>
                    </a:cubicBezTo>
                    <a:cubicBezTo>
                      <a:pt x="18563" y="765"/>
                      <a:pt x="15768" y="827"/>
                      <a:pt x="12994" y="890"/>
                    </a:cubicBezTo>
                    <a:cubicBezTo>
                      <a:pt x="11618" y="911"/>
                      <a:pt x="10262" y="1015"/>
                      <a:pt x="8885" y="1036"/>
                    </a:cubicBezTo>
                    <a:cubicBezTo>
                      <a:pt x="7509" y="1036"/>
                      <a:pt x="6132" y="973"/>
                      <a:pt x="4776" y="806"/>
                    </a:cubicBezTo>
                    <a:cubicBezTo>
                      <a:pt x="3963" y="723"/>
                      <a:pt x="3170" y="598"/>
                      <a:pt x="2357" y="473"/>
                    </a:cubicBezTo>
                    <a:cubicBezTo>
                      <a:pt x="1627" y="368"/>
                      <a:pt x="855" y="118"/>
                      <a:pt x="104" y="97"/>
                    </a:cubicBezTo>
                    <a:cubicBezTo>
                      <a:pt x="21" y="97"/>
                      <a:pt x="0" y="222"/>
                      <a:pt x="63" y="264"/>
                    </a:cubicBezTo>
                    <a:cubicBezTo>
                      <a:pt x="647" y="577"/>
                      <a:pt x="1356" y="681"/>
                      <a:pt x="2002" y="806"/>
                    </a:cubicBezTo>
                    <a:cubicBezTo>
                      <a:pt x="2691" y="973"/>
                      <a:pt x="3400" y="1098"/>
                      <a:pt x="4088" y="1203"/>
                    </a:cubicBezTo>
                    <a:cubicBezTo>
                      <a:pt x="5465" y="1390"/>
                      <a:pt x="6862" y="1515"/>
                      <a:pt x="8260" y="1536"/>
                    </a:cubicBezTo>
                    <a:cubicBezTo>
                      <a:pt x="8531" y="1544"/>
                      <a:pt x="8801" y="1548"/>
                      <a:pt x="9072" y="1548"/>
                    </a:cubicBezTo>
                    <a:cubicBezTo>
                      <a:pt x="10219" y="1548"/>
                      <a:pt x="11363" y="1487"/>
                      <a:pt x="12494" y="1453"/>
                    </a:cubicBezTo>
                    <a:cubicBezTo>
                      <a:pt x="13912" y="1432"/>
                      <a:pt x="15330" y="1411"/>
                      <a:pt x="16749" y="1307"/>
                    </a:cubicBezTo>
                    <a:cubicBezTo>
                      <a:pt x="18334" y="1203"/>
                      <a:pt x="19898" y="952"/>
                      <a:pt x="21421" y="556"/>
                    </a:cubicBezTo>
                    <a:cubicBezTo>
                      <a:pt x="21745" y="461"/>
                      <a:pt x="21651" y="0"/>
                      <a:pt x="213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01" name="Google Shape;1401;p16"/>
          <p:cNvGrpSpPr/>
          <p:nvPr/>
        </p:nvGrpSpPr>
        <p:grpSpPr>
          <a:xfrm>
            <a:off x="-693186" y="3798180"/>
            <a:ext cx="1829071" cy="2607992"/>
            <a:chOff x="29206" y="2199506"/>
            <a:chExt cx="1371803" cy="1955994"/>
          </a:xfrm>
        </p:grpSpPr>
        <p:sp>
          <p:nvSpPr>
            <p:cNvPr id="1402" name="Google Shape;1402;p16"/>
            <p:cNvSpPr/>
            <p:nvPr/>
          </p:nvSpPr>
          <p:spPr>
            <a:xfrm>
              <a:off x="411425" y="4042100"/>
              <a:ext cx="748500" cy="11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03" name="Google Shape;1403;p16"/>
            <p:cNvGrpSpPr/>
            <p:nvPr/>
          </p:nvGrpSpPr>
          <p:grpSpPr>
            <a:xfrm>
              <a:off x="29206" y="2199506"/>
              <a:ext cx="1371803" cy="1916250"/>
              <a:chOff x="173975" y="1846850"/>
              <a:chExt cx="1630575" cy="2277725"/>
            </a:xfrm>
          </p:grpSpPr>
          <p:sp>
            <p:nvSpPr>
              <p:cNvPr id="1404" name="Google Shape;1404;p16"/>
              <p:cNvSpPr/>
              <p:nvPr/>
            </p:nvSpPr>
            <p:spPr>
              <a:xfrm>
                <a:off x="593225" y="1846850"/>
                <a:ext cx="549625" cy="700300"/>
              </a:xfrm>
              <a:custGeom>
                <a:avLst/>
                <a:gdLst/>
                <a:ahLst/>
                <a:cxnLst/>
                <a:rect l="l" t="t" r="r" b="b"/>
                <a:pathLst>
                  <a:path w="21985" h="28012" extrusionOk="0">
                    <a:moveTo>
                      <a:pt x="7413" y="1"/>
                    </a:moveTo>
                    <a:cubicBezTo>
                      <a:pt x="7250" y="1"/>
                      <a:pt x="7087" y="9"/>
                      <a:pt x="6925" y="25"/>
                    </a:cubicBezTo>
                    <a:cubicBezTo>
                      <a:pt x="5965" y="129"/>
                      <a:pt x="5048" y="463"/>
                      <a:pt x="4255" y="1005"/>
                    </a:cubicBezTo>
                    <a:cubicBezTo>
                      <a:pt x="939" y="3195"/>
                      <a:pt x="0" y="7888"/>
                      <a:pt x="1126" y="11684"/>
                    </a:cubicBezTo>
                    <a:cubicBezTo>
                      <a:pt x="2065" y="14792"/>
                      <a:pt x="3942" y="17629"/>
                      <a:pt x="5778" y="20236"/>
                    </a:cubicBezTo>
                    <a:cubicBezTo>
                      <a:pt x="7154" y="22197"/>
                      <a:pt x="8906" y="23865"/>
                      <a:pt x="10950" y="25137"/>
                    </a:cubicBezTo>
                    <a:cubicBezTo>
                      <a:pt x="11463" y="25441"/>
                      <a:pt x="16387" y="28011"/>
                      <a:pt x="17483" y="28011"/>
                    </a:cubicBezTo>
                    <a:cubicBezTo>
                      <a:pt x="17591" y="28011"/>
                      <a:pt x="17661" y="27986"/>
                      <a:pt x="17687" y="27932"/>
                    </a:cubicBezTo>
                    <a:cubicBezTo>
                      <a:pt x="21984" y="18880"/>
                      <a:pt x="20920" y="5135"/>
                      <a:pt x="10575" y="755"/>
                    </a:cubicBezTo>
                    <a:cubicBezTo>
                      <a:pt x="9561" y="339"/>
                      <a:pt x="8484" y="1"/>
                      <a:pt x="74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05" name="Google Shape;1405;p16"/>
              <p:cNvSpPr/>
              <p:nvPr/>
            </p:nvSpPr>
            <p:spPr>
              <a:xfrm>
                <a:off x="733475" y="1878750"/>
                <a:ext cx="7825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3130" h="9220" extrusionOk="0">
                    <a:moveTo>
                      <a:pt x="168" y="0"/>
                    </a:moveTo>
                    <a:cubicBezTo>
                      <a:pt x="168" y="42"/>
                      <a:pt x="22" y="84"/>
                      <a:pt x="22" y="126"/>
                    </a:cubicBezTo>
                    <a:cubicBezTo>
                      <a:pt x="1" y="1419"/>
                      <a:pt x="168" y="2691"/>
                      <a:pt x="501" y="3922"/>
                    </a:cubicBezTo>
                    <a:cubicBezTo>
                      <a:pt x="793" y="5152"/>
                      <a:pt x="1273" y="6320"/>
                      <a:pt x="1857" y="7447"/>
                    </a:cubicBezTo>
                    <a:cubicBezTo>
                      <a:pt x="2212" y="8072"/>
                      <a:pt x="2608" y="8656"/>
                      <a:pt x="3046" y="9220"/>
                    </a:cubicBezTo>
                    <a:cubicBezTo>
                      <a:pt x="3046" y="9220"/>
                      <a:pt x="3129" y="9178"/>
                      <a:pt x="3109" y="9157"/>
                    </a:cubicBezTo>
                    <a:lnTo>
                      <a:pt x="3129" y="9157"/>
                    </a:lnTo>
                    <a:cubicBezTo>
                      <a:pt x="1690" y="7071"/>
                      <a:pt x="731" y="4673"/>
                      <a:pt x="335" y="2149"/>
                    </a:cubicBezTo>
                    <a:cubicBezTo>
                      <a:pt x="230" y="1440"/>
                      <a:pt x="189" y="731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06" name="Google Shape;1406;p16"/>
              <p:cNvSpPr/>
              <p:nvPr/>
            </p:nvSpPr>
            <p:spPr>
              <a:xfrm>
                <a:off x="811175" y="1883375"/>
                <a:ext cx="47475" cy="2824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1297" extrusionOk="0">
                    <a:moveTo>
                      <a:pt x="1776" y="0"/>
                    </a:moveTo>
                    <a:cubicBezTo>
                      <a:pt x="1774" y="0"/>
                      <a:pt x="1773" y="1"/>
                      <a:pt x="1773" y="3"/>
                    </a:cubicBezTo>
                    <a:cubicBezTo>
                      <a:pt x="1356" y="3028"/>
                      <a:pt x="1" y="5989"/>
                      <a:pt x="418" y="9118"/>
                    </a:cubicBezTo>
                    <a:cubicBezTo>
                      <a:pt x="501" y="9848"/>
                      <a:pt x="751" y="10557"/>
                      <a:pt x="1127" y="11204"/>
                    </a:cubicBezTo>
                    <a:cubicBezTo>
                      <a:pt x="1127" y="11221"/>
                      <a:pt x="1214" y="11297"/>
                      <a:pt x="1219" y="11297"/>
                    </a:cubicBezTo>
                    <a:cubicBezTo>
                      <a:pt x="1220" y="11297"/>
                      <a:pt x="1217" y="11294"/>
                      <a:pt x="1210" y="11287"/>
                    </a:cubicBezTo>
                    <a:lnTo>
                      <a:pt x="1210" y="11266"/>
                    </a:lnTo>
                    <a:cubicBezTo>
                      <a:pt x="501" y="10077"/>
                      <a:pt x="418" y="8617"/>
                      <a:pt x="501" y="7262"/>
                    </a:cubicBezTo>
                    <a:cubicBezTo>
                      <a:pt x="605" y="5739"/>
                      <a:pt x="981" y="4258"/>
                      <a:pt x="1356" y="2798"/>
                    </a:cubicBezTo>
                    <a:cubicBezTo>
                      <a:pt x="1586" y="1922"/>
                      <a:pt x="1753" y="1025"/>
                      <a:pt x="1899" y="128"/>
                    </a:cubicBezTo>
                    <a:cubicBezTo>
                      <a:pt x="1899" y="90"/>
                      <a:pt x="1795" y="0"/>
                      <a:pt x="17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07" name="Google Shape;1407;p16"/>
              <p:cNvSpPr/>
              <p:nvPr/>
            </p:nvSpPr>
            <p:spPr>
              <a:xfrm>
                <a:off x="861450" y="1973650"/>
                <a:ext cx="137475" cy="249800"/>
              </a:xfrm>
              <a:custGeom>
                <a:avLst/>
                <a:gdLst/>
                <a:ahLst/>
                <a:cxnLst/>
                <a:rect l="l" t="t" r="r" b="b"/>
                <a:pathLst>
                  <a:path w="5499" h="9992" extrusionOk="0">
                    <a:moveTo>
                      <a:pt x="5436" y="1"/>
                    </a:moveTo>
                    <a:cubicBezTo>
                      <a:pt x="5436" y="1"/>
                      <a:pt x="5373" y="21"/>
                      <a:pt x="5373" y="42"/>
                    </a:cubicBezTo>
                    <a:cubicBezTo>
                      <a:pt x="5290" y="418"/>
                      <a:pt x="5206" y="814"/>
                      <a:pt x="5081" y="1169"/>
                    </a:cubicBezTo>
                    <a:cubicBezTo>
                      <a:pt x="4956" y="1481"/>
                      <a:pt x="4789" y="1794"/>
                      <a:pt x="4622" y="2065"/>
                    </a:cubicBezTo>
                    <a:cubicBezTo>
                      <a:pt x="4205" y="2649"/>
                      <a:pt x="3725" y="3192"/>
                      <a:pt x="3204" y="3692"/>
                    </a:cubicBezTo>
                    <a:cubicBezTo>
                      <a:pt x="2119" y="4798"/>
                      <a:pt x="993" y="5966"/>
                      <a:pt x="451" y="7468"/>
                    </a:cubicBezTo>
                    <a:cubicBezTo>
                      <a:pt x="117" y="8281"/>
                      <a:pt x="96" y="9178"/>
                      <a:pt x="367" y="9991"/>
                    </a:cubicBezTo>
                    <a:cubicBezTo>
                      <a:pt x="367" y="9991"/>
                      <a:pt x="455" y="9947"/>
                      <a:pt x="484" y="9921"/>
                    </a:cubicBezTo>
                    <a:lnTo>
                      <a:pt x="484" y="9921"/>
                    </a:lnTo>
                    <a:cubicBezTo>
                      <a:pt x="487" y="9930"/>
                      <a:pt x="489" y="9940"/>
                      <a:pt x="492" y="9950"/>
                    </a:cubicBezTo>
                    <a:lnTo>
                      <a:pt x="492" y="9908"/>
                    </a:lnTo>
                    <a:cubicBezTo>
                      <a:pt x="492" y="9911"/>
                      <a:pt x="489" y="9916"/>
                      <a:pt x="484" y="9921"/>
                    </a:cubicBezTo>
                    <a:lnTo>
                      <a:pt x="484" y="9921"/>
                    </a:lnTo>
                    <a:cubicBezTo>
                      <a:pt x="1" y="8345"/>
                      <a:pt x="728" y="6772"/>
                      <a:pt x="1661" y="5507"/>
                    </a:cubicBezTo>
                    <a:cubicBezTo>
                      <a:pt x="2140" y="4860"/>
                      <a:pt x="2683" y="4276"/>
                      <a:pt x="3246" y="3713"/>
                    </a:cubicBezTo>
                    <a:cubicBezTo>
                      <a:pt x="3767" y="3233"/>
                      <a:pt x="4226" y="2691"/>
                      <a:pt x="4643" y="2149"/>
                    </a:cubicBezTo>
                    <a:cubicBezTo>
                      <a:pt x="5081" y="1544"/>
                      <a:pt x="5498" y="751"/>
                      <a:pt x="54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08" name="Google Shape;1408;p16"/>
              <p:cNvSpPr/>
              <p:nvPr/>
            </p:nvSpPr>
            <p:spPr>
              <a:xfrm>
                <a:off x="919125" y="2106625"/>
                <a:ext cx="11785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906" extrusionOk="0">
                    <a:moveTo>
                      <a:pt x="4693" y="0"/>
                    </a:moveTo>
                    <a:cubicBezTo>
                      <a:pt x="4693" y="0"/>
                      <a:pt x="4589" y="21"/>
                      <a:pt x="4589" y="42"/>
                    </a:cubicBezTo>
                    <a:cubicBezTo>
                      <a:pt x="4485" y="334"/>
                      <a:pt x="4443" y="647"/>
                      <a:pt x="4359" y="939"/>
                    </a:cubicBezTo>
                    <a:cubicBezTo>
                      <a:pt x="4297" y="1231"/>
                      <a:pt x="4193" y="1544"/>
                      <a:pt x="4067" y="1836"/>
                    </a:cubicBezTo>
                    <a:cubicBezTo>
                      <a:pt x="3817" y="2378"/>
                      <a:pt x="3525" y="2899"/>
                      <a:pt x="3150" y="3379"/>
                    </a:cubicBezTo>
                    <a:cubicBezTo>
                      <a:pt x="2753" y="3859"/>
                      <a:pt x="2294" y="4297"/>
                      <a:pt x="1794" y="4672"/>
                    </a:cubicBezTo>
                    <a:cubicBezTo>
                      <a:pt x="1293" y="5048"/>
                      <a:pt x="876" y="5486"/>
                      <a:pt x="542" y="6007"/>
                    </a:cubicBezTo>
                    <a:cubicBezTo>
                      <a:pt x="188" y="6591"/>
                      <a:pt x="0" y="7238"/>
                      <a:pt x="0" y="7905"/>
                    </a:cubicBezTo>
                    <a:cubicBezTo>
                      <a:pt x="0" y="7905"/>
                      <a:pt x="125" y="7884"/>
                      <a:pt x="125" y="7863"/>
                    </a:cubicBezTo>
                    <a:lnTo>
                      <a:pt x="146" y="7863"/>
                    </a:lnTo>
                    <a:cubicBezTo>
                      <a:pt x="167" y="7217"/>
                      <a:pt x="355" y="6591"/>
                      <a:pt x="688" y="6049"/>
                    </a:cubicBezTo>
                    <a:cubicBezTo>
                      <a:pt x="1022" y="5486"/>
                      <a:pt x="1460" y="5006"/>
                      <a:pt x="1982" y="4610"/>
                    </a:cubicBezTo>
                    <a:cubicBezTo>
                      <a:pt x="2461" y="4255"/>
                      <a:pt x="2899" y="3838"/>
                      <a:pt x="3296" y="3379"/>
                    </a:cubicBezTo>
                    <a:cubicBezTo>
                      <a:pt x="3671" y="2920"/>
                      <a:pt x="3984" y="2420"/>
                      <a:pt x="4213" y="1877"/>
                    </a:cubicBezTo>
                    <a:cubicBezTo>
                      <a:pt x="4339" y="1585"/>
                      <a:pt x="4443" y="1293"/>
                      <a:pt x="4547" y="981"/>
                    </a:cubicBezTo>
                    <a:cubicBezTo>
                      <a:pt x="4651" y="668"/>
                      <a:pt x="4714" y="334"/>
                      <a:pt x="46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09" name="Google Shape;1409;p16"/>
              <p:cNvSpPr/>
              <p:nvPr/>
            </p:nvSpPr>
            <p:spPr>
              <a:xfrm>
                <a:off x="984825" y="2283900"/>
                <a:ext cx="57375" cy="129350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5174" extrusionOk="0">
                    <a:moveTo>
                      <a:pt x="2295" y="1"/>
                    </a:moveTo>
                    <a:cubicBezTo>
                      <a:pt x="2253" y="1"/>
                      <a:pt x="2190" y="22"/>
                      <a:pt x="2149" y="42"/>
                    </a:cubicBezTo>
                    <a:cubicBezTo>
                      <a:pt x="1857" y="418"/>
                      <a:pt x="1585" y="814"/>
                      <a:pt x="1377" y="1231"/>
                    </a:cubicBezTo>
                    <a:cubicBezTo>
                      <a:pt x="1147" y="1649"/>
                      <a:pt x="939" y="2066"/>
                      <a:pt x="751" y="2504"/>
                    </a:cubicBezTo>
                    <a:cubicBezTo>
                      <a:pt x="396" y="3359"/>
                      <a:pt x="146" y="4256"/>
                      <a:pt x="0" y="5173"/>
                    </a:cubicBezTo>
                    <a:cubicBezTo>
                      <a:pt x="0" y="5173"/>
                      <a:pt x="146" y="5153"/>
                      <a:pt x="167" y="5111"/>
                    </a:cubicBezTo>
                    <a:lnTo>
                      <a:pt x="146" y="5111"/>
                    </a:lnTo>
                    <a:cubicBezTo>
                      <a:pt x="313" y="4172"/>
                      <a:pt x="584" y="3275"/>
                      <a:pt x="960" y="2399"/>
                    </a:cubicBezTo>
                    <a:cubicBezTo>
                      <a:pt x="1126" y="1982"/>
                      <a:pt x="1335" y="1565"/>
                      <a:pt x="1565" y="1190"/>
                    </a:cubicBezTo>
                    <a:cubicBezTo>
                      <a:pt x="1669" y="981"/>
                      <a:pt x="1794" y="793"/>
                      <a:pt x="1919" y="606"/>
                    </a:cubicBezTo>
                    <a:cubicBezTo>
                      <a:pt x="2023" y="397"/>
                      <a:pt x="2190" y="209"/>
                      <a:pt x="2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10" name="Google Shape;1410;p16"/>
              <p:cNvSpPr/>
              <p:nvPr/>
            </p:nvSpPr>
            <p:spPr>
              <a:xfrm>
                <a:off x="657350" y="1935575"/>
                <a:ext cx="156450" cy="18315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7326" extrusionOk="0">
                    <a:moveTo>
                      <a:pt x="6257" y="7279"/>
                    </a:moveTo>
                    <a:cubicBezTo>
                      <a:pt x="6257" y="7280"/>
                      <a:pt x="6257" y="7280"/>
                      <a:pt x="6258" y="7280"/>
                    </a:cubicBezTo>
                    <a:cubicBezTo>
                      <a:pt x="6257" y="7280"/>
                      <a:pt x="6257" y="7280"/>
                      <a:pt x="6257" y="7279"/>
                    </a:cubicBezTo>
                    <a:close/>
                    <a:moveTo>
                      <a:pt x="188" y="1"/>
                    </a:moveTo>
                    <a:cubicBezTo>
                      <a:pt x="188" y="1"/>
                      <a:pt x="1" y="22"/>
                      <a:pt x="1" y="43"/>
                    </a:cubicBezTo>
                    <a:cubicBezTo>
                      <a:pt x="21" y="794"/>
                      <a:pt x="293" y="1503"/>
                      <a:pt x="731" y="2087"/>
                    </a:cubicBezTo>
                    <a:cubicBezTo>
                      <a:pt x="1148" y="2629"/>
                      <a:pt x="1607" y="3109"/>
                      <a:pt x="2149" y="3547"/>
                    </a:cubicBezTo>
                    <a:cubicBezTo>
                      <a:pt x="3046" y="4339"/>
                      <a:pt x="3880" y="5236"/>
                      <a:pt x="4756" y="6091"/>
                    </a:cubicBezTo>
                    <a:cubicBezTo>
                      <a:pt x="5173" y="6508"/>
                      <a:pt x="5611" y="6926"/>
                      <a:pt x="6070" y="7322"/>
                    </a:cubicBezTo>
                    <a:cubicBezTo>
                      <a:pt x="6075" y="7324"/>
                      <a:pt x="6081" y="7325"/>
                      <a:pt x="6087" y="7325"/>
                    </a:cubicBezTo>
                    <a:cubicBezTo>
                      <a:pt x="6132" y="7325"/>
                      <a:pt x="6215" y="7277"/>
                      <a:pt x="6247" y="7277"/>
                    </a:cubicBezTo>
                    <a:cubicBezTo>
                      <a:pt x="6251" y="7277"/>
                      <a:pt x="6254" y="7278"/>
                      <a:pt x="6257" y="7279"/>
                    </a:cubicBezTo>
                    <a:lnTo>
                      <a:pt x="6257" y="7279"/>
                    </a:lnTo>
                    <a:cubicBezTo>
                      <a:pt x="5360" y="6529"/>
                      <a:pt x="4568" y="5653"/>
                      <a:pt x="3734" y="4819"/>
                    </a:cubicBezTo>
                    <a:cubicBezTo>
                      <a:pt x="3317" y="4402"/>
                      <a:pt x="2900" y="3985"/>
                      <a:pt x="2483" y="3588"/>
                    </a:cubicBezTo>
                    <a:cubicBezTo>
                      <a:pt x="1982" y="3192"/>
                      <a:pt x="1523" y="2754"/>
                      <a:pt x="1106" y="2274"/>
                    </a:cubicBezTo>
                    <a:cubicBezTo>
                      <a:pt x="605" y="1628"/>
                      <a:pt x="272" y="835"/>
                      <a:pt x="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11" name="Google Shape;1411;p16"/>
              <p:cNvSpPr/>
              <p:nvPr/>
            </p:nvSpPr>
            <p:spPr>
              <a:xfrm>
                <a:off x="633200" y="2113450"/>
                <a:ext cx="2656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624" h="6673" extrusionOk="0">
                    <a:moveTo>
                      <a:pt x="9" y="1"/>
                    </a:moveTo>
                    <a:cubicBezTo>
                      <a:pt x="2" y="1"/>
                      <a:pt x="0" y="5"/>
                      <a:pt x="7" y="19"/>
                    </a:cubicBezTo>
                    <a:cubicBezTo>
                      <a:pt x="800" y="645"/>
                      <a:pt x="1571" y="1271"/>
                      <a:pt x="2364" y="1896"/>
                    </a:cubicBezTo>
                    <a:cubicBezTo>
                      <a:pt x="3094" y="2501"/>
                      <a:pt x="3803" y="3106"/>
                      <a:pt x="4575" y="3648"/>
                    </a:cubicBezTo>
                    <a:cubicBezTo>
                      <a:pt x="5159" y="4086"/>
                      <a:pt x="5806" y="4420"/>
                      <a:pt x="6515" y="4650"/>
                    </a:cubicBezTo>
                    <a:cubicBezTo>
                      <a:pt x="7182" y="4858"/>
                      <a:pt x="7850" y="5025"/>
                      <a:pt x="8517" y="5234"/>
                    </a:cubicBezTo>
                    <a:cubicBezTo>
                      <a:pt x="9330" y="5505"/>
                      <a:pt x="10081" y="5880"/>
                      <a:pt x="10561" y="6631"/>
                    </a:cubicBezTo>
                    <a:cubicBezTo>
                      <a:pt x="10561" y="6645"/>
                      <a:pt x="10590" y="6650"/>
                      <a:pt x="10609" y="6658"/>
                    </a:cubicBezTo>
                    <a:lnTo>
                      <a:pt x="10609" y="6658"/>
                    </a:lnTo>
                    <a:lnTo>
                      <a:pt x="10603" y="6652"/>
                    </a:lnTo>
                    <a:cubicBezTo>
                      <a:pt x="9935" y="5546"/>
                      <a:pt x="8580" y="5171"/>
                      <a:pt x="7412" y="4837"/>
                    </a:cubicBezTo>
                    <a:cubicBezTo>
                      <a:pt x="6702" y="4670"/>
                      <a:pt x="6014" y="4420"/>
                      <a:pt x="5368" y="4128"/>
                    </a:cubicBezTo>
                    <a:cubicBezTo>
                      <a:pt x="4888" y="3857"/>
                      <a:pt x="4429" y="3544"/>
                      <a:pt x="4012" y="3190"/>
                    </a:cubicBezTo>
                    <a:cubicBezTo>
                      <a:pt x="3615" y="2877"/>
                      <a:pt x="3240" y="2564"/>
                      <a:pt x="2823" y="2230"/>
                    </a:cubicBezTo>
                    <a:cubicBezTo>
                      <a:pt x="1926" y="1521"/>
                      <a:pt x="1050" y="791"/>
                      <a:pt x="132" y="82"/>
                    </a:cubicBezTo>
                    <a:cubicBezTo>
                      <a:pt x="111" y="40"/>
                      <a:pt x="70" y="19"/>
                      <a:pt x="49" y="19"/>
                    </a:cubicBezTo>
                    <a:cubicBezTo>
                      <a:pt x="49" y="19"/>
                      <a:pt x="21" y="1"/>
                      <a:pt x="9" y="1"/>
                    </a:cubicBezTo>
                    <a:close/>
                    <a:moveTo>
                      <a:pt x="10609" y="6658"/>
                    </a:moveTo>
                    <a:lnTo>
                      <a:pt x="10624" y="6673"/>
                    </a:lnTo>
                    <a:cubicBezTo>
                      <a:pt x="10624" y="6666"/>
                      <a:pt x="10617" y="6662"/>
                      <a:pt x="10609" y="66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12" name="Google Shape;1412;p16"/>
              <p:cNvSpPr/>
              <p:nvPr/>
            </p:nvSpPr>
            <p:spPr>
              <a:xfrm>
                <a:off x="703850" y="2282625"/>
                <a:ext cx="260125" cy="90475"/>
              </a:xfrm>
              <a:custGeom>
                <a:avLst/>
                <a:gdLst/>
                <a:ahLst/>
                <a:cxnLst/>
                <a:rect l="l" t="t" r="r" b="b"/>
                <a:pathLst>
                  <a:path w="10405" h="3619" extrusionOk="0">
                    <a:moveTo>
                      <a:pt x="196" y="0"/>
                    </a:moveTo>
                    <a:cubicBezTo>
                      <a:pt x="129" y="0"/>
                      <a:pt x="0" y="76"/>
                      <a:pt x="18" y="93"/>
                    </a:cubicBezTo>
                    <a:cubicBezTo>
                      <a:pt x="748" y="1095"/>
                      <a:pt x="2124" y="1345"/>
                      <a:pt x="3251" y="1679"/>
                    </a:cubicBezTo>
                    <a:cubicBezTo>
                      <a:pt x="4752" y="2096"/>
                      <a:pt x="6233" y="2513"/>
                      <a:pt x="7735" y="2930"/>
                    </a:cubicBezTo>
                    <a:cubicBezTo>
                      <a:pt x="8590" y="3160"/>
                      <a:pt x="9445" y="3389"/>
                      <a:pt x="10301" y="3618"/>
                    </a:cubicBezTo>
                    <a:cubicBezTo>
                      <a:pt x="10342" y="3618"/>
                      <a:pt x="10363" y="3598"/>
                      <a:pt x="10405" y="3577"/>
                    </a:cubicBezTo>
                    <a:lnTo>
                      <a:pt x="10384" y="3577"/>
                    </a:lnTo>
                    <a:cubicBezTo>
                      <a:pt x="8924" y="3139"/>
                      <a:pt x="7464" y="2722"/>
                      <a:pt x="6004" y="2304"/>
                    </a:cubicBezTo>
                    <a:lnTo>
                      <a:pt x="3793" y="1679"/>
                    </a:lnTo>
                    <a:cubicBezTo>
                      <a:pt x="3146" y="1491"/>
                      <a:pt x="2500" y="1345"/>
                      <a:pt x="1874" y="1115"/>
                    </a:cubicBezTo>
                    <a:cubicBezTo>
                      <a:pt x="1227" y="907"/>
                      <a:pt x="664" y="531"/>
                      <a:pt x="226" y="10"/>
                    </a:cubicBezTo>
                    <a:cubicBezTo>
                      <a:pt x="219" y="3"/>
                      <a:pt x="209" y="0"/>
                      <a:pt x="1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13" name="Google Shape;1413;p16"/>
              <p:cNvSpPr/>
              <p:nvPr/>
            </p:nvSpPr>
            <p:spPr>
              <a:xfrm>
                <a:off x="876350" y="2445550"/>
                <a:ext cx="131950" cy="2572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1029" extrusionOk="0">
                    <a:moveTo>
                      <a:pt x="1" y="1"/>
                    </a:moveTo>
                    <a:cubicBezTo>
                      <a:pt x="63" y="84"/>
                      <a:pt x="147" y="126"/>
                      <a:pt x="230" y="167"/>
                    </a:cubicBezTo>
                    <a:cubicBezTo>
                      <a:pt x="355" y="230"/>
                      <a:pt x="460" y="293"/>
                      <a:pt x="585" y="334"/>
                    </a:cubicBezTo>
                    <a:cubicBezTo>
                      <a:pt x="814" y="439"/>
                      <a:pt x="1044" y="522"/>
                      <a:pt x="1273" y="605"/>
                    </a:cubicBezTo>
                    <a:cubicBezTo>
                      <a:pt x="1732" y="751"/>
                      <a:pt x="2191" y="877"/>
                      <a:pt x="2671" y="939"/>
                    </a:cubicBezTo>
                    <a:cubicBezTo>
                      <a:pt x="3077" y="997"/>
                      <a:pt x="3484" y="1028"/>
                      <a:pt x="3888" y="1028"/>
                    </a:cubicBezTo>
                    <a:cubicBezTo>
                      <a:pt x="4355" y="1028"/>
                      <a:pt x="4819" y="987"/>
                      <a:pt x="5278" y="897"/>
                    </a:cubicBezTo>
                    <a:lnTo>
                      <a:pt x="5236" y="897"/>
                    </a:lnTo>
                    <a:cubicBezTo>
                      <a:pt x="4808" y="974"/>
                      <a:pt x="4380" y="1011"/>
                      <a:pt x="3952" y="1011"/>
                    </a:cubicBezTo>
                    <a:cubicBezTo>
                      <a:pt x="3441" y="1011"/>
                      <a:pt x="2931" y="958"/>
                      <a:pt x="2420" y="856"/>
                    </a:cubicBezTo>
                    <a:cubicBezTo>
                      <a:pt x="2045" y="772"/>
                      <a:pt x="1669" y="668"/>
                      <a:pt x="1294" y="522"/>
                    </a:cubicBezTo>
                    <a:cubicBezTo>
                      <a:pt x="898" y="376"/>
                      <a:pt x="522" y="147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14" name="Google Shape;1414;p16"/>
              <p:cNvSpPr/>
              <p:nvPr/>
            </p:nvSpPr>
            <p:spPr>
              <a:xfrm>
                <a:off x="173975" y="3082125"/>
                <a:ext cx="780625" cy="334425"/>
              </a:xfrm>
              <a:custGeom>
                <a:avLst/>
                <a:gdLst/>
                <a:ahLst/>
                <a:cxnLst/>
                <a:rect l="l" t="t" r="r" b="b"/>
                <a:pathLst>
                  <a:path w="31225" h="13377" extrusionOk="0">
                    <a:moveTo>
                      <a:pt x="31221" y="9950"/>
                    </a:moveTo>
                    <a:cubicBezTo>
                      <a:pt x="31222" y="9951"/>
                      <a:pt x="31223" y="9952"/>
                      <a:pt x="31224" y="9954"/>
                    </a:cubicBezTo>
                    <a:cubicBezTo>
                      <a:pt x="31223" y="9952"/>
                      <a:pt x="31222" y="9951"/>
                      <a:pt x="31221" y="9950"/>
                    </a:cubicBezTo>
                    <a:close/>
                    <a:moveTo>
                      <a:pt x="12160" y="1"/>
                    </a:moveTo>
                    <a:cubicBezTo>
                      <a:pt x="11118" y="1"/>
                      <a:pt x="10079" y="96"/>
                      <a:pt x="9053" y="297"/>
                    </a:cubicBezTo>
                    <a:cubicBezTo>
                      <a:pt x="7405" y="630"/>
                      <a:pt x="5757" y="1235"/>
                      <a:pt x="4506" y="2361"/>
                    </a:cubicBezTo>
                    <a:cubicBezTo>
                      <a:pt x="1" y="6387"/>
                      <a:pt x="4109" y="12039"/>
                      <a:pt x="8886" y="12769"/>
                    </a:cubicBezTo>
                    <a:cubicBezTo>
                      <a:pt x="11250" y="13140"/>
                      <a:pt x="13650" y="13376"/>
                      <a:pt x="16034" y="13376"/>
                    </a:cubicBezTo>
                    <a:cubicBezTo>
                      <a:pt x="19960" y="13376"/>
                      <a:pt x="23842" y="12735"/>
                      <a:pt x="27449" y="10996"/>
                    </a:cubicBezTo>
                    <a:cubicBezTo>
                      <a:pt x="27861" y="10791"/>
                      <a:pt x="29823" y="9796"/>
                      <a:pt x="30774" y="9796"/>
                    </a:cubicBezTo>
                    <a:cubicBezTo>
                      <a:pt x="30978" y="9796"/>
                      <a:pt x="31135" y="9841"/>
                      <a:pt x="31221" y="9950"/>
                    </a:cubicBezTo>
                    <a:lnTo>
                      <a:pt x="31221" y="9950"/>
                    </a:lnTo>
                    <a:cubicBezTo>
                      <a:pt x="29824" y="8158"/>
                      <a:pt x="27761" y="6761"/>
                      <a:pt x="25989" y="5344"/>
                    </a:cubicBezTo>
                    <a:cubicBezTo>
                      <a:pt x="24362" y="4051"/>
                      <a:pt x="22631" y="2945"/>
                      <a:pt x="20775" y="2049"/>
                    </a:cubicBezTo>
                    <a:cubicBezTo>
                      <a:pt x="18090" y="768"/>
                      <a:pt x="15120" y="1"/>
                      <a:pt x="121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15" name="Google Shape;1415;p16"/>
              <p:cNvSpPr/>
              <p:nvPr/>
            </p:nvSpPr>
            <p:spPr>
              <a:xfrm>
                <a:off x="678200" y="3273075"/>
                <a:ext cx="173150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4569" extrusionOk="0">
                    <a:moveTo>
                      <a:pt x="6905" y="0"/>
                    </a:moveTo>
                    <a:cubicBezTo>
                      <a:pt x="5799" y="167"/>
                      <a:pt x="4736" y="522"/>
                      <a:pt x="3776" y="1043"/>
                    </a:cubicBezTo>
                    <a:cubicBezTo>
                      <a:pt x="2775" y="1586"/>
                      <a:pt x="1878" y="2274"/>
                      <a:pt x="1106" y="3087"/>
                    </a:cubicBezTo>
                    <a:cubicBezTo>
                      <a:pt x="877" y="3317"/>
                      <a:pt x="668" y="3546"/>
                      <a:pt x="481" y="3796"/>
                    </a:cubicBezTo>
                    <a:cubicBezTo>
                      <a:pt x="293" y="4026"/>
                      <a:pt x="126" y="4297"/>
                      <a:pt x="1" y="4568"/>
                    </a:cubicBezTo>
                    <a:cubicBezTo>
                      <a:pt x="43" y="4547"/>
                      <a:pt x="84" y="4547"/>
                      <a:pt x="105" y="4527"/>
                    </a:cubicBezTo>
                    <a:cubicBezTo>
                      <a:pt x="439" y="4088"/>
                      <a:pt x="752" y="3650"/>
                      <a:pt x="1106" y="3254"/>
                    </a:cubicBezTo>
                    <a:cubicBezTo>
                      <a:pt x="1461" y="2858"/>
                      <a:pt x="1836" y="2482"/>
                      <a:pt x="2253" y="2149"/>
                    </a:cubicBezTo>
                    <a:cubicBezTo>
                      <a:pt x="3067" y="1481"/>
                      <a:pt x="4006" y="960"/>
                      <a:pt x="4986" y="584"/>
                    </a:cubicBezTo>
                    <a:cubicBezTo>
                      <a:pt x="5570" y="376"/>
                      <a:pt x="6196" y="209"/>
                      <a:pt x="6800" y="84"/>
                    </a:cubicBezTo>
                    <a:cubicBezTo>
                      <a:pt x="6821" y="84"/>
                      <a:pt x="6926" y="21"/>
                      <a:pt x="6905" y="21"/>
                    </a:cubicBezTo>
                    <a:lnTo>
                      <a:pt x="69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16" name="Google Shape;1416;p16"/>
              <p:cNvSpPr/>
              <p:nvPr/>
            </p:nvSpPr>
            <p:spPr>
              <a:xfrm>
                <a:off x="396625" y="3216525"/>
                <a:ext cx="306125" cy="175450"/>
              </a:xfrm>
              <a:custGeom>
                <a:avLst/>
                <a:gdLst/>
                <a:ahLst/>
                <a:cxnLst/>
                <a:rect l="l" t="t" r="r" b="b"/>
                <a:pathLst>
                  <a:path w="12245" h="7018" extrusionOk="0">
                    <a:moveTo>
                      <a:pt x="11739" y="1"/>
                    </a:moveTo>
                    <a:cubicBezTo>
                      <a:pt x="10996" y="1"/>
                      <a:pt x="10282" y="318"/>
                      <a:pt x="9720" y="761"/>
                    </a:cubicBezTo>
                    <a:cubicBezTo>
                      <a:pt x="8865" y="1449"/>
                      <a:pt x="8281" y="2388"/>
                      <a:pt x="7509" y="3138"/>
                    </a:cubicBezTo>
                    <a:cubicBezTo>
                      <a:pt x="6133" y="4473"/>
                      <a:pt x="4214" y="4828"/>
                      <a:pt x="2483" y="5474"/>
                    </a:cubicBezTo>
                    <a:cubicBezTo>
                      <a:pt x="2003" y="5641"/>
                      <a:pt x="1544" y="5850"/>
                      <a:pt x="1106" y="6121"/>
                    </a:cubicBezTo>
                    <a:cubicBezTo>
                      <a:pt x="898" y="6225"/>
                      <a:pt x="710" y="6350"/>
                      <a:pt x="522" y="6496"/>
                    </a:cubicBezTo>
                    <a:cubicBezTo>
                      <a:pt x="355" y="6622"/>
                      <a:pt x="105" y="6789"/>
                      <a:pt x="1" y="7018"/>
                    </a:cubicBezTo>
                    <a:lnTo>
                      <a:pt x="230" y="7018"/>
                    </a:lnTo>
                    <a:cubicBezTo>
                      <a:pt x="418" y="6872"/>
                      <a:pt x="585" y="6747"/>
                      <a:pt x="752" y="6601"/>
                    </a:cubicBezTo>
                    <a:cubicBezTo>
                      <a:pt x="918" y="6455"/>
                      <a:pt x="1085" y="6330"/>
                      <a:pt x="1273" y="6225"/>
                    </a:cubicBezTo>
                    <a:cubicBezTo>
                      <a:pt x="1628" y="5996"/>
                      <a:pt x="2003" y="5808"/>
                      <a:pt x="2399" y="5662"/>
                    </a:cubicBezTo>
                    <a:cubicBezTo>
                      <a:pt x="3171" y="5328"/>
                      <a:pt x="4005" y="5099"/>
                      <a:pt x="4798" y="4828"/>
                    </a:cubicBezTo>
                    <a:cubicBezTo>
                      <a:pt x="5591" y="4578"/>
                      <a:pt x="6362" y="4223"/>
                      <a:pt x="7071" y="3764"/>
                    </a:cubicBezTo>
                    <a:cubicBezTo>
                      <a:pt x="7885" y="3201"/>
                      <a:pt x="8448" y="2408"/>
                      <a:pt x="9074" y="1678"/>
                    </a:cubicBezTo>
                    <a:cubicBezTo>
                      <a:pt x="9745" y="895"/>
                      <a:pt x="10683" y="12"/>
                      <a:pt x="11768" y="12"/>
                    </a:cubicBezTo>
                    <a:cubicBezTo>
                      <a:pt x="11897" y="12"/>
                      <a:pt x="12028" y="25"/>
                      <a:pt x="12161" y="52"/>
                    </a:cubicBezTo>
                    <a:lnTo>
                      <a:pt x="12244" y="52"/>
                    </a:lnTo>
                    <a:cubicBezTo>
                      <a:pt x="12075" y="17"/>
                      <a:pt x="11906" y="1"/>
                      <a:pt x="117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17" name="Google Shape;1417;p16"/>
              <p:cNvSpPr/>
              <p:nvPr/>
            </p:nvSpPr>
            <p:spPr>
              <a:xfrm>
                <a:off x="268875" y="3199025"/>
                <a:ext cx="251875" cy="109575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4383" extrusionOk="0">
                    <a:moveTo>
                      <a:pt x="10033" y="1"/>
                    </a:moveTo>
                    <a:cubicBezTo>
                      <a:pt x="8698" y="564"/>
                      <a:pt x="7447" y="1294"/>
                      <a:pt x="6300" y="2149"/>
                    </a:cubicBezTo>
                    <a:cubicBezTo>
                      <a:pt x="5716" y="2608"/>
                      <a:pt x="5111" y="3025"/>
                      <a:pt x="4464" y="3400"/>
                    </a:cubicBezTo>
                    <a:cubicBezTo>
                      <a:pt x="3838" y="3713"/>
                      <a:pt x="3171" y="3943"/>
                      <a:pt x="2483" y="4068"/>
                    </a:cubicBezTo>
                    <a:cubicBezTo>
                      <a:pt x="2049" y="4115"/>
                      <a:pt x="1616" y="4142"/>
                      <a:pt x="1183" y="4142"/>
                    </a:cubicBezTo>
                    <a:cubicBezTo>
                      <a:pt x="844" y="4142"/>
                      <a:pt x="506" y="4125"/>
                      <a:pt x="167" y="4089"/>
                    </a:cubicBezTo>
                    <a:cubicBezTo>
                      <a:pt x="126" y="4089"/>
                      <a:pt x="1" y="4214"/>
                      <a:pt x="42" y="4235"/>
                    </a:cubicBezTo>
                    <a:cubicBezTo>
                      <a:pt x="188" y="4276"/>
                      <a:pt x="334" y="4318"/>
                      <a:pt x="480" y="4339"/>
                    </a:cubicBezTo>
                    <a:cubicBezTo>
                      <a:pt x="668" y="4360"/>
                      <a:pt x="835" y="4381"/>
                      <a:pt x="1043" y="4381"/>
                    </a:cubicBezTo>
                    <a:cubicBezTo>
                      <a:pt x="1086" y="4382"/>
                      <a:pt x="1129" y="4382"/>
                      <a:pt x="1172" y="4382"/>
                    </a:cubicBezTo>
                    <a:cubicBezTo>
                      <a:pt x="2151" y="4382"/>
                      <a:pt x="3128" y="4154"/>
                      <a:pt x="4047" y="3734"/>
                    </a:cubicBezTo>
                    <a:cubicBezTo>
                      <a:pt x="4673" y="3421"/>
                      <a:pt x="5257" y="3046"/>
                      <a:pt x="5820" y="2608"/>
                    </a:cubicBezTo>
                    <a:cubicBezTo>
                      <a:pt x="6404" y="2149"/>
                      <a:pt x="7050" y="1711"/>
                      <a:pt x="7697" y="1336"/>
                    </a:cubicBezTo>
                    <a:cubicBezTo>
                      <a:pt x="8427" y="877"/>
                      <a:pt x="9199" y="480"/>
                      <a:pt x="9971" y="105"/>
                    </a:cubicBezTo>
                    <a:cubicBezTo>
                      <a:pt x="9991" y="105"/>
                      <a:pt x="10075" y="1"/>
                      <a:pt x="100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18" name="Google Shape;1418;p16"/>
              <p:cNvSpPr/>
              <p:nvPr/>
            </p:nvSpPr>
            <p:spPr>
              <a:xfrm>
                <a:off x="249575" y="3178175"/>
                <a:ext cx="15595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1565" extrusionOk="0">
                    <a:moveTo>
                      <a:pt x="1711" y="0"/>
                    </a:moveTo>
                    <a:cubicBezTo>
                      <a:pt x="1440" y="0"/>
                      <a:pt x="1169" y="0"/>
                      <a:pt x="898" y="42"/>
                    </a:cubicBezTo>
                    <a:cubicBezTo>
                      <a:pt x="627" y="42"/>
                      <a:pt x="355" y="84"/>
                      <a:pt x="105" y="188"/>
                    </a:cubicBezTo>
                    <a:cubicBezTo>
                      <a:pt x="105" y="188"/>
                      <a:pt x="1" y="272"/>
                      <a:pt x="22" y="272"/>
                    </a:cubicBezTo>
                    <a:cubicBezTo>
                      <a:pt x="58" y="278"/>
                      <a:pt x="97" y="280"/>
                      <a:pt x="136" y="280"/>
                    </a:cubicBezTo>
                    <a:cubicBezTo>
                      <a:pt x="231" y="280"/>
                      <a:pt x="330" y="265"/>
                      <a:pt x="418" y="251"/>
                    </a:cubicBezTo>
                    <a:cubicBezTo>
                      <a:pt x="543" y="230"/>
                      <a:pt x="689" y="209"/>
                      <a:pt x="793" y="209"/>
                    </a:cubicBezTo>
                    <a:cubicBezTo>
                      <a:pt x="1065" y="188"/>
                      <a:pt x="1336" y="167"/>
                      <a:pt x="1607" y="167"/>
                    </a:cubicBezTo>
                    <a:cubicBezTo>
                      <a:pt x="2128" y="188"/>
                      <a:pt x="2671" y="230"/>
                      <a:pt x="3192" y="355"/>
                    </a:cubicBezTo>
                    <a:cubicBezTo>
                      <a:pt x="3734" y="459"/>
                      <a:pt x="4256" y="626"/>
                      <a:pt x="4756" y="835"/>
                    </a:cubicBezTo>
                    <a:cubicBezTo>
                      <a:pt x="5007" y="939"/>
                      <a:pt x="5257" y="1064"/>
                      <a:pt x="5486" y="1189"/>
                    </a:cubicBezTo>
                    <a:cubicBezTo>
                      <a:pt x="5716" y="1335"/>
                      <a:pt x="5945" y="1440"/>
                      <a:pt x="6175" y="1565"/>
                    </a:cubicBezTo>
                    <a:cubicBezTo>
                      <a:pt x="6196" y="1565"/>
                      <a:pt x="6237" y="1502"/>
                      <a:pt x="6237" y="1502"/>
                    </a:cubicBezTo>
                    <a:lnTo>
                      <a:pt x="6216" y="1502"/>
                    </a:lnTo>
                    <a:cubicBezTo>
                      <a:pt x="6029" y="1294"/>
                      <a:pt x="5799" y="1127"/>
                      <a:pt x="5549" y="1022"/>
                    </a:cubicBezTo>
                    <a:cubicBezTo>
                      <a:pt x="5299" y="876"/>
                      <a:pt x="5069" y="772"/>
                      <a:pt x="4819" y="668"/>
                    </a:cubicBezTo>
                    <a:cubicBezTo>
                      <a:pt x="4318" y="459"/>
                      <a:pt x="3818" y="292"/>
                      <a:pt x="3317" y="188"/>
                    </a:cubicBezTo>
                    <a:cubicBezTo>
                      <a:pt x="2775" y="63"/>
                      <a:pt x="2253" y="21"/>
                      <a:pt x="1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19" name="Google Shape;1419;p16"/>
              <p:cNvSpPr/>
              <p:nvPr/>
            </p:nvSpPr>
            <p:spPr>
              <a:xfrm>
                <a:off x="352825" y="3106725"/>
                <a:ext cx="195575" cy="8762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505" extrusionOk="0">
                    <a:moveTo>
                      <a:pt x="1" y="1"/>
                    </a:moveTo>
                    <a:cubicBezTo>
                      <a:pt x="2" y="1"/>
                      <a:pt x="4" y="1"/>
                      <a:pt x="5" y="1"/>
                    </a:cubicBezTo>
                    <a:lnTo>
                      <a:pt x="5" y="1"/>
                    </a:lnTo>
                    <a:cubicBezTo>
                      <a:pt x="4" y="1"/>
                      <a:pt x="2" y="1"/>
                      <a:pt x="1" y="1"/>
                    </a:cubicBezTo>
                    <a:close/>
                    <a:moveTo>
                      <a:pt x="5" y="1"/>
                    </a:moveTo>
                    <a:cubicBezTo>
                      <a:pt x="27" y="7"/>
                      <a:pt x="66" y="43"/>
                      <a:pt x="105" y="43"/>
                    </a:cubicBezTo>
                    <a:cubicBezTo>
                      <a:pt x="731" y="251"/>
                      <a:pt x="1377" y="376"/>
                      <a:pt x="2024" y="564"/>
                    </a:cubicBezTo>
                    <a:cubicBezTo>
                      <a:pt x="2650" y="752"/>
                      <a:pt x="3234" y="856"/>
                      <a:pt x="3818" y="1023"/>
                    </a:cubicBezTo>
                    <a:cubicBezTo>
                      <a:pt x="4131" y="1085"/>
                      <a:pt x="4402" y="1211"/>
                      <a:pt x="4652" y="1398"/>
                    </a:cubicBezTo>
                    <a:cubicBezTo>
                      <a:pt x="4881" y="1586"/>
                      <a:pt x="5069" y="1795"/>
                      <a:pt x="5278" y="1982"/>
                    </a:cubicBezTo>
                    <a:cubicBezTo>
                      <a:pt x="5653" y="2337"/>
                      <a:pt x="6070" y="2650"/>
                      <a:pt x="6529" y="2921"/>
                    </a:cubicBezTo>
                    <a:cubicBezTo>
                      <a:pt x="6911" y="3142"/>
                      <a:pt x="7331" y="3343"/>
                      <a:pt x="7771" y="3488"/>
                    </a:cubicBezTo>
                    <a:lnTo>
                      <a:pt x="7771" y="3488"/>
                    </a:lnTo>
                    <a:cubicBezTo>
                      <a:pt x="7747" y="3474"/>
                      <a:pt x="7722" y="3455"/>
                      <a:pt x="7697" y="3442"/>
                    </a:cubicBezTo>
                    <a:cubicBezTo>
                      <a:pt x="7092" y="3234"/>
                      <a:pt x="6529" y="2942"/>
                      <a:pt x="6029" y="2566"/>
                    </a:cubicBezTo>
                    <a:cubicBezTo>
                      <a:pt x="5611" y="2233"/>
                      <a:pt x="5257" y="1815"/>
                      <a:pt x="4840" y="1482"/>
                    </a:cubicBezTo>
                    <a:cubicBezTo>
                      <a:pt x="4506" y="1231"/>
                      <a:pt x="4151" y="1065"/>
                      <a:pt x="3755" y="960"/>
                    </a:cubicBezTo>
                    <a:cubicBezTo>
                      <a:pt x="3171" y="793"/>
                      <a:pt x="2566" y="647"/>
                      <a:pt x="1982" y="501"/>
                    </a:cubicBezTo>
                    <a:lnTo>
                      <a:pt x="1002" y="230"/>
                    </a:lnTo>
                    <a:cubicBezTo>
                      <a:pt x="670" y="127"/>
                      <a:pt x="338" y="43"/>
                      <a:pt x="5" y="1"/>
                    </a:cubicBezTo>
                    <a:close/>
                    <a:moveTo>
                      <a:pt x="7771" y="3488"/>
                    </a:moveTo>
                    <a:lnTo>
                      <a:pt x="7771" y="3488"/>
                    </a:lnTo>
                    <a:cubicBezTo>
                      <a:pt x="7788" y="3498"/>
                      <a:pt x="7805" y="3505"/>
                      <a:pt x="7822" y="3505"/>
                    </a:cubicBezTo>
                    <a:cubicBezTo>
                      <a:pt x="7805" y="3500"/>
                      <a:pt x="7788" y="3494"/>
                      <a:pt x="7771" y="348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20" name="Google Shape;1420;p16"/>
              <p:cNvSpPr/>
              <p:nvPr/>
            </p:nvSpPr>
            <p:spPr>
              <a:xfrm>
                <a:off x="557225" y="3117175"/>
                <a:ext cx="148050" cy="105400"/>
              </a:xfrm>
              <a:custGeom>
                <a:avLst/>
                <a:gdLst/>
                <a:ahLst/>
                <a:cxnLst/>
                <a:rect l="l" t="t" r="r" b="b"/>
                <a:pathLst>
                  <a:path w="5922" h="4216" extrusionOk="0">
                    <a:moveTo>
                      <a:pt x="126" y="0"/>
                    </a:moveTo>
                    <a:cubicBezTo>
                      <a:pt x="105" y="0"/>
                      <a:pt x="1" y="104"/>
                      <a:pt x="22" y="104"/>
                    </a:cubicBezTo>
                    <a:cubicBezTo>
                      <a:pt x="293" y="229"/>
                      <a:pt x="564" y="355"/>
                      <a:pt x="835" y="438"/>
                    </a:cubicBezTo>
                    <a:cubicBezTo>
                      <a:pt x="1106" y="542"/>
                      <a:pt x="1357" y="647"/>
                      <a:pt x="1628" y="772"/>
                    </a:cubicBezTo>
                    <a:cubicBezTo>
                      <a:pt x="2149" y="1022"/>
                      <a:pt x="2650" y="1335"/>
                      <a:pt x="3109" y="1669"/>
                    </a:cubicBezTo>
                    <a:cubicBezTo>
                      <a:pt x="3609" y="2044"/>
                      <a:pt x="4068" y="2440"/>
                      <a:pt x="4485" y="2878"/>
                    </a:cubicBezTo>
                    <a:cubicBezTo>
                      <a:pt x="4923" y="3316"/>
                      <a:pt x="5320" y="3775"/>
                      <a:pt x="5758" y="4213"/>
                    </a:cubicBezTo>
                    <a:cubicBezTo>
                      <a:pt x="5761" y="4215"/>
                      <a:pt x="5764" y="4216"/>
                      <a:pt x="5769" y="4216"/>
                    </a:cubicBezTo>
                    <a:cubicBezTo>
                      <a:pt x="5817" y="4216"/>
                      <a:pt x="5921" y="4107"/>
                      <a:pt x="5883" y="4088"/>
                    </a:cubicBezTo>
                    <a:lnTo>
                      <a:pt x="5883" y="4067"/>
                    </a:lnTo>
                    <a:cubicBezTo>
                      <a:pt x="5486" y="3588"/>
                      <a:pt x="5069" y="3129"/>
                      <a:pt x="4631" y="2691"/>
                    </a:cubicBezTo>
                    <a:cubicBezTo>
                      <a:pt x="4214" y="2253"/>
                      <a:pt x="3734" y="1835"/>
                      <a:pt x="3255" y="1481"/>
                    </a:cubicBezTo>
                    <a:cubicBezTo>
                      <a:pt x="2775" y="1147"/>
                      <a:pt x="2274" y="834"/>
                      <a:pt x="1774" y="584"/>
                    </a:cubicBezTo>
                    <a:cubicBezTo>
                      <a:pt x="1252" y="292"/>
                      <a:pt x="689" y="104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21" name="Google Shape;1421;p16"/>
              <p:cNvSpPr/>
              <p:nvPr/>
            </p:nvSpPr>
            <p:spPr>
              <a:xfrm>
                <a:off x="744425" y="3167225"/>
                <a:ext cx="67300" cy="82925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3317" extrusionOk="0">
                    <a:moveTo>
                      <a:pt x="84" y="0"/>
                    </a:moveTo>
                    <a:cubicBezTo>
                      <a:pt x="63" y="21"/>
                      <a:pt x="22" y="63"/>
                      <a:pt x="1" y="84"/>
                    </a:cubicBezTo>
                    <a:cubicBezTo>
                      <a:pt x="230" y="334"/>
                      <a:pt x="481" y="584"/>
                      <a:pt x="752" y="814"/>
                    </a:cubicBezTo>
                    <a:cubicBezTo>
                      <a:pt x="1002" y="1064"/>
                      <a:pt x="1231" y="1314"/>
                      <a:pt x="1440" y="1586"/>
                    </a:cubicBezTo>
                    <a:cubicBezTo>
                      <a:pt x="1878" y="2128"/>
                      <a:pt x="2274" y="2712"/>
                      <a:pt x="2587" y="3317"/>
                    </a:cubicBezTo>
                    <a:cubicBezTo>
                      <a:pt x="2587" y="3317"/>
                      <a:pt x="2691" y="3254"/>
                      <a:pt x="2671" y="3233"/>
                    </a:cubicBezTo>
                    <a:lnTo>
                      <a:pt x="2671" y="3212"/>
                    </a:lnTo>
                    <a:cubicBezTo>
                      <a:pt x="2379" y="2566"/>
                      <a:pt x="2024" y="1961"/>
                      <a:pt x="1586" y="1419"/>
                    </a:cubicBezTo>
                    <a:cubicBezTo>
                      <a:pt x="1377" y="1168"/>
                      <a:pt x="1148" y="897"/>
                      <a:pt x="919" y="668"/>
                    </a:cubicBezTo>
                    <a:cubicBezTo>
                      <a:pt x="668" y="397"/>
                      <a:pt x="397" y="188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22" name="Google Shape;1422;p16"/>
              <p:cNvSpPr/>
              <p:nvPr/>
            </p:nvSpPr>
            <p:spPr>
              <a:xfrm>
                <a:off x="1094325" y="3098000"/>
                <a:ext cx="659125" cy="352250"/>
              </a:xfrm>
              <a:custGeom>
                <a:avLst/>
                <a:gdLst/>
                <a:ahLst/>
                <a:cxnLst/>
                <a:rect l="l" t="t" r="r" b="b"/>
                <a:pathLst>
                  <a:path w="26365" h="14090" extrusionOk="0">
                    <a:moveTo>
                      <a:pt x="16734" y="0"/>
                    </a:moveTo>
                    <a:cubicBezTo>
                      <a:pt x="15615" y="0"/>
                      <a:pt x="14487" y="176"/>
                      <a:pt x="13391" y="538"/>
                    </a:cubicBezTo>
                    <a:cubicBezTo>
                      <a:pt x="12077" y="976"/>
                      <a:pt x="10888" y="1685"/>
                      <a:pt x="9720" y="2373"/>
                    </a:cubicBezTo>
                    <a:cubicBezTo>
                      <a:pt x="8030" y="3291"/>
                      <a:pt x="6424" y="4355"/>
                      <a:pt x="4902" y="5502"/>
                    </a:cubicBezTo>
                    <a:cubicBezTo>
                      <a:pt x="2962" y="6962"/>
                      <a:pt x="1419" y="8526"/>
                      <a:pt x="251" y="10653"/>
                    </a:cubicBezTo>
                    <a:cubicBezTo>
                      <a:pt x="105" y="10862"/>
                      <a:pt x="21" y="11112"/>
                      <a:pt x="0" y="11363"/>
                    </a:cubicBezTo>
                    <a:cubicBezTo>
                      <a:pt x="1669" y="11404"/>
                      <a:pt x="3171" y="12009"/>
                      <a:pt x="4714" y="12572"/>
                    </a:cubicBezTo>
                    <a:cubicBezTo>
                      <a:pt x="6737" y="13323"/>
                      <a:pt x="8865" y="13782"/>
                      <a:pt x="11013" y="13991"/>
                    </a:cubicBezTo>
                    <a:cubicBezTo>
                      <a:pt x="11778" y="14057"/>
                      <a:pt x="12547" y="14090"/>
                      <a:pt x="13317" y="14090"/>
                    </a:cubicBezTo>
                    <a:cubicBezTo>
                      <a:pt x="14962" y="14090"/>
                      <a:pt x="16610" y="13941"/>
                      <a:pt x="18230" y="13657"/>
                    </a:cubicBezTo>
                    <a:cubicBezTo>
                      <a:pt x="20191" y="13302"/>
                      <a:pt x="22172" y="12718"/>
                      <a:pt x="23736" y="11467"/>
                    </a:cubicBezTo>
                    <a:cubicBezTo>
                      <a:pt x="25301" y="10236"/>
                      <a:pt x="26364" y="8213"/>
                      <a:pt x="26031" y="6253"/>
                    </a:cubicBezTo>
                    <a:cubicBezTo>
                      <a:pt x="25822" y="4959"/>
                      <a:pt x="25029" y="3833"/>
                      <a:pt x="24091" y="2936"/>
                    </a:cubicBezTo>
                    <a:cubicBezTo>
                      <a:pt x="22072" y="1021"/>
                      <a:pt x="19429" y="0"/>
                      <a:pt x="167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23" name="Google Shape;1423;p16"/>
              <p:cNvSpPr/>
              <p:nvPr/>
            </p:nvSpPr>
            <p:spPr>
              <a:xfrm>
                <a:off x="1199650" y="3165650"/>
                <a:ext cx="133000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6071" extrusionOk="0">
                    <a:moveTo>
                      <a:pt x="5257" y="1"/>
                    </a:moveTo>
                    <a:cubicBezTo>
                      <a:pt x="4819" y="230"/>
                      <a:pt x="4422" y="543"/>
                      <a:pt x="4089" y="898"/>
                    </a:cubicBezTo>
                    <a:cubicBezTo>
                      <a:pt x="3713" y="1294"/>
                      <a:pt x="3379" y="1711"/>
                      <a:pt x="3087" y="2170"/>
                    </a:cubicBezTo>
                    <a:cubicBezTo>
                      <a:pt x="2816" y="2608"/>
                      <a:pt x="2670" y="3088"/>
                      <a:pt x="2462" y="3526"/>
                    </a:cubicBezTo>
                    <a:cubicBezTo>
                      <a:pt x="2211" y="4026"/>
                      <a:pt x="1878" y="4485"/>
                      <a:pt x="1502" y="4881"/>
                    </a:cubicBezTo>
                    <a:cubicBezTo>
                      <a:pt x="1064" y="5340"/>
                      <a:pt x="564" y="5716"/>
                      <a:pt x="1" y="6008"/>
                    </a:cubicBezTo>
                    <a:cubicBezTo>
                      <a:pt x="1" y="6008"/>
                      <a:pt x="42" y="6070"/>
                      <a:pt x="63" y="6070"/>
                    </a:cubicBezTo>
                    <a:cubicBezTo>
                      <a:pt x="1085" y="5570"/>
                      <a:pt x="1919" y="4777"/>
                      <a:pt x="2462" y="3797"/>
                    </a:cubicBezTo>
                    <a:cubicBezTo>
                      <a:pt x="2712" y="3338"/>
                      <a:pt x="2837" y="2858"/>
                      <a:pt x="3108" y="2420"/>
                    </a:cubicBezTo>
                    <a:cubicBezTo>
                      <a:pt x="3359" y="1961"/>
                      <a:pt x="3692" y="1523"/>
                      <a:pt x="4047" y="1148"/>
                    </a:cubicBezTo>
                    <a:cubicBezTo>
                      <a:pt x="4422" y="731"/>
                      <a:pt x="4860" y="355"/>
                      <a:pt x="5319" y="63"/>
                    </a:cubicBezTo>
                    <a:cubicBezTo>
                      <a:pt x="5319" y="63"/>
                      <a:pt x="5278" y="1"/>
                      <a:pt x="5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24" name="Google Shape;1424;p16"/>
              <p:cNvSpPr/>
              <p:nvPr/>
            </p:nvSpPr>
            <p:spPr>
              <a:xfrm>
                <a:off x="1335400" y="3109650"/>
                <a:ext cx="135800" cy="16235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6494" extrusionOk="0">
                    <a:moveTo>
                      <a:pt x="5413" y="0"/>
                    </a:moveTo>
                    <a:cubicBezTo>
                      <a:pt x="5408" y="0"/>
                      <a:pt x="5402" y="3"/>
                      <a:pt x="5396" y="9"/>
                    </a:cubicBezTo>
                    <a:cubicBezTo>
                      <a:pt x="4311" y="405"/>
                      <a:pt x="3393" y="1135"/>
                      <a:pt x="2726" y="2074"/>
                    </a:cubicBezTo>
                    <a:cubicBezTo>
                      <a:pt x="2079" y="2971"/>
                      <a:pt x="1704" y="4014"/>
                      <a:pt x="1162" y="4973"/>
                    </a:cubicBezTo>
                    <a:cubicBezTo>
                      <a:pt x="870" y="5536"/>
                      <a:pt x="473" y="6058"/>
                      <a:pt x="14" y="6475"/>
                    </a:cubicBezTo>
                    <a:cubicBezTo>
                      <a:pt x="0" y="6489"/>
                      <a:pt x="0" y="6493"/>
                      <a:pt x="7" y="6493"/>
                    </a:cubicBezTo>
                    <a:cubicBezTo>
                      <a:pt x="21" y="6493"/>
                      <a:pt x="63" y="6475"/>
                      <a:pt x="77" y="6475"/>
                    </a:cubicBezTo>
                    <a:cubicBezTo>
                      <a:pt x="890" y="5787"/>
                      <a:pt x="1370" y="4848"/>
                      <a:pt x="1850" y="3889"/>
                    </a:cubicBezTo>
                    <a:cubicBezTo>
                      <a:pt x="2350" y="2867"/>
                      <a:pt x="2872" y="1865"/>
                      <a:pt x="3727" y="1094"/>
                    </a:cubicBezTo>
                    <a:cubicBezTo>
                      <a:pt x="4228" y="656"/>
                      <a:pt x="4791" y="301"/>
                      <a:pt x="5417" y="30"/>
                    </a:cubicBezTo>
                    <a:cubicBezTo>
                      <a:pt x="5431" y="15"/>
                      <a:pt x="5425" y="0"/>
                      <a:pt x="5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25" name="Google Shape;1425;p16"/>
              <p:cNvSpPr/>
              <p:nvPr/>
            </p:nvSpPr>
            <p:spPr>
              <a:xfrm>
                <a:off x="1443300" y="3120300"/>
                <a:ext cx="169875" cy="138200"/>
              </a:xfrm>
              <a:custGeom>
                <a:avLst/>
                <a:gdLst/>
                <a:ahLst/>
                <a:cxnLst/>
                <a:rect l="l" t="t" r="r" b="b"/>
                <a:pathLst>
                  <a:path w="6795" h="5528" extrusionOk="0">
                    <a:moveTo>
                      <a:pt x="6670" y="0"/>
                    </a:moveTo>
                    <a:cubicBezTo>
                      <a:pt x="6378" y="63"/>
                      <a:pt x="6086" y="146"/>
                      <a:pt x="5793" y="250"/>
                    </a:cubicBezTo>
                    <a:cubicBezTo>
                      <a:pt x="5543" y="334"/>
                      <a:pt x="5272" y="417"/>
                      <a:pt x="5022" y="522"/>
                    </a:cubicBezTo>
                    <a:cubicBezTo>
                      <a:pt x="4500" y="688"/>
                      <a:pt x="4000" y="960"/>
                      <a:pt x="3562" y="1293"/>
                    </a:cubicBezTo>
                    <a:cubicBezTo>
                      <a:pt x="2581" y="2086"/>
                      <a:pt x="2206" y="3275"/>
                      <a:pt x="1518" y="4255"/>
                    </a:cubicBezTo>
                    <a:cubicBezTo>
                      <a:pt x="1163" y="4818"/>
                      <a:pt x="642" y="5256"/>
                      <a:pt x="37" y="5507"/>
                    </a:cubicBezTo>
                    <a:cubicBezTo>
                      <a:pt x="0" y="5507"/>
                      <a:pt x="76" y="5523"/>
                      <a:pt x="123" y="5527"/>
                    </a:cubicBezTo>
                    <a:lnTo>
                      <a:pt x="123" y="5527"/>
                    </a:lnTo>
                    <a:cubicBezTo>
                      <a:pt x="1268" y="5150"/>
                      <a:pt x="1873" y="4046"/>
                      <a:pt x="2415" y="3066"/>
                    </a:cubicBezTo>
                    <a:cubicBezTo>
                      <a:pt x="2707" y="2482"/>
                      <a:pt x="3082" y="1961"/>
                      <a:pt x="3541" y="1502"/>
                    </a:cubicBezTo>
                    <a:cubicBezTo>
                      <a:pt x="3958" y="1126"/>
                      <a:pt x="4438" y="834"/>
                      <a:pt x="4959" y="647"/>
                    </a:cubicBezTo>
                    <a:cubicBezTo>
                      <a:pt x="5251" y="522"/>
                      <a:pt x="5564" y="417"/>
                      <a:pt x="5898" y="313"/>
                    </a:cubicBezTo>
                    <a:cubicBezTo>
                      <a:pt x="6190" y="250"/>
                      <a:pt x="6503" y="146"/>
                      <a:pt x="6795" y="21"/>
                    </a:cubicBezTo>
                    <a:cubicBezTo>
                      <a:pt x="6753" y="0"/>
                      <a:pt x="6711" y="0"/>
                      <a:pt x="6670" y="0"/>
                    </a:cubicBezTo>
                    <a:close/>
                    <a:moveTo>
                      <a:pt x="123" y="5527"/>
                    </a:moveTo>
                    <a:lnTo>
                      <a:pt x="123" y="5527"/>
                    </a:lnTo>
                    <a:cubicBezTo>
                      <a:pt x="122" y="5527"/>
                      <a:pt x="121" y="5527"/>
                      <a:pt x="120" y="5527"/>
                    </a:cubicBezTo>
                    <a:lnTo>
                      <a:pt x="141" y="5527"/>
                    </a:lnTo>
                    <a:cubicBezTo>
                      <a:pt x="136" y="5527"/>
                      <a:pt x="130" y="5527"/>
                      <a:pt x="123" y="55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26" name="Google Shape;1426;p16"/>
              <p:cNvSpPr/>
              <p:nvPr/>
            </p:nvSpPr>
            <p:spPr>
              <a:xfrm>
                <a:off x="1519300" y="3258475"/>
                <a:ext cx="174175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730" extrusionOk="0">
                    <a:moveTo>
                      <a:pt x="125" y="0"/>
                    </a:moveTo>
                    <a:cubicBezTo>
                      <a:pt x="84" y="0"/>
                      <a:pt x="21" y="63"/>
                      <a:pt x="0" y="63"/>
                    </a:cubicBezTo>
                    <a:cubicBezTo>
                      <a:pt x="1168" y="84"/>
                      <a:pt x="2128" y="939"/>
                      <a:pt x="2858" y="1752"/>
                    </a:cubicBezTo>
                    <a:cubicBezTo>
                      <a:pt x="3588" y="2587"/>
                      <a:pt x="4172" y="3588"/>
                      <a:pt x="5110" y="4193"/>
                    </a:cubicBezTo>
                    <a:cubicBezTo>
                      <a:pt x="5531" y="4485"/>
                      <a:pt x="6095" y="4729"/>
                      <a:pt x="6607" y="4729"/>
                    </a:cubicBezTo>
                    <a:cubicBezTo>
                      <a:pt x="6680" y="4729"/>
                      <a:pt x="6751" y="4725"/>
                      <a:pt x="6821" y="4714"/>
                    </a:cubicBezTo>
                    <a:cubicBezTo>
                      <a:pt x="6883" y="4693"/>
                      <a:pt x="6925" y="4672"/>
                      <a:pt x="6967" y="4631"/>
                    </a:cubicBezTo>
                    <a:cubicBezTo>
                      <a:pt x="6862" y="4589"/>
                      <a:pt x="6758" y="4568"/>
                      <a:pt x="6654" y="4568"/>
                    </a:cubicBezTo>
                    <a:cubicBezTo>
                      <a:pt x="6487" y="4547"/>
                      <a:pt x="6341" y="4526"/>
                      <a:pt x="6174" y="4464"/>
                    </a:cubicBezTo>
                    <a:cubicBezTo>
                      <a:pt x="5945" y="4380"/>
                      <a:pt x="5715" y="4276"/>
                      <a:pt x="5507" y="4151"/>
                    </a:cubicBezTo>
                    <a:cubicBezTo>
                      <a:pt x="5048" y="3859"/>
                      <a:pt x="4652" y="3504"/>
                      <a:pt x="4318" y="3087"/>
                    </a:cubicBezTo>
                    <a:cubicBezTo>
                      <a:pt x="3546" y="2211"/>
                      <a:pt x="2899" y="1210"/>
                      <a:pt x="1919" y="543"/>
                    </a:cubicBezTo>
                    <a:cubicBezTo>
                      <a:pt x="1398" y="188"/>
                      <a:pt x="751" y="0"/>
                      <a:pt x="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27" name="Google Shape;1427;p16"/>
              <p:cNvSpPr/>
              <p:nvPr/>
            </p:nvSpPr>
            <p:spPr>
              <a:xfrm>
                <a:off x="1402025" y="3268300"/>
                <a:ext cx="169450" cy="144025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5761" extrusionOk="0">
                    <a:moveTo>
                      <a:pt x="128" y="0"/>
                    </a:moveTo>
                    <a:cubicBezTo>
                      <a:pt x="81" y="0"/>
                      <a:pt x="1" y="66"/>
                      <a:pt x="19" y="66"/>
                    </a:cubicBezTo>
                    <a:lnTo>
                      <a:pt x="19" y="87"/>
                    </a:lnTo>
                    <a:cubicBezTo>
                      <a:pt x="2188" y="1130"/>
                      <a:pt x="3044" y="3633"/>
                      <a:pt x="4921" y="5010"/>
                    </a:cubicBezTo>
                    <a:cubicBezTo>
                      <a:pt x="5421" y="5406"/>
                      <a:pt x="6026" y="5656"/>
                      <a:pt x="6673" y="5760"/>
                    </a:cubicBezTo>
                    <a:cubicBezTo>
                      <a:pt x="6714" y="5740"/>
                      <a:pt x="6756" y="5719"/>
                      <a:pt x="6777" y="5677"/>
                    </a:cubicBezTo>
                    <a:cubicBezTo>
                      <a:pt x="6235" y="5552"/>
                      <a:pt x="5713" y="5322"/>
                      <a:pt x="5234" y="5010"/>
                    </a:cubicBezTo>
                    <a:cubicBezTo>
                      <a:pt x="4754" y="4676"/>
                      <a:pt x="4316" y="4279"/>
                      <a:pt x="3940" y="3821"/>
                    </a:cubicBezTo>
                    <a:cubicBezTo>
                      <a:pt x="3148" y="2945"/>
                      <a:pt x="2543" y="1943"/>
                      <a:pt x="1709" y="1109"/>
                    </a:cubicBezTo>
                    <a:cubicBezTo>
                      <a:pt x="1250" y="650"/>
                      <a:pt x="728" y="275"/>
                      <a:pt x="144" y="4"/>
                    </a:cubicBezTo>
                    <a:cubicBezTo>
                      <a:pt x="140" y="1"/>
                      <a:pt x="134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28" name="Google Shape;1428;p16"/>
              <p:cNvSpPr/>
              <p:nvPr/>
            </p:nvSpPr>
            <p:spPr>
              <a:xfrm>
                <a:off x="1285175" y="3296200"/>
                <a:ext cx="141850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5674" h="5580" extrusionOk="0">
                    <a:moveTo>
                      <a:pt x="11" y="0"/>
                    </a:moveTo>
                    <a:cubicBezTo>
                      <a:pt x="1" y="0"/>
                      <a:pt x="14" y="10"/>
                      <a:pt x="63" y="35"/>
                    </a:cubicBezTo>
                    <a:lnTo>
                      <a:pt x="63" y="14"/>
                    </a:lnTo>
                    <a:cubicBezTo>
                      <a:pt x="37" y="5"/>
                      <a:pt x="18" y="0"/>
                      <a:pt x="11" y="0"/>
                    </a:cubicBezTo>
                    <a:close/>
                    <a:moveTo>
                      <a:pt x="63" y="14"/>
                    </a:moveTo>
                    <a:cubicBezTo>
                      <a:pt x="82" y="22"/>
                      <a:pt x="101" y="29"/>
                      <a:pt x="120" y="37"/>
                    </a:cubicBezTo>
                    <a:lnTo>
                      <a:pt x="120" y="37"/>
                    </a:lnTo>
                    <a:cubicBezTo>
                      <a:pt x="101" y="29"/>
                      <a:pt x="82" y="21"/>
                      <a:pt x="63" y="14"/>
                    </a:cubicBezTo>
                    <a:close/>
                    <a:moveTo>
                      <a:pt x="120" y="37"/>
                    </a:moveTo>
                    <a:cubicBezTo>
                      <a:pt x="1168" y="473"/>
                      <a:pt x="1740" y="1638"/>
                      <a:pt x="2211" y="2621"/>
                    </a:cubicBezTo>
                    <a:cubicBezTo>
                      <a:pt x="2670" y="3602"/>
                      <a:pt x="3191" y="4686"/>
                      <a:pt x="4213" y="5228"/>
                    </a:cubicBezTo>
                    <a:cubicBezTo>
                      <a:pt x="4553" y="5466"/>
                      <a:pt x="4962" y="5580"/>
                      <a:pt x="5384" y="5580"/>
                    </a:cubicBezTo>
                    <a:cubicBezTo>
                      <a:pt x="5480" y="5580"/>
                      <a:pt x="5577" y="5574"/>
                      <a:pt x="5673" y="5562"/>
                    </a:cubicBezTo>
                    <a:cubicBezTo>
                      <a:pt x="5673" y="5562"/>
                      <a:pt x="5597" y="5516"/>
                      <a:pt x="5562" y="5516"/>
                    </a:cubicBezTo>
                    <a:cubicBezTo>
                      <a:pt x="5556" y="5516"/>
                      <a:pt x="5551" y="5517"/>
                      <a:pt x="5548" y="5520"/>
                    </a:cubicBezTo>
                    <a:cubicBezTo>
                      <a:pt x="5496" y="5524"/>
                      <a:pt x="5444" y="5526"/>
                      <a:pt x="5392" y="5526"/>
                    </a:cubicBezTo>
                    <a:cubicBezTo>
                      <a:pt x="5132" y="5526"/>
                      <a:pt x="4874" y="5482"/>
                      <a:pt x="4631" y="5395"/>
                    </a:cubicBezTo>
                    <a:cubicBezTo>
                      <a:pt x="4339" y="5291"/>
                      <a:pt x="4088" y="5124"/>
                      <a:pt x="3880" y="4936"/>
                    </a:cubicBezTo>
                    <a:cubicBezTo>
                      <a:pt x="3463" y="4561"/>
                      <a:pt x="3129" y="4123"/>
                      <a:pt x="2879" y="3622"/>
                    </a:cubicBezTo>
                    <a:cubicBezTo>
                      <a:pt x="2378" y="2705"/>
                      <a:pt x="2023" y="1662"/>
                      <a:pt x="1293" y="869"/>
                    </a:cubicBezTo>
                    <a:cubicBezTo>
                      <a:pt x="973" y="489"/>
                      <a:pt x="576" y="224"/>
                      <a:pt x="120" y="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29" name="Google Shape;1429;p16"/>
              <p:cNvSpPr/>
              <p:nvPr/>
            </p:nvSpPr>
            <p:spPr>
              <a:xfrm>
                <a:off x="1173575" y="3328875"/>
                <a:ext cx="109525" cy="85525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3421" extrusionOk="0">
                    <a:moveTo>
                      <a:pt x="84" y="0"/>
                    </a:moveTo>
                    <a:lnTo>
                      <a:pt x="1" y="104"/>
                    </a:lnTo>
                    <a:cubicBezTo>
                      <a:pt x="710" y="647"/>
                      <a:pt x="1440" y="1189"/>
                      <a:pt x="2149" y="1752"/>
                    </a:cubicBezTo>
                    <a:cubicBezTo>
                      <a:pt x="2504" y="2023"/>
                      <a:pt x="2858" y="2295"/>
                      <a:pt x="3213" y="2566"/>
                    </a:cubicBezTo>
                    <a:lnTo>
                      <a:pt x="3734" y="3004"/>
                    </a:lnTo>
                    <a:cubicBezTo>
                      <a:pt x="3901" y="3150"/>
                      <a:pt x="4089" y="3296"/>
                      <a:pt x="4276" y="3421"/>
                    </a:cubicBezTo>
                    <a:cubicBezTo>
                      <a:pt x="4276" y="3421"/>
                      <a:pt x="4381" y="3317"/>
                      <a:pt x="4381" y="3296"/>
                    </a:cubicBezTo>
                    <a:cubicBezTo>
                      <a:pt x="4235" y="3129"/>
                      <a:pt x="4068" y="2983"/>
                      <a:pt x="3880" y="2837"/>
                    </a:cubicBezTo>
                    <a:cubicBezTo>
                      <a:pt x="3692" y="2691"/>
                      <a:pt x="3526" y="2545"/>
                      <a:pt x="3338" y="2420"/>
                    </a:cubicBezTo>
                    <a:cubicBezTo>
                      <a:pt x="3004" y="2128"/>
                      <a:pt x="2650" y="1856"/>
                      <a:pt x="2295" y="1585"/>
                    </a:cubicBezTo>
                    <a:cubicBezTo>
                      <a:pt x="1586" y="1043"/>
                      <a:pt x="835" y="501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30" name="Google Shape;1430;p16"/>
              <p:cNvSpPr/>
              <p:nvPr/>
            </p:nvSpPr>
            <p:spPr>
              <a:xfrm>
                <a:off x="911825" y="4045850"/>
                <a:ext cx="330600" cy="78725"/>
              </a:xfrm>
              <a:custGeom>
                <a:avLst/>
                <a:gdLst/>
                <a:ahLst/>
                <a:cxnLst/>
                <a:rect l="l" t="t" r="r" b="b"/>
                <a:pathLst>
                  <a:path w="13224" h="3149" extrusionOk="0">
                    <a:moveTo>
                      <a:pt x="13099" y="0"/>
                    </a:moveTo>
                    <a:lnTo>
                      <a:pt x="125" y="438"/>
                    </a:lnTo>
                    <a:cubicBezTo>
                      <a:pt x="146" y="1127"/>
                      <a:pt x="0" y="1711"/>
                      <a:pt x="146" y="2399"/>
                    </a:cubicBezTo>
                    <a:cubicBezTo>
                      <a:pt x="209" y="2628"/>
                      <a:pt x="2169" y="2879"/>
                      <a:pt x="2440" y="2920"/>
                    </a:cubicBezTo>
                    <a:cubicBezTo>
                      <a:pt x="3275" y="3045"/>
                      <a:pt x="4130" y="3129"/>
                      <a:pt x="4985" y="3129"/>
                    </a:cubicBezTo>
                    <a:cubicBezTo>
                      <a:pt x="5626" y="3139"/>
                      <a:pt x="6266" y="3148"/>
                      <a:pt x="6906" y="3148"/>
                    </a:cubicBezTo>
                    <a:cubicBezTo>
                      <a:pt x="8869" y="3148"/>
                      <a:pt x="10825" y="3063"/>
                      <a:pt x="12744" y="2670"/>
                    </a:cubicBezTo>
                    <a:cubicBezTo>
                      <a:pt x="13224" y="2587"/>
                      <a:pt x="13057" y="2128"/>
                      <a:pt x="13057" y="1752"/>
                    </a:cubicBezTo>
                    <a:cubicBezTo>
                      <a:pt x="13078" y="1168"/>
                      <a:pt x="13099" y="584"/>
                      <a:pt x="130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31" name="Google Shape;1431;p16"/>
              <p:cNvSpPr/>
              <p:nvPr/>
            </p:nvSpPr>
            <p:spPr>
              <a:xfrm>
                <a:off x="653700" y="3549450"/>
                <a:ext cx="850500" cy="551275"/>
              </a:xfrm>
              <a:custGeom>
                <a:avLst/>
                <a:gdLst/>
                <a:ahLst/>
                <a:cxnLst/>
                <a:rect l="l" t="t" r="r" b="b"/>
                <a:pathLst>
                  <a:path w="34020" h="22051" extrusionOk="0">
                    <a:moveTo>
                      <a:pt x="29583" y="0"/>
                    </a:moveTo>
                    <a:cubicBezTo>
                      <a:pt x="28943" y="0"/>
                      <a:pt x="28276" y="104"/>
                      <a:pt x="27720" y="104"/>
                    </a:cubicBezTo>
                    <a:lnTo>
                      <a:pt x="4589" y="125"/>
                    </a:lnTo>
                    <a:cubicBezTo>
                      <a:pt x="3943" y="125"/>
                      <a:pt x="3254" y="146"/>
                      <a:pt x="2754" y="542"/>
                    </a:cubicBezTo>
                    <a:cubicBezTo>
                      <a:pt x="1356" y="1668"/>
                      <a:pt x="3672" y="2315"/>
                      <a:pt x="3567" y="3379"/>
                    </a:cubicBezTo>
                    <a:cubicBezTo>
                      <a:pt x="3505" y="3921"/>
                      <a:pt x="2274" y="4922"/>
                      <a:pt x="1940" y="5423"/>
                    </a:cubicBezTo>
                    <a:cubicBezTo>
                      <a:pt x="918" y="6945"/>
                      <a:pt x="313" y="8697"/>
                      <a:pt x="167" y="10533"/>
                    </a:cubicBezTo>
                    <a:cubicBezTo>
                      <a:pt x="147" y="10637"/>
                      <a:pt x="147" y="10742"/>
                      <a:pt x="147" y="10846"/>
                    </a:cubicBezTo>
                    <a:cubicBezTo>
                      <a:pt x="1" y="15163"/>
                      <a:pt x="3004" y="18438"/>
                      <a:pt x="6821" y="20127"/>
                    </a:cubicBezTo>
                    <a:cubicBezTo>
                      <a:pt x="9866" y="21483"/>
                      <a:pt x="13349" y="22005"/>
                      <a:pt x="16666" y="22046"/>
                    </a:cubicBezTo>
                    <a:cubicBezTo>
                      <a:pt x="16841" y="22049"/>
                      <a:pt x="17018" y="22050"/>
                      <a:pt x="17199" y="22050"/>
                    </a:cubicBezTo>
                    <a:cubicBezTo>
                      <a:pt x="19840" y="22050"/>
                      <a:pt x="23061" y="21753"/>
                      <a:pt x="25989" y="20816"/>
                    </a:cubicBezTo>
                    <a:cubicBezTo>
                      <a:pt x="29639" y="19669"/>
                      <a:pt x="32810" y="17478"/>
                      <a:pt x="33748" y="13662"/>
                    </a:cubicBezTo>
                    <a:cubicBezTo>
                      <a:pt x="33936" y="12890"/>
                      <a:pt x="34019" y="12076"/>
                      <a:pt x="34019" y="11284"/>
                    </a:cubicBezTo>
                    <a:cubicBezTo>
                      <a:pt x="34019" y="9386"/>
                      <a:pt x="33498" y="7529"/>
                      <a:pt x="32518" y="5903"/>
                    </a:cubicBezTo>
                    <a:cubicBezTo>
                      <a:pt x="32121" y="5256"/>
                      <a:pt x="30390" y="3525"/>
                      <a:pt x="30640" y="2753"/>
                    </a:cubicBezTo>
                    <a:cubicBezTo>
                      <a:pt x="30912" y="1981"/>
                      <a:pt x="31934" y="2127"/>
                      <a:pt x="31746" y="1126"/>
                    </a:cubicBezTo>
                    <a:cubicBezTo>
                      <a:pt x="31662" y="542"/>
                      <a:pt x="31183" y="375"/>
                      <a:pt x="30703" y="167"/>
                    </a:cubicBezTo>
                    <a:cubicBezTo>
                      <a:pt x="30361" y="40"/>
                      <a:pt x="29977" y="0"/>
                      <a:pt x="295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32" name="Google Shape;1432;p16"/>
              <p:cNvSpPr/>
              <p:nvPr/>
            </p:nvSpPr>
            <p:spPr>
              <a:xfrm>
                <a:off x="656825" y="3549450"/>
                <a:ext cx="847375" cy="388125"/>
              </a:xfrm>
              <a:custGeom>
                <a:avLst/>
                <a:gdLst/>
                <a:ahLst/>
                <a:cxnLst/>
                <a:rect l="l" t="t" r="r" b="b"/>
                <a:pathLst>
                  <a:path w="33895" h="15525" extrusionOk="0">
                    <a:moveTo>
                      <a:pt x="29453" y="0"/>
                    </a:moveTo>
                    <a:cubicBezTo>
                      <a:pt x="28808" y="0"/>
                      <a:pt x="28138" y="104"/>
                      <a:pt x="27595" y="104"/>
                    </a:cubicBezTo>
                    <a:lnTo>
                      <a:pt x="4443" y="125"/>
                    </a:lnTo>
                    <a:cubicBezTo>
                      <a:pt x="3818" y="125"/>
                      <a:pt x="3129" y="146"/>
                      <a:pt x="2629" y="542"/>
                    </a:cubicBezTo>
                    <a:cubicBezTo>
                      <a:pt x="1210" y="1668"/>
                      <a:pt x="3547" y="2315"/>
                      <a:pt x="3421" y="3379"/>
                    </a:cubicBezTo>
                    <a:cubicBezTo>
                      <a:pt x="3380" y="3921"/>
                      <a:pt x="2149" y="4922"/>
                      <a:pt x="1815" y="5423"/>
                    </a:cubicBezTo>
                    <a:cubicBezTo>
                      <a:pt x="772" y="6945"/>
                      <a:pt x="168" y="8697"/>
                      <a:pt x="22" y="10533"/>
                    </a:cubicBezTo>
                    <a:cubicBezTo>
                      <a:pt x="1" y="10637"/>
                      <a:pt x="1" y="10742"/>
                      <a:pt x="1" y="10846"/>
                    </a:cubicBezTo>
                    <a:cubicBezTo>
                      <a:pt x="1148" y="11722"/>
                      <a:pt x="2378" y="12473"/>
                      <a:pt x="3693" y="13036"/>
                    </a:cubicBezTo>
                    <a:cubicBezTo>
                      <a:pt x="7655" y="14788"/>
                      <a:pt x="12119" y="15455"/>
                      <a:pt x="16416" y="15518"/>
                    </a:cubicBezTo>
                    <a:cubicBezTo>
                      <a:pt x="16667" y="15522"/>
                      <a:pt x="16924" y="15525"/>
                      <a:pt x="17185" y="15525"/>
                    </a:cubicBezTo>
                    <a:cubicBezTo>
                      <a:pt x="20561" y="15525"/>
                      <a:pt x="24693" y="15133"/>
                      <a:pt x="28430" y="13933"/>
                    </a:cubicBezTo>
                    <a:cubicBezTo>
                      <a:pt x="30369" y="13349"/>
                      <a:pt x="32226" y="12452"/>
                      <a:pt x="33894" y="11284"/>
                    </a:cubicBezTo>
                    <a:cubicBezTo>
                      <a:pt x="33894" y="9386"/>
                      <a:pt x="33373" y="7529"/>
                      <a:pt x="32393" y="5903"/>
                    </a:cubicBezTo>
                    <a:cubicBezTo>
                      <a:pt x="31996" y="5256"/>
                      <a:pt x="30244" y="3525"/>
                      <a:pt x="30515" y="2753"/>
                    </a:cubicBezTo>
                    <a:cubicBezTo>
                      <a:pt x="30766" y="1981"/>
                      <a:pt x="31788" y="2127"/>
                      <a:pt x="31621" y="1126"/>
                    </a:cubicBezTo>
                    <a:cubicBezTo>
                      <a:pt x="31517" y="542"/>
                      <a:pt x="31058" y="375"/>
                      <a:pt x="30578" y="167"/>
                    </a:cubicBezTo>
                    <a:cubicBezTo>
                      <a:pt x="30236" y="40"/>
                      <a:pt x="29849" y="0"/>
                      <a:pt x="294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33" name="Google Shape;1433;p16"/>
              <p:cNvSpPr/>
              <p:nvPr/>
            </p:nvSpPr>
            <p:spPr>
              <a:xfrm>
                <a:off x="690725" y="3549575"/>
                <a:ext cx="822325" cy="551150"/>
              </a:xfrm>
              <a:custGeom>
                <a:avLst/>
                <a:gdLst/>
                <a:ahLst/>
                <a:cxnLst/>
                <a:rect l="l" t="t" r="r" b="b"/>
                <a:pathLst>
                  <a:path w="32893" h="22046" extrusionOk="0">
                    <a:moveTo>
                      <a:pt x="28087" y="0"/>
                    </a:moveTo>
                    <a:cubicBezTo>
                      <a:pt x="27459" y="0"/>
                      <a:pt x="26803" y="99"/>
                      <a:pt x="26260" y="99"/>
                    </a:cubicBezTo>
                    <a:lnTo>
                      <a:pt x="24049" y="99"/>
                    </a:lnTo>
                    <a:cubicBezTo>
                      <a:pt x="24383" y="516"/>
                      <a:pt x="24717" y="913"/>
                      <a:pt x="24863" y="1142"/>
                    </a:cubicBezTo>
                    <a:cubicBezTo>
                      <a:pt x="26260" y="3457"/>
                      <a:pt x="26698" y="6252"/>
                      <a:pt x="26073" y="8901"/>
                    </a:cubicBezTo>
                    <a:cubicBezTo>
                      <a:pt x="25155" y="12718"/>
                      <a:pt x="21964" y="14887"/>
                      <a:pt x="18313" y="16055"/>
                    </a:cubicBezTo>
                    <a:cubicBezTo>
                      <a:pt x="15385" y="16992"/>
                      <a:pt x="12164" y="17290"/>
                      <a:pt x="9523" y="17290"/>
                    </a:cubicBezTo>
                    <a:cubicBezTo>
                      <a:pt x="9343" y="17290"/>
                      <a:pt x="9165" y="17288"/>
                      <a:pt x="8990" y="17286"/>
                    </a:cubicBezTo>
                    <a:cubicBezTo>
                      <a:pt x="5966" y="17223"/>
                      <a:pt x="2837" y="16785"/>
                      <a:pt x="0" y="15701"/>
                    </a:cubicBezTo>
                    <a:lnTo>
                      <a:pt x="0" y="15701"/>
                    </a:lnTo>
                    <a:cubicBezTo>
                      <a:pt x="1210" y="17640"/>
                      <a:pt x="3129" y="19142"/>
                      <a:pt x="5340" y="20102"/>
                    </a:cubicBezTo>
                    <a:cubicBezTo>
                      <a:pt x="8406" y="21457"/>
                      <a:pt x="11868" y="21979"/>
                      <a:pt x="15185" y="22041"/>
                    </a:cubicBezTo>
                    <a:cubicBezTo>
                      <a:pt x="15350" y="22044"/>
                      <a:pt x="15518" y="22045"/>
                      <a:pt x="15689" y="22045"/>
                    </a:cubicBezTo>
                    <a:cubicBezTo>
                      <a:pt x="18338" y="22045"/>
                      <a:pt x="21589" y="21732"/>
                      <a:pt x="24508" y="20811"/>
                    </a:cubicBezTo>
                    <a:cubicBezTo>
                      <a:pt x="28158" y="19643"/>
                      <a:pt x="31350" y="17473"/>
                      <a:pt x="32267" y="13657"/>
                    </a:cubicBezTo>
                    <a:cubicBezTo>
                      <a:pt x="32893" y="11008"/>
                      <a:pt x="32455" y="8234"/>
                      <a:pt x="31058" y="5898"/>
                    </a:cubicBezTo>
                    <a:cubicBezTo>
                      <a:pt x="30661" y="5251"/>
                      <a:pt x="28930" y="3541"/>
                      <a:pt x="29180" y="2769"/>
                    </a:cubicBezTo>
                    <a:cubicBezTo>
                      <a:pt x="29410" y="1976"/>
                      <a:pt x="30453" y="2122"/>
                      <a:pt x="30286" y="1121"/>
                    </a:cubicBezTo>
                    <a:cubicBezTo>
                      <a:pt x="30181" y="537"/>
                      <a:pt x="29702" y="370"/>
                      <a:pt x="29243" y="183"/>
                    </a:cubicBezTo>
                    <a:cubicBezTo>
                      <a:pt x="28897" y="42"/>
                      <a:pt x="28498" y="0"/>
                      <a:pt x="280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34" name="Google Shape;1434;p16"/>
              <p:cNvSpPr/>
              <p:nvPr/>
            </p:nvSpPr>
            <p:spPr>
              <a:xfrm>
                <a:off x="717100" y="3546300"/>
                <a:ext cx="5409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21639" h="1274" extrusionOk="0">
                    <a:moveTo>
                      <a:pt x="8477" y="1"/>
                    </a:moveTo>
                    <a:cubicBezTo>
                      <a:pt x="6830" y="1"/>
                      <a:pt x="5182" y="22"/>
                      <a:pt x="3555" y="42"/>
                    </a:cubicBezTo>
                    <a:cubicBezTo>
                      <a:pt x="3313" y="42"/>
                      <a:pt x="3059" y="37"/>
                      <a:pt x="2800" y="37"/>
                    </a:cubicBezTo>
                    <a:cubicBezTo>
                      <a:pt x="1828" y="37"/>
                      <a:pt x="789" y="115"/>
                      <a:pt x="113" y="856"/>
                    </a:cubicBezTo>
                    <a:cubicBezTo>
                      <a:pt x="0" y="969"/>
                      <a:pt x="100" y="1132"/>
                      <a:pt x="228" y="1132"/>
                    </a:cubicBezTo>
                    <a:cubicBezTo>
                      <a:pt x="266" y="1132"/>
                      <a:pt x="305" y="1118"/>
                      <a:pt x="343" y="1085"/>
                    </a:cubicBezTo>
                    <a:cubicBezTo>
                      <a:pt x="781" y="710"/>
                      <a:pt x="1386" y="647"/>
                      <a:pt x="1949" y="626"/>
                    </a:cubicBezTo>
                    <a:cubicBezTo>
                      <a:pt x="2056" y="623"/>
                      <a:pt x="2163" y="621"/>
                      <a:pt x="2270" y="621"/>
                    </a:cubicBezTo>
                    <a:cubicBezTo>
                      <a:pt x="2747" y="621"/>
                      <a:pt x="3224" y="655"/>
                      <a:pt x="3701" y="689"/>
                    </a:cubicBezTo>
                    <a:cubicBezTo>
                      <a:pt x="5161" y="731"/>
                      <a:pt x="6621" y="793"/>
                      <a:pt x="8102" y="856"/>
                    </a:cubicBezTo>
                    <a:cubicBezTo>
                      <a:pt x="11168" y="981"/>
                      <a:pt x="14213" y="1085"/>
                      <a:pt x="17279" y="1210"/>
                    </a:cubicBezTo>
                    <a:cubicBezTo>
                      <a:pt x="18030" y="1231"/>
                      <a:pt x="18802" y="1252"/>
                      <a:pt x="19553" y="1273"/>
                    </a:cubicBezTo>
                    <a:lnTo>
                      <a:pt x="20617" y="1273"/>
                    </a:lnTo>
                    <a:cubicBezTo>
                      <a:pt x="21013" y="1273"/>
                      <a:pt x="21472" y="1273"/>
                      <a:pt x="21597" y="793"/>
                    </a:cubicBezTo>
                    <a:cubicBezTo>
                      <a:pt x="21639" y="480"/>
                      <a:pt x="21451" y="168"/>
                      <a:pt x="21117" y="84"/>
                    </a:cubicBezTo>
                    <a:cubicBezTo>
                      <a:pt x="20973" y="42"/>
                      <a:pt x="20809" y="30"/>
                      <a:pt x="20639" y="30"/>
                    </a:cubicBezTo>
                    <a:cubicBezTo>
                      <a:pt x="20441" y="30"/>
                      <a:pt x="20235" y="46"/>
                      <a:pt x="20047" y="46"/>
                    </a:cubicBezTo>
                    <a:cubicBezTo>
                      <a:pt x="19999" y="46"/>
                      <a:pt x="19953" y="45"/>
                      <a:pt x="19907" y="42"/>
                    </a:cubicBezTo>
                    <a:cubicBezTo>
                      <a:pt x="19157" y="42"/>
                      <a:pt x="18385" y="22"/>
                      <a:pt x="17634" y="22"/>
                    </a:cubicBezTo>
                    <a:lnTo>
                      <a:pt x="8477" y="1"/>
                    </a:lnTo>
                    <a:close/>
                  </a:path>
                </a:pathLst>
              </a:custGeom>
              <a:solidFill>
                <a:srgbClr val="EFC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35" name="Google Shape;1435;p16"/>
              <p:cNvSpPr/>
              <p:nvPr/>
            </p:nvSpPr>
            <p:spPr>
              <a:xfrm>
                <a:off x="1265875" y="3547875"/>
                <a:ext cx="5947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1065" extrusionOk="0">
                    <a:moveTo>
                      <a:pt x="1857" y="0"/>
                    </a:moveTo>
                    <a:cubicBezTo>
                      <a:pt x="1732" y="0"/>
                      <a:pt x="1606" y="0"/>
                      <a:pt x="1481" y="21"/>
                    </a:cubicBezTo>
                    <a:lnTo>
                      <a:pt x="1148" y="63"/>
                    </a:lnTo>
                    <a:cubicBezTo>
                      <a:pt x="981" y="63"/>
                      <a:pt x="835" y="84"/>
                      <a:pt x="689" y="105"/>
                    </a:cubicBezTo>
                    <a:cubicBezTo>
                      <a:pt x="543" y="146"/>
                      <a:pt x="418" y="209"/>
                      <a:pt x="292" y="271"/>
                    </a:cubicBezTo>
                    <a:cubicBezTo>
                      <a:pt x="0" y="459"/>
                      <a:pt x="63" y="876"/>
                      <a:pt x="397" y="981"/>
                    </a:cubicBezTo>
                    <a:cubicBezTo>
                      <a:pt x="522" y="1022"/>
                      <a:pt x="668" y="1064"/>
                      <a:pt x="814" y="1064"/>
                    </a:cubicBezTo>
                    <a:cubicBezTo>
                      <a:pt x="939" y="1064"/>
                      <a:pt x="1043" y="1064"/>
                      <a:pt x="1168" y="1043"/>
                    </a:cubicBezTo>
                    <a:lnTo>
                      <a:pt x="1523" y="1022"/>
                    </a:lnTo>
                    <a:cubicBezTo>
                      <a:pt x="1669" y="1022"/>
                      <a:pt x="1836" y="1001"/>
                      <a:pt x="1982" y="960"/>
                    </a:cubicBezTo>
                    <a:cubicBezTo>
                      <a:pt x="2211" y="897"/>
                      <a:pt x="2378" y="668"/>
                      <a:pt x="2337" y="417"/>
                    </a:cubicBezTo>
                    <a:cubicBezTo>
                      <a:pt x="2295" y="188"/>
                      <a:pt x="2086" y="0"/>
                      <a:pt x="1857" y="0"/>
                    </a:cubicBezTo>
                    <a:close/>
                  </a:path>
                </a:pathLst>
              </a:custGeom>
              <a:solidFill>
                <a:srgbClr val="EFC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36" name="Google Shape;1436;p16"/>
              <p:cNvSpPr/>
              <p:nvPr/>
            </p:nvSpPr>
            <p:spPr>
              <a:xfrm>
                <a:off x="700804" y="3724050"/>
                <a:ext cx="74225" cy="236075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9443" extrusionOk="0">
                    <a:moveTo>
                      <a:pt x="2240" y="1"/>
                    </a:moveTo>
                    <a:cubicBezTo>
                      <a:pt x="2159" y="1"/>
                      <a:pt x="2078" y="21"/>
                      <a:pt x="2003" y="66"/>
                    </a:cubicBezTo>
                    <a:cubicBezTo>
                      <a:pt x="1293" y="483"/>
                      <a:pt x="772" y="1317"/>
                      <a:pt x="480" y="2068"/>
                    </a:cubicBezTo>
                    <a:cubicBezTo>
                      <a:pt x="188" y="2819"/>
                      <a:pt x="21" y="3632"/>
                      <a:pt x="21" y="4467"/>
                    </a:cubicBezTo>
                    <a:cubicBezTo>
                      <a:pt x="0" y="5301"/>
                      <a:pt x="125" y="6135"/>
                      <a:pt x="355" y="6949"/>
                    </a:cubicBezTo>
                    <a:cubicBezTo>
                      <a:pt x="584" y="7762"/>
                      <a:pt x="960" y="8555"/>
                      <a:pt x="1502" y="9222"/>
                    </a:cubicBezTo>
                    <a:cubicBezTo>
                      <a:pt x="1638" y="9369"/>
                      <a:pt x="1822" y="9442"/>
                      <a:pt x="2009" y="9442"/>
                    </a:cubicBezTo>
                    <a:cubicBezTo>
                      <a:pt x="2168" y="9442"/>
                      <a:pt x="2328" y="9390"/>
                      <a:pt x="2462" y="9285"/>
                    </a:cubicBezTo>
                    <a:cubicBezTo>
                      <a:pt x="2754" y="9055"/>
                      <a:pt x="2837" y="8638"/>
                      <a:pt x="2670" y="8325"/>
                    </a:cubicBezTo>
                    <a:cubicBezTo>
                      <a:pt x="2503" y="8012"/>
                      <a:pt x="2316" y="7741"/>
                      <a:pt x="2169" y="7428"/>
                    </a:cubicBezTo>
                    <a:cubicBezTo>
                      <a:pt x="2044" y="7136"/>
                      <a:pt x="1919" y="6844"/>
                      <a:pt x="1836" y="6532"/>
                    </a:cubicBezTo>
                    <a:cubicBezTo>
                      <a:pt x="1627" y="5885"/>
                      <a:pt x="1502" y="5197"/>
                      <a:pt x="1460" y="4508"/>
                    </a:cubicBezTo>
                    <a:cubicBezTo>
                      <a:pt x="1419" y="3862"/>
                      <a:pt x="1502" y="3194"/>
                      <a:pt x="1690" y="2548"/>
                    </a:cubicBezTo>
                    <a:cubicBezTo>
                      <a:pt x="1773" y="2235"/>
                      <a:pt x="1919" y="1943"/>
                      <a:pt x="2065" y="1651"/>
                    </a:cubicBezTo>
                    <a:cubicBezTo>
                      <a:pt x="2253" y="1338"/>
                      <a:pt x="2503" y="1088"/>
                      <a:pt x="2712" y="775"/>
                    </a:cubicBezTo>
                    <a:cubicBezTo>
                      <a:pt x="2968" y="416"/>
                      <a:pt x="2608" y="1"/>
                      <a:pt x="22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37" name="Google Shape;1437;p16"/>
              <p:cNvSpPr/>
              <p:nvPr/>
            </p:nvSpPr>
            <p:spPr>
              <a:xfrm>
                <a:off x="714200" y="3528050"/>
                <a:ext cx="733675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29347" h="3338" extrusionOk="0">
                    <a:moveTo>
                      <a:pt x="12327" y="1"/>
                    </a:moveTo>
                    <a:lnTo>
                      <a:pt x="10950" y="42"/>
                    </a:lnTo>
                    <a:cubicBezTo>
                      <a:pt x="4651" y="230"/>
                      <a:pt x="0" y="856"/>
                      <a:pt x="0" y="1669"/>
                    </a:cubicBezTo>
                    <a:cubicBezTo>
                      <a:pt x="0" y="2483"/>
                      <a:pt x="5048" y="3150"/>
                      <a:pt x="11743" y="3317"/>
                    </a:cubicBezTo>
                    <a:lnTo>
                      <a:pt x="12828" y="3338"/>
                    </a:lnTo>
                    <a:lnTo>
                      <a:pt x="15852" y="3338"/>
                    </a:lnTo>
                    <a:cubicBezTo>
                      <a:pt x="16186" y="3338"/>
                      <a:pt x="16519" y="3317"/>
                      <a:pt x="16853" y="3317"/>
                    </a:cubicBezTo>
                    <a:lnTo>
                      <a:pt x="17437" y="3317"/>
                    </a:lnTo>
                    <a:cubicBezTo>
                      <a:pt x="24216" y="3171"/>
                      <a:pt x="29347" y="2483"/>
                      <a:pt x="29347" y="1669"/>
                    </a:cubicBezTo>
                    <a:cubicBezTo>
                      <a:pt x="29347" y="856"/>
                      <a:pt x="24299" y="188"/>
                      <a:pt x="17625" y="22"/>
                    </a:cubicBezTo>
                    <a:cubicBezTo>
                      <a:pt x="17395" y="22"/>
                      <a:pt x="17187" y="1"/>
                      <a:pt x="169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38" name="Google Shape;1438;p16"/>
              <p:cNvSpPr/>
              <p:nvPr/>
            </p:nvSpPr>
            <p:spPr>
              <a:xfrm>
                <a:off x="749350" y="3631275"/>
                <a:ext cx="657175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26287" h="1725" extrusionOk="0">
                    <a:moveTo>
                      <a:pt x="26083" y="1"/>
                    </a:moveTo>
                    <a:cubicBezTo>
                      <a:pt x="26077" y="1"/>
                      <a:pt x="26070" y="1"/>
                      <a:pt x="26064" y="2"/>
                    </a:cubicBezTo>
                    <a:cubicBezTo>
                      <a:pt x="25229" y="43"/>
                      <a:pt x="24416" y="210"/>
                      <a:pt x="23582" y="356"/>
                    </a:cubicBezTo>
                    <a:cubicBezTo>
                      <a:pt x="22768" y="481"/>
                      <a:pt x="21934" y="586"/>
                      <a:pt x="21099" y="690"/>
                    </a:cubicBezTo>
                    <a:cubicBezTo>
                      <a:pt x="19410" y="898"/>
                      <a:pt x="17741" y="1044"/>
                      <a:pt x="16052" y="1149"/>
                    </a:cubicBezTo>
                    <a:cubicBezTo>
                      <a:pt x="14417" y="1240"/>
                      <a:pt x="12777" y="1287"/>
                      <a:pt x="11137" y="1287"/>
                    </a:cubicBezTo>
                    <a:cubicBezTo>
                      <a:pt x="9409" y="1287"/>
                      <a:pt x="7680" y="1235"/>
                      <a:pt x="5957" y="1128"/>
                    </a:cubicBezTo>
                    <a:cubicBezTo>
                      <a:pt x="4080" y="1003"/>
                      <a:pt x="2182" y="815"/>
                      <a:pt x="388" y="168"/>
                    </a:cubicBezTo>
                    <a:cubicBezTo>
                      <a:pt x="358" y="158"/>
                      <a:pt x="331" y="153"/>
                      <a:pt x="305" y="153"/>
                    </a:cubicBezTo>
                    <a:cubicBezTo>
                      <a:pt x="75" y="153"/>
                      <a:pt x="0" y="533"/>
                      <a:pt x="263" y="627"/>
                    </a:cubicBezTo>
                    <a:lnTo>
                      <a:pt x="242" y="627"/>
                    </a:lnTo>
                    <a:cubicBezTo>
                      <a:pt x="1848" y="1149"/>
                      <a:pt x="3537" y="1441"/>
                      <a:pt x="5227" y="1524"/>
                    </a:cubicBezTo>
                    <a:cubicBezTo>
                      <a:pt x="6895" y="1628"/>
                      <a:pt x="8564" y="1691"/>
                      <a:pt x="10233" y="1712"/>
                    </a:cubicBezTo>
                    <a:cubicBezTo>
                      <a:pt x="10705" y="1720"/>
                      <a:pt x="11177" y="1725"/>
                      <a:pt x="11650" y="1725"/>
                    </a:cubicBezTo>
                    <a:cubicBezTo>
                      <a:pt x="14598" y="1725"/>
                      <a:pt x="17546" y="1559"/>
                      <a:pt x="20495" y="1253"/>
                    </a:cubicBezTo>
                    <a:cubicBezTo>
                      <a:pt x="21412" y="1149"/>
                      <a:pt x="22309" y="1044"/>
                      <a:pt x="23227" y="919"/>
                    </a:cubicBezTo>
                    <a:cubicBezTo>
                      <a:pt x="24207" y="815"/>
                      <a:pt x="25167" y="627"/>
                      <a:pt x="26105" y="356"/>
                    </a:cubicBezTo>
                    <a:cubicBezTo>
                      <a:pt x="26287" y="296"/>
                      <a:pt x="26273" y="1"/>
                      <a:pt x="260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39" name="Google Shape;1439;p16"/>
              <p:cNvSpPr/>
              <p:nvPr/>
            </p:nvSpPr>
            <p:spPr>
              <a:xfrm>
                <a:off x="1096400" y="2074550"/>
                <a:ext cx="486525" cy="542050"/>
              </a:xfrm>
              <a:custGeom>
                <a:avLst/>
                <a:gdLst/>
                <a:ahLst/>
                <a:cxnLst/>
                <a:rect l="l" t="t" r="r" b="b"/>
                <a:pathLst>
                  <a:path w="19461" h="21682" extrusionOk="0">
                    <a:moveTo>
                      <a:pt x="15156" y="0"/>
                    </a:moveTo>
                    <a:cubicBezTo>
                      <a:pt x="14416" y="0"/>
                      <a:pt x="13668" y="124"/>
                      <a:pt x="12953" y="303"/>
                    </a:cubicBezTo>
                    <a:cubicBezTo>
                      <a:pt x="8511" y="1429"/>
                      <a:pt x="4902" y="4892"/>
                      <a:pt x="2817" y="8980"/>
                    </a:cubicBezTo>
                    <a:cubicBezTo>
                      <a:pt x="1732" y="11128"/>
                      <a:pt x="939" y="13422"/>
                      <a:pt x="480" y="15800"/>
                    </a:cubicBezTo>
                    <a:cubicBezTo>
                      <a:pt x="335" y="16487"/>
                      <a:pt x="355" y="21452"/>
                      <a:pt x="3" y="21680"/>
                    </a:cubicBezTo>
                    <a:lnTo>
                      <a:pt x="3" y="21680"/>
                    </a:lnTo>
                    <a:cubicBezTo>
                      <a:pt x="1921" y="20493"/>
                      <a:pt x="3985" y="20305"/>
                      <a:pt x="6029" y="19492"/>
                    </a:cubicBezTo>
                    <a:cubicBezTo>
                      <a:pt x="8573" y="18532"/>
                      <a:pt x="10930" y="17177"/>
                      <a:pt x="13037" y="15466"/>
                    </a:cubicBezTo>
                    <a:cubicBezTo>
                      <a:pt x="16353" y="12692"/>
                      <a:pt x="18835" y="8750"/>
                      <a:pt x="19377" y="4454"/>
                    </a:cubicBezTo>
                    <a:cubicBezTo>
                      <a:pt x="19461" y="3932"/>
                      <a:pt x="19461" y="3432"/>
                      <a:pt x="19377" y="2910"/>
                    </a:cubicBezTo>
                    <a:cubicBezTo>
                      <a:pt x="19127" y="1638"/>
                      <a:pt x="18043" y="637"/>
                      <a:pt x="16791" y="240"/>
                    </a:cubicBezTo>
                    <a:cubicBezTo>
                      <a:pt x="16263" y="70"/>
                      <a:pt x="15712" y="0"/>
                      <a:pt x="15156" y="0"/>
                    </a:cubicBezTo>
                    <a:close/>
                    <a:moveTo>
                      <a:pt x="3" y="21680"/>
                    </a:moveTo>
                    <a:lnTo>
                      <a:pt x="3" y="21680"/>
                    </a:lnTo>
                    <a:cubicBezTo>
                      <a:pt x="2" y="21681"/>
                      <a:pt x="1" y="21681"/>
                      <a:pt x="1" y="21682"/>
                    </a:cubicBezTo>
                    <a:cubicBezTo>
                      <a:pt x="1" y="21681"/>
                      <a:pt x="2" y="21681"/>
                      <a:pt x="3" y="21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40" name="Google Shape;1440;p16"/>
              <p:cNvSpPr/>
              <p:nvPr/>
            </p:nvSpPr>
            <p:spPr>
              <a:xfrm>
                <a:off x="229775" y="2449725"/>
                <a:ext cx="699800" cy="368125"/>
              </a:xfrm>
              <a:custGeom>
                <a:avLst/>
                <a:gdLst/>
                <a:ahLst/>
                <a:cxnLst/>
                <a:rect l="l" t="t" r="r" b="b"/>
                <a:pathLst>
                  <a:path w="27992" h="14725" extrusionOk="0">
                    <a:moveTo>
                      <a:pt x="7679" y="1"/>
                    </a:moveTo>
                    <a:cubicBezTo>
                      <a:pt x="7050" y="1"/>
                      <a:pt x="6422" y="54"/>
                      <a:pt x="5799" y="167"/>
                    </a:cubicBezTo>
                    <a:cubicBezTo>
                      <a:pt x="3525" y="564"/>
                      <a:pt x="1252" y="1982"/>
                      <a:pt x="605" y="4193"/>
                    </a:cubicBezTo>
                    <a:cubicBezTo>
                      <a:pt x="0" y="6258"/>
                      <a:pt x="960" y="8531"/>
                      <a:pt x="2503" y="10012"/>
                    </a:cubicBezTo>
                    <a:cubicBezTo>
                      <a:pt x="4047" y="11493"/>
                      <a:pt x="6091" y="12327"/>
                      <a:pt x="8135" y="13016"/>
                    </a:cubicBezTo>
                    <a:cubicBezTo>
                      <a:pt x="11222" y="14058"/>
                      <a:pt x="14642" y="14392"/>
                      <a:pt x="17875" y="14601"/>
                    </a:cubicBezTo>
                    <a:cubicBezTo>
                      <a:pt x="19097" y="14688"/>
                      <a:pt x="20308" y="14725"/>
                      <a:pt x="21517" y="14725"/>
                    </a:cubicBezTo>
                    <a:cubicBezTo>
                      <a:pt x="22041" y="14725"/>
                      <a:pt x="22566" y="14718"/>
                      <a:pt x="23090" y="14705"/>
                    </a:cubicBezTo>
                    <a:cubicBezTo>
                      <a:pt x="23522" y="14688"/>
                      <a:pt x="26492" y="14269"/>
                      <a:pt x="27590" y="14269"/>
                    </a:cubicBezTo>
                    <a:cubicBezTo>
                      <a:pt x="27816" y="14269"/>
                      <a:pt x="27963" y="14287"/>
                      <a:pt x="27991" y="14330"/>
                    </a:cubicBezTo>
                    <a:cubicBezTo>
                      <a:pt x="26302" y="11764"/>
                      <a:pt x="24091" y="9845"/>
                      <a:pt x="21880" y="7718"/>
                    </a:cubicBezTo>
                    <a:cubicBezTo>
                      <a:pt x="19648" y="5549"/>
                      <a:pt x="17291" y="3442"/>
                      <a:pt x="14538" y="1919"/>
                    </a:cubicBezTo>
                    <a:cubicBezTo>
                      <a:pt x="12442" y="764"/>
                      <a:pt x="10060" y="1"/>
                      <a:pt x="76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41" name="Google Shape;1441;p16"/>
              <p:cNvSpPr/>
              <p:nvPr/>
            </p:nvSpPr>
            <p:spPr>
              <a:xfrm>
                <a:off x="1159500" y="2583400"/>
                <a:ext cx="645050" cy="442075"/>
              </a:xfrm>
              <a:custGeom>
                <a:avLst/>
                <a:gdLst/>
                <a:ahLst/>
                <a:cxnLst/>
                <a:rect l="l" t="t" r="r" b="b"/>
                <a:pathLst>
                  <a:path w="25802" h="17683" extrusionOk="0">
                    <a:moveTo>
                      <a:pt x="18524" y="0"/>
                    </a:moveTo>
                    <a:cubicBezTo>
                      <a:pt x="14916" y="0"/>
                      <a:pt x="11301" y="1644"/>
                      <a:pt x="8552" y="4060"/>
                    </a:cubicBezTo>
                    <a:cubicBezTo>
                      <a:pt x="6863" y="5583"/>
                      <a:pt x="5382" y="7335"/>
                      <a:pt x="4172" y="9254"/>
                    </a:cubicBezTo>
                    <a:cubicBezTo>
                      <a:pt x="2858" y="11339"/>
                      <a:pt x="1440" y="13342"/>
                      <a:pt x="0" y="15344"/>
                    </a:cubicBezTo>
                    <a:cubicBezTo>
                      <a:pt x="2211" y="15886"/>
                      <a:pt x="4276" y="16721"/>
                      <a:pt x="6446" y="17242"/>
                    </a:cubicBezTo>
                    <a:cubicBezTo>
                      <a:pt x="7666" y="17536"/>
                      <a:pt x="8916" y="17683"/>
                      <a:pt x="10168" y="17683"/>
                    </a:cubicBezTo>
                    <a:cubicBezTo>
                      <a:pt x="11227" y="17683"/>
                      <a:pt x="12287" y="17578"/>
                      <a:pt x="13329" y="17367"/>
                    </a:cubicBezTo>
                    <a:cubicBezTo>
                      <a:pt x="17354" y="16512"/>
                      <a:pt x="21004" y="14072"/>
                      <a:pt x="23486" y="10776"/>
                    </a:cubicBezTo>
                    <a:cubicBezTo>
                      <a:pt x="24446" y="9504"/>
                      <a:pt x="25238" y="8107"/>
                      <a:pt x="25509" y="6542"/>
                    </a:cubicBezTo>
                    <a:cubicBezTo>
                      <a:pt x="25801" y="4999"/>
                      <a:pt x="25489" y="3288"/>
                      <a:pt x="24446" y="2100"/>
                    </a:cubicBezTo>
                    <a:cubicBezTo>
                      <a:pt x="23632" y="1161"/>
                      <a:pt x="22443" y="640"/>
                      <a:pt x="21234" y="327"/>
                    </a:cubicBezTo>
                    <a:cubicBezTo>
                      <a:pt x="20340" y="104"/>
                      <a:pt x="19432" y="0"/>
                      <a:pt x="185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42" name="Google Shape;1442;p16"/>
              <p:cNvSpPr/>
              <p:nvPr/>
            </p:nvSpPr>
            <p:spPr>
              <a:xfrm>
                <a:off x="785750" y="2075125"/>
                <a:ext cx="303900" cy="1536375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61455" extrusionOk="0">
                    <a:moveTo>
                      <a:pt x="290" y="0"/>
                    </a:moveTo>
                    <a:cubicBezTo>
                      <a:pt x="143" y="0"/>
                      <a:pt x="0" y="151"/>
                      <a:pt x="100" y="322"/>
                    </a:cubicBezTo>
                    <a:cubicBezTo>
                      <a:pt x="1789" y="3367"/>
                      <a:pt x="3208" y="6579"/>
                      <a:pt x="4918" y="9624"/>
                    </a:cubicBezTo>
                    <a:cubicBezTo>
                      <a:pt x="6503" y="12440"/>
                      <a:pt x="8193" y="15130"/>
                      <a:pt x="9277" y="18176"/>
                    </a:cubicBezTo>
                    <a:cubicBezTo>
                      <a:pt x="10341" y="21263"/>
                      <a:pt x="10988" y="24495"/>
                      <a:pt x="11154" y="27749"/>
                    </a:cubicBezTo>
                    <a:cubicBezTo>
                      <a:pt x="11551" y="34027"/>
                      <a:pt x="10487" y="40305"/>
                      <a:pt x="10153" y="46563"/>
                    </a:cubicBezTo>
                    <a:cubicBezTo>
                      <a:pt x="9966" y="49733"/>
                      <a:pt x="9903" y="52924"/>
                      <a:pt x="10195" y="56115"/>
                    </a:cubicBezTo>
                    <a:cubicBezTo>
                      <a:pt x="10258" y="56762"/>
                      <a:pt x="10320" y="57429"/>
                      <a:pt x="10404" y="58118"/>
                    </a:cubicBezTo>
                    <a:cubicBezTo>
                      <a:pt x="10529" y="59244"/>
                      <a:pt x="10716" y="60349"/>
                      <a:pt x="10967" y="61455"/>
                    </a:cubicBezTo>
                    <a:lnTo>
                      <a:pt x="11947" y="61455"/>
                    </a:lnTo>
                    <a:cubicBezTo>
                      <a:pt x="11759" y="60349"/>
                      <a:pt x="11572" y="59223"/>
                      <a:pt x="11405" y="58118"/>
                    </a:cubicBezTo>
                    <a:cubicBezTo>
                      <a:pt x="11217" y="56783"/>
                      <a:pt x="11092" y="55427"/>
                      <a:pt x="11029" y="54071"/>
                    </a:cubicBezTo>
                    <a:cubicBezTo>
                      <a:pt x="10946" y="50880"/>
                      <a:pt x="11092" y="47689"/>
                      <a:pt x="11321" y="44498"/>
                    </a:cubicBezTo>
                    <a:cubicBezTo>
                      <a:pt x="11759" y="38178"/>
                      <a:pt x="12156" y="31775"/>
                      <a:pt x="11467" y="25455"/>
                    </a:cubicBezTo>
                    <a:cubicBezTo>
                      <a:pt x="11134" y="22493"/>
                      <a:pt x="10570" y="19531"/>
                      <a:pt x="9486" y="16757"/>
                    </a:cubicBezTo>
                    <a:cubicBezTo>
                      <a:pt x="8443" y="14108"/>
                      <a:pt x="6962" y="11731"/>
                      <a:pt x="5502" y="9290"/>
                    </a:cubicBezTo>
                    <a:cubicBezTo>
                      <a:pt x="3729" y="6287"/>
                      <a:pt x="2332" y="3054"/>
                      <a:pt x="475" y="113"/>
                    </a:cubicBezTo>
                    <a:cubicBezTo>
                      <a:pt x="429" y="33"/>
                      <a:pt x="359" y="0"/>
                      <a:pt x="2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43" name="Google Shape;1443;p16"/>
              <p:cNvSpPr/>
              <p:nvPr/>
            </p:nvSpPr>
            <p:spPr>
              <a:xfrm>
                <a:off x="1160550" y="2302450"/>
                <a:ext cx="208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714" extrusionOk="0">
                    <a:moveTo>
                      <a:pt x="684" y="0"/>
                    </a:moveTo>
                    <a:cubicBezTo>
                      <a:pt x="675" y="0"/>
                      <a:pt x="668" y="3"/>
                      <a:pt x="668" y="10"/>
                    </a:cubicBezTo>
                    <a:cubicBezTo>
                      <a:pt x="188" y="1178"/>
                      <a:pt x="292" y="2450"/>
                      <a:pt x="376" y="3660"/>
                    </a:cubicBezTo>
                    <a:cubicBezTo>
                      <a:pt x="417" y="4244"/>
                      <a:pt x="459" y="4828"/>
                      <a:pt x="522" y="5412"/>
                    </a:cubicBezTo>
                    <a:cubicBezTo>
                      <a:pt x="584" y="5954"/>
                      <a:pt x="584" y="6496"/>
                      <a:pt x="543" y="7039"/>
                    </a:cubicBezTo>
                    <a:cubicBezTo>
                      <a:pt x="480" y="7623"/>
                      <a:pt x="292" y="8186"/>
                      <a:pt x="0" y="8686"/>
                    </a:cubicBezTo>
                    <a:cubicBezTo>
                      <a:pt x="0" y="8686"/>
                      <a:pt x="40" y="8713"/>
                      <a:pt x="67" y="8713"/>
                    </a:cubicBezTo>
                    <a:cubicBezTo>
                      <a:pt x="74" y="8713"/>
                      <a:pt x="79" y="8711"/>
                      <a:pt x="84" y="8707"/>
                    </a:cubicBezTo>
                    <a:cubicBezTo>
                      <a:pt x="835" y="7935"/>
                      <a:pt x="793" y="6684"/>
                      <a:pt x="730" y="5683"/>
                    </a:cubicBezTo>
                    <a:cubicBezTo>
                      <a:pt x="626" y="4494"/>
                      <a:pt x="501" y="3284"/>
                      <a:pt x="501" y="2095"/>
                    </a:cubicBezTo>
                    <a:cubicBezTo>
                      <a:pt x="480" y="1386"/>
                      <a:pt x="563" y="698"/>
                      <a:pt x="730" y="10"/>
                    </a:cubicBezTo>
                    <a:cubicBezTo>
                      <a:pt x="730" y="10"/>
                      <a:pt x="702" y="0"/>
                      <a:pt x="6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44" name="Google Shape;1444;p16"/>
              <p:cNvSpPr/>
              <p:nvPr/>
            </p:nvSpPr>
            <p:spPr>
              <a:xfrm>
                <a:off x="1234575" y="2150425"/>
                <a:ext cx="53750" cy="252925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0117" extrusionOk="0">
                    <a:moveTo>
                      <a:pt x="2066" y="0"/>
                    </a:moveTo>
                    <a:cubicBezTo>
                      <a:pt x="1023" y="647"/>
                      <a:pt x="648" y="1919"/>
                      <a:pt x="585" y="3087"/>
                    </a:cubicBezTo>
                    <a:cubicBezTo>
                      <a:pt x="502" y="4568"/>
                      <a:pt x="960" y="5965"/>
                      <a:pt x="1232" y="7405"/>
                    </a:cubicBezTo>
                    <a:cubicBezTo>
                      <a:pt x="1419" y="8302"/>
                      <a:pt x="1440" y="9219"/>
                      <a:pt x="1294" y="10116"/>
                    </a:cubicBezTo>
                    <a:lnTo>
                      <a:pt x="1378" y="10116"/>
                    </a:lnTo>
                    <a:cubicBezTo>
                      <a:pt x="1982" y="7238"/>
                      <a:pt x="1" y="4422"/>
                      <a:pt x="1023" y="1585"/>
                    </a:cubicBezTo>
                    <a:cubicBezTo>
                      <a:pt x="1232" y="960"/>
                      <a:pt x="1628" y="417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45" name="Google Shape;1445;p16"/>
              <p:cNvSpPr/>
              <p:nvPr/>
            </p:nvSpPr>
            <p:spPr>
              <a:xfrm>
                <a:off x="1337300" y="2096625"/>
                <a:ext cx="75650" cy="229550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9182" extrusionOk="0">
                    <a:moveTo>
                      <a:pt x="3022" y="1"/>
                    </a:moveTo>
                    <a:cubicBezTo>
                      <a:pt x="3019" y="1"/>
                      <a:pt x="3012" y="5"/>
                      <a:pt x="3003" y="11"/>
                    </a:cubicBezTo>
                    <a:lnTo>
                      <a:pt x="3003" y="11"/>
                    </a:lnTo>
                    <a:cubicBezTo>
                      <a:pt x="3010" y="8"/>
                      <a:pt x="3018" y="6"/>
                      <a:pt x="3025" y="4"/>
                    </a:cubicBezTo>
                    <a:cubicBezTo>
                      <a:pt x="3025" y="2"/>
                      <a:pt x="3024" y="1"/>
                      <a:pt x="3022" y="1"/>
                    </a:cubicBezTo>
                    <a:close/>
                    <a:moveTo>
                      <a:pt x="3003" y="11"/>
                    </a:moveTo>
                    <a:lnTo>
                      <a:pt x="3003" y="11"/>
                    </a:lnTo>
                    <a:cubicBezTo>
                      <a:pt x="1911" y="352"/>
                      <a:pt x="1229" y="1388"/>
                      <a:pt x="877" y="2423"/>
                    </a:cubicBezTo>
                    <a:cubicBezTo>
                      <a:pt x="439" y="3779"/>
                      <a:pt x="585" y="5197"/>
                      <a:pt x="543" y="6616"/>
                    </a:cubicBezTo>
                    <a:cubicBezTo>
                      <a:pt x="543" y="7492"/>
                      <a:pt x="356" y="8368"/>
                      <a:pt x="1" y="9181"/>
                    </a:cubicBezTo>
                    <a:cubicBezTo>
                      <a:pt x="1" y="9181"/>
                      <a:pt x="22" y="9181"/>
                      <a:pt x="43" y="9140"/>
                    </a:cubicBezTo>
                    <a:cubicBezTo>
                      <a:pt x="731" y="7825"/>
                      <a:pt x="668" y="6345"/>
                      <a:pt x="689" y="4926"/>
                    </a:cubicBezTo>
                    <a:cubicBezTo>
                      <a:pt x="689" y="3717"/>
                      <a:pt x="814" y="2486"/>
                      <a:pt x="1419" y="1401"/>
                    </a:cubicBezTo>
                    <a:cubicBezTo>
                      <a:pt x="1732" y="797"/>
                      <a:pt x="2274" y="317"/>
                      <a:pt x="2921" y="66"/>
                    </a:cubicBezTo>
                    <a:cubicBezTo>
                      <a:pt x="2935" y="66"/>
                      <a:pt x="2977" y="29"/>
                      <a:pt x="3003" y="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46" name="Google Shape;1446;p16"/>
              <p:cNvSpPr/>
              <p:nvPr/>
            </p:nvSpPr>
            <p:spPr>
              <a:xfrm>
                <a:off x="1356075" y="2107075"/>
                <a:ext cx="129350" cy="204500"/>
              </a:xfrm>
              <a:custGeom>
                <a:avLst/>
                <a:gdLst/>
                <a:ahLst/>
                <a:cxnLst/>
                <a:rect l="l" t="t" r="r" b="b"/>
                <a:pathLst>
                  <a:path w="5174" h="8180" extrusionOk="0">
                    <a:moveTo>
                      <a:pt x="5038" y="1"/>
                    </a:moveTo>
                    <a:cubicBezTo>
                      <a:pt x="5034" y="1"/>
                      <a:pt x="5031" y="1"/>
                      <a:pt x="5028" y="3"/>
                    </a:cubicBezTo>
                    <a:cubicBezTo>
                      <a:pt x="4882" y="45"/>
                      <a:pt x="4756" y="87"/>
                      <a:pt x="4610" y="149"/>
                    </a:cubicBezTo>
                    <a:cubicBezTo>
                      <a:pt x="4485" y="212"/>
                      <a:pt x="4339" y="295"/>
                      <a:pt x="4214" y="379"/>
                    </a:cubicBezTo>
                    <a:cubicBezTo>
                      <a:pt x="3985" y="525"/>
                      <a:pt x="3776" y="712"/>
                      <a:pt x="3567" y="921"/>
                    </a:cubicBezTo>
                    <a:cubicBezTo>
                      <a:pt x="3150" y="1338"/>
                      <a:pt x="2796" y="1818"/>
                      <a:pt x="2525" y="2360"/>
                    </a:cubicBezTo>
                    <a:cubicBezTo>
                      <a:pt x="2253" y="2902"/>
                      <a:pt x="2003" y="3465"/>
                      <a:pt x="1815" y="4070"/>
                    </a:cubicBezTo>
                    <a:cubicBezTo>
                      <a:pt x="1565" y="4717"/>
                      <a:pt x="1315" y="5363"/>
                      <a:pt x="1023" y="6010"/>
                    </a:cubicBezTo>
                    <a:cubicBezTo>
                      <a:pt x="877" y="6365"/>
                      <a:pt x="710" y="6719"/>
                      <a:pt x="543" y="7053"/>
                    </a:cubicBezTo>
                    <a:cubicBezTo>
                      <a:pt x="376" y="7407"/>
                      <a:pt x="189" y="7783"/>
                      <a:pt x="1" y="8117"/>
                    </a:cubicBezTo>
                    <a:cubicBezTo>
                      <a:pt x="1" y="8117"/>
                      <a:pt x="63" y="8179"/>
                      <a:pt x="84" y="8179"/>
                    </a:cubicBezTo>
                    <a:lnTo>
                      <a:pt x="105" y="8179"/>
                    </a:lnTo>
                    <a:cubicBezTo>
                      <a:pt x="293" y="7908"/>
                      <a:pt x="501" y="7616"/>
                      <a:pt x="668" y="7303"/>
                    </a:cubicBezTo>
                    <a:cubicBezTo>
                      <a:pt x="835" y="7011"/>
                      <a:pt x="981" y="6698"/>
                      <a:pt x="1127" y="6385"/>
                    </a:cubicBezTo>
                    <a:cubicBezTo>
                      <a:pt x="1419" y="5739"/>
                      <a:pt x="1669" y="5092"/>
                      <a:pt x="1920" y="4446"/>
                    </a:cubicBezTo>
                    <a:cubicBezTo>
                      <a:pt x="2358" y="3299"/>
                      <a:pt x="2775" y="2131"/>
                      <a:pt x="3630" y="1213"/>
                    </a:cubicBezTo>
                    <a:cubicBezTo>
                      <a:pt x="3839" y="983"/>
                      <a:pt x="4068" y="775"/>
                      <a:pt x="4318" y="587"/>
                    </a:cubicBezTo>
                    <a:cubicBezTo>
                      <a:pt x="4464" y="504"/>
                      <a:pt x="4590" y="420"/>
                      <a:pt x="4736" y="337"/>
                    </a:cubicBezTo>
                    <a:cubicBezTo>
                      <a:pt x="4882" y="253"/>
                      <a:pt x="5028" y="170"/>
                      <a:pt x="5174" y="107"/>
                    </a:cubicBezTo>
                    <a:cubicBezTo>
                      <a:pt x="5174" y="107"/>
                      <a:pt x="5085" y="1"/>
                      <a:pt x="50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47" name="Google Shape;1447;p16"/>
              <p:cNvSpPr/>
              <p:nvPr/>
            </p:nvSpPr>
            <p:spPr>
              <a:xfrm>
                <a:off x="1291950" y="2292550"/>
                <a:ext cx="239375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3868" extrusionOk="0">
                    <a:moveTo>
                      <a:pt x="1" y="3846"/>
                    </a:moveTo>
                    <a:cubicBezTo>
                      <a:pt x="1" y="3846"/>
                      <a:pt x="1" y="3847"/>
                      <a:pt x="0" y="3847"/>
                    </a:cubicBezTo>
                    <a:cubicBezTo>
                      <a:pt x="1" y="3847"/>
                      <a:pt x="1" y="3847"/>
                      <a:pt x="1" y="3846"/>
                    </a:cubicBezTo>
                    <a:close/>
                    <a:moveTo>
                      <a:pt x="9435" y="0"/>
                    </a:moveTo>
                    <a:cubicBezTo>
                      <a:pt x="9407" y="0"/>
                      <a:pt x="9386" y="2"/>
                      <a:pt x="9386" y="9"/>
                    </a:cubicBezTo>
                    <a:cubicBezTo>
                      <a:pt x="9157" y="593"/>
                      <a:pt x="8761" y="1094"/>
                      <a:pt x="8239" y="1469"/>
                    </a:cubicBezTo>
                    <a:cubicBezTo>
                      <a:pt x="7697" y="1845"/>
                      <a:pt x="7092" y="2116"/>
                      <a:pt x="6445" y="2262"/>
                    </a:cubicBezTo>
                    <a:cubicBezTo>
                      <a:pt x="5048" y="2617"/>
                      <a:pt x="3567" y="2512"/>
                      <a:pt x="2170" y="2804"/>
                    </a:cubicBezTo>
                    <a:cubicBezTo>
                      <a:pt x="1357" y="2950"/>
                      <a:pt x="606" y="3304"/>
                      <a:pt x="1" y="3846"/>
                    </a:cubicBezTo>
                    <a:lnTo>
                      <a:pt x="1" y="3846"/>
                    </a:lnTo>
                    <a:cubicBezTo>
                      <a:pt x="4" y="3844"/>
                      <a:pt x="9" y="3843"/>
                      <a:pt x="14" y="3843"/>
                    </a:cubicBezTo>
                    <a:cubicBezTo>
                      <a:pt x="35" y="3843"/>
                      <a:pt x="72" y="3862"/>
                      <a:pt x="99" y="3862"/>
                    </a:cubicBezTo>
                    <a:cubicBezTo>
                      <a:pt x="104" y="3862"/>
                      <a:pt x="109" y="3861"/>
                      <a:pt x="114" y="3859"/>
                    </a:cubicBezTo>
                    <a:lnTo>
                      <a:pt x="114" y="3859"/>
                    </a:lnTo>
                    <a:lnTo>
                      <a:pt x="105" y="3868"/>
                    </a:lnTo>
                    <a:cubicBezTo>
                      <a:pt x="109" y="3864"/>
                      <a:pt x="114" y="3860"/>
                      <a:pt x="118" y="3856"/>
                    </a:cubicBezTo>
                    <a:lnTo>
                      <a:pt x="118" y="3856"/>
                    </a:lnTo>
                    <a:cubicBezTo>
                      <a:pt x="119" y="3856"/>
                      <a:pt x="120" y="3855"/>
                      <a:pt x="120" y="3854"/>
                    </a:cubicBezTo>
                    <a:lnTo>
                      <a:pt x="120" y="3854"/>
                    </a:lnTo>
                    <a:cubicBezTo>
                      <a:pt x="1287" y="2845"/>
                      <a:pt x="2906" y="2699"/>
                      <a:pt x="4380" y="2575"/>
                    </a:cubicBezTo>
                    <a:cubicBezTo>
                      <a:pt x="5715" y="2471"/>
                      <a:pt x="7113" y="2345"/>
                      <a:pt x="8302" y="1615"/>
                    </a:cubicBezTo>
                    <a:cubicBezTo>
                      <a:pt x="8886" y="1261"/>
                      <a:pt x="9428" y="698"/>
                      <a:pt x="9574" y="9"/>
                    </a:cubicBezTo>
                    <a:cubicBezTo>
                      <a:pt x="9574" y="9"/>
                      <a:pt x="9491" y="0"/>
                      <a:pt x="9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48" name="Google Shape;1448;p16"/>
              <p:cNvSpPr/>
              <p:nvPr/>
            </p:nvSpPr>
            <p:spPr>
              <a:xfrm>
                <a:off x="1213725" y="2455925"/>
                <a:ext cx="203400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8136" h="839" extrusionOk="0">
                    <a:moveTo>
                      <a:pt x="7953" y="1"/>
                    </a:moveTo>
                    <a:cubicBezTo>
                      <a:pt x="7951" y="1"/>
                      <a:pt x="7949" y="1"/>
                      <a:pt x="7947" y="3"/>
                    </a:cubicBezTo>
                    <a:cubicBezTo>
                      <a:pt x="7359" y="507"/>
                      <a:pt x="6720" y="675"/>
                      <a:pt x="6054" y="675"/>
                    </a:cubicBezTo>
                    <a:cubicBezTo>
                      <a:pt x="4737" y="675"/>
                      <a:pt x="3319" y="17"/>
                      <a:pt x="2003" y="3"/>
                    </a:cubicBezTo>
                    <a:cubicBezTo>
                      <a:pt x="1336" y="44"/>
                      <a:pt x="668" y="128"/>
                      <a:pt x="1" y="253"/>
                    </a:cubicBezTo>
                    <a:cubicBezTo>
                      <a:pt x="22" y="253"/>
                      <a:pt x="63" y="316"/>
                      <a:pt x="84" y="316"/>
                    </a:cubicBezTo>
                    <a:cubicBezTo>
                      <a:pt x="689" y="232"/>
                      <a:pt x="1315" y="170"/>
                      <a:pt x="1940" y="149"/>
                    </a:cubicBezTo>
                    <a:cubicBezTo>
                      <a:pt x="2524" y="149"/>
                      <a:pt x="3108" y="211"/>
                      <a:pt x="3692" y="357"/>
                    </a:cubicBezTo>
                    <a:cubicBezTo>
                      <a:pt x="4514" y="563"/>
                      <a:pt x="5350" y="838"/>
                      <a:pt x="6200" y="838"/>
                    </a:cubicBezTo>
                    <a:cubicBezTo>
                      <a:pt x="6385" y="838"/>
                      <a:pt x="6572" y="825"/>
                      <a:pt x="6759" y="795"/>
                    </a:cubicBezTo>
                    <a:cubicBezTo>
                      <a:pt x="7280" y="754"/>
                      <a:pt x="7781" y="524"/>
                      <a:pt x="8135" y="128"/>
                    </a:cubicBezTo>
                    <a:cubicBezTo>
                      <a:pt x="8135" y="128"/>
                      <a:pt x="7990" y="1"/>
                      <a:pt x="79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49" name="Google Shape;1449;p16"/>
              <p:cNvSpPr/>
              <p:nvPr/>
            </p:nvSpPr>
            <p:spPr>
              <a:xfrm>
                <a:off x="1155775" y="2519025"/>
                <a:ext cx="1169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670" extrusionOk="0">
                    <a:moveTo>
                      <a:pt x="2216" y="0"/>
                    </a:moveTo>
                    <a:cubicBezTo>
                      <a:pt x="1497" y="0"/>
                      <a:pt x="765" y="128"/>
                      <a:pt x="87" y="399"/>
                    </a:cubicBezTo>
                    <a:cubicBezTo>
                      <a:pt x="68" y="399"/>
                      <a:pt x="0" y="465"/>
                      <a:pt x="15" y="465"/>
                    </a:cubicBezTo>
                    <a:cubicBezTo>
                      <a:pt x="17" y="465"/>
                      <a:pt x="20" y="464"/>
                      <a:pt x="24" y="461"/>
                    </a:cubicBezTo>
                    <a:cubicBezTo>
                      <a:pt x="668" y="247"/>
                      <a:pt x="1327" y="140"/>
                      <a:pt x="1988" y="140"/>
                    </a:cubicBezTo>
                    <a:cubicBezTo>
                      <a:pt x="2098" y="140"/>
                      <a:pt x="2208" y="143"/>
                      <a:pt x="2319" y="148"/>
                    </a:cubicBezTo>
                    <a:cubicBezTo>
                      <a:pt x="2673" y="169"/>
                      <a:pt x="3049" y="211"/>
                      <a:pt x="3403" y="315"/>
                    </a:cubicBezTo>
                    <a:cubicBezTo>
                      <a:pt x="3591" y="357"/>
                      <a:pt x="3779" y="399"/>
                      <a:pt x="3946" y="461"/>
                    </a:cubicBezTo>
                    <a:cubicBezTo>
                      <a:pt x="4133" y="545"/>
                      <a:pt x="4321" y="607"/>
                      <a:pt x="4509" y="670"/>
                    </a:cubicBezTo>
                    <a:cubicBezTo>
                      <a:pt x="4550" y="670"/>
                      <a:pt x="4676" y="587"/>
                      <a:pt x="4634" y="566"/>
                    </a:cubicBezTo>
                    <a:cubicBezTo>
                      <a:pt x="4488" y="461"/>
                      <a:pt x="4321" y="378"/>
                      <a:pt x="4133" y="315"/>
                    </a:cubicBezTo>
                    <a:cubicBezTo>
                      <a:pt x="3966" y="253"/>
                      <a:pt x="3779" y="211"/>
                      <a:pt x="3570" y="169"/>
                    </a:cubicBezTo>
                    <a:cubicBezTo>
                      <a:pt x="3195" y="65"/>
                      <a:pt x="2798" y="2"/>
                      <a:pt x="2381" y="2"/>
                    </a:cubicBezTo>
                    <a:cubicBezTo>
                      <a:pt x="2326" y="1"/>
                      <a:pt x="2271" y="0"/>
                      <a:pt x="22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50" name="Google Shape;1450;p16"/>
              <p:cNvSpPr/>
              <p:nvPr/>
            </p:nvSpPr>
            <p:spPr>
              <a:xfrm>
                <a:off x="1369650" y="2226025"/>
                <a:ext cx="141325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5653" h="2692" extrusionOk="0">
                    <a:moveTo>
                      <a:pt x="5590" y="1"/>
                    </a:moveTo>
                    <a:cubicBezTo>
                      <a:pt x="4797" y="63"/>
                      <a:pt x="4026" y="230"/>
                      <a:pt x="3275" y="522"/>
                    </a:cubicBezTo>
                    <a:cubicBezTo>
                      <a:pt x="2461" y="835"/>
                      <a:pt x="1690" y="1231"/>
                      <a:pt x="1001" y="1753"/>
                    </a:cubicBezTo>
                    <a:cubicBezTo>
                      <a:pt x="626" y="2024"/>
                      <a:pt x="292" y="2337"/>
                      <a:pt x="0" y="2691"/>
                    </a:cubicBezTo>
                    <a:lnTo>
                      <a:pt x="146" y="2691"/>
                    </a:lnTo>
                    <a:lnTo>
                      <a:pt x="146" y="2670"/>
                    </a:lnTo>
                    <a:cubicBezTo>
                      <a:pt x="855" y="1940"/>
                      <a:pt x="1690" y="1335"/>
                      <a:pt x="2628" y="897"/>
                    </a:cubicBezTo>
                    <a:cubicBezTo>
                      <a:pt x="3546" y="439"/>
                      <a:pt x="4547" y="147"/>
                      <a:pt x="5590" y="21"/>
                    </a:cubicBezTo>
                    <a:cubicBezTo>
                      <a:pt x="5611" y="21"/>
                      <a:pt x="5653" y="1"/>
                      <a:pt x="5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51" name="Google Shape;1451;p16"/>
              <p:cNvSpPr/>
              <p:nvPr/>
            </p:nvSpPr>
            <p:spPr>
              <a:xfrm>
                <a:off x="1060375" y="2265975"/>
                <a:ext cx="323025" cy="417200"/>
              </a:xfrm>
              <a:custGeom>
                <a:avLst/>
                <a:gdLst/>
                <a:ahLst/>
                <a:cxnLst/>
                <a:rect l="l" t="t" r="r" b="b"/>
                <a:pathLst>
                  <a:path w="12921" h="16688" extrusionOk="0">
                    <a:moveTo>
                      <a:pt x="12741" y="1"/>
                    </a:moveTo>
                    <a:cubicBezTo>
                      <a:pt x="12695" y="1"/>
                      <a:pt x="12650" y="22"/>
                      <a:pt x="12621" y="71"/>
                    </a:cubicBezTo>
                    <a:cubicBezTo>
                      <a:pt x="12058" y="1239"/>
                      <a:pt x="11328" y="2324"/>
                      <a:pt x="10452" y="3283"/>
                    </a:cubicBezTo>
                    <a:cubicBezTo>
                      <a:pt x="9576" y="4222"/>
                      <a:pt x="8638" y="5077"/>
                      <a:pt x="7678" y="5953"/>
                    </a:cubicBezTo>
                    <a:cubicBezTo>
                      <a:pt x="5613" y="7851"/>
                      <a:pt x="3819" y="9999"/>
                      <a:pt x="2318" y="12356"/>
                    </a:cubicBezTo>
                    <a:cubicBezTo>
                      <a:pt x="1483" y="13733"/>
                      <a:pt x="733" y="15130"/>
                      <a:pt x="44" y="16569"/>
                    </a:cubicBezTo>
                    <a:cubicBezTo>
                      <a:pt x="0" y="16628"/>
                      <a:pt x="60" y="16687"/>
                      <a:pt x="114" y="16687"/>
                    </a:cubicBezTo>
                    <a:cubicBezTo>
                      <a:pt x="136" y="16687"/>
                      <a:pt x="157" y="16677"/>
                      <a:pt x="169" y="16653"/>
                    </a:cubicBezTo>
                    <a:cubicBezTo>
                      <a:pt x="774" y="15360"/>
                      <a:pt x="1504" y="14129"/>
                      <a:pt x="2318" y="12940"/>
                    </a:cubicBezTo>
                    <a:cubicBezTo>
                      <a:pt x="3110" y="11731"/>
                      <a:pt x="3986" y="10583"/>
                      <a:pt x="4925" y="9478"/>
                    </a:cubicBezTo>
                    <a:cubicBezTo>
                      <a:pt x="5822" y="8414"/>
                      <a:pt x="6781" y="7392"/>
                      <a:pt x="7803" y="6433"/>
                    </a:cubicBezTo>
                    <a:cubicBezTo>
                      <a:pt x="8763" y="5557"/>
                      <a:pt x="9743" y="4702"/>
                      <a:pt x="10619" y="3763"/>
                    </a:cubicBezTo>
                    <a:cubicBezTo>
                      <a:pt x="11579" y="2762"/>
                      <a:pt x="12559" y="1552"/>
                      <a:pt x="12893" y="175"/>
                    </a:cubicBezTo>
                    <a:cubicBezTo>
                      <a:pt x="12920" y="79"/>
                      <a:pt x="12829" y="1"/>
                      <a:pt x="127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52" name="Google Shape;1452;p16"/>
              <p:cNvSpPr/>
              <p:nvPr/>
            </p:nvSpPr>
            <p:spPr>
              <a:xfrm>
                <a:off x="1053350" y="2679325"/>
                <a:ext cx="647275" cy="421000"/>
              </a:xfrm>
              <a:custGeom>
                <a:avLst/>
                <a:gdLst/>
                <a:ahLst/>
                <a:cxnLst/>
                <a:rect l="l" t="t" r="r" b="b"/>
                <a:pathLst>
                  <a:path w="25891" h="16840" extrusionOk="0">
                    <a:moveTo>
                      <a:pt x="25775" y="1"/>
                    </a:moveTo>
                    <a:cubicBezTo>
                      <a:pt x="25751" y="1"/>
                      <a:pt x="25727" y="11"/>
                      <a:pt x="25709" y="35"/>
                    </a:cubicBezTo>
                    <a:cubicBezTo>
                      <a:pt x="24770" y="1600"/>
                      <a:pt x="23185" y="2538"/>
                      <a:pt x="21558" y="3289"/>
                    </a:cubicBezTo>
                    <a:cubicBezTo>
                      <a:pt x="20599" y="3727"/>
                      <a:pt x="19598" y="4144"/>
                      <a:pt x="18617" y="4582"/>
                    </a:cubicBezTo>
                    <a:lnTo>
                      <a:pt x="15405" y="5980"/>
                    </a:lnTo>
                    <a:lnTo>
                      <a:pt x="8939" y="8796"/>
                    </a:lnTo>
                    <a:cubicBezTo>
                      <a:pt x="7021" y="9630"/>
                      <a:pt x="5081" y="10485"/>
                      <a:pt x="3412" y="11778"/>
                    </a:cubicBezTo>
                    <a:cubicBezTo>
                      <a:pt x="1973" y="12905"/>
                      <a:pt x="742" y="14385"/>
                      <a:pt x="158" y="16137"/>
                    </a:cubicBezTo>
                    <a:cubicBezTo>
                      <a:pt x="96" y="16346"/>
                      <a:pt x="33" y="16575"/>
                      <a:pt x="12" y="16805"/>
                    </a:cubicBezTo>
                    <a:cubicBezTo>
                      <a:pt x="0" y="16829"/>
                      <a:pt x="17" y="16839"/>
                      <a:pt x="32" y="16839"/>
                    </a:cubicBezTo>
                    <a:cubicBezTo>
                      <a:pt x="43" y="16839"/>
                      <a:pt x="54" y="16834"/>
                      <a:pt x="54" y="16826"/>
                    </a:cubicBezTo>
                    <a:cubicBezTo>
                      <a:pt x="304" y="15929"/>
                      <a:pt x="722" y="15074"/>
                      <a:pt x="1243" y="14302"/>
                    </a:cubicBezTo>
                    <a:cubicBezTo>
                      <a:pt x="1785" y="13551"/>
                      <a:pt x="2432" y="12863"/>
                      <a:pt x="3162" y="12258"/>
                    </a:cubicBezTo>
                    <a:cubicBezTo>
                      <a:pt x="4789" y="10944"/>
                      <a:pt x="6729" y="10047"/>
                      <a:pt x="8647" y="9213"/>
                    </a:cubicBezTo>
                    <a:cubicBezTo>
                      <a:pt x="10775" y="8295"/>
                      <a:pt x="12902" y="7356"/>
                      <a:pt x="15030" y="6439"/>
                    </a:cubicBezTo>
                    <a:cubicBezTo>
                      <a:pt x="17116" y="5542"/>
                      <a:pt x="19201" y="4645"/>
                      <a:pt x="21287" y="3727"/>
                    </a:cubicBezTo>
                    <a:cubicBezTo>
                      <a:pt x="22872" y="3018"/>
                      <a:pt x="24541" y="2163"/>
                      <a:pt x="25542" y="703"/>
                    </a:cubicBezTo>
                    <a:cubicBezTo>
                      <a:pt x="25667" y="515"/>
                      <a:pt x="25772" y="327"/>
                      <a:pt x="25876" y="119"/>
                    </a:cubicBezTo>
                    <a:cubicBezTo>
                      <a:pt x="25891" y="60"/>
                      <a:pt x="25832" y="1"/>
                      <a:pt x="257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53" name="Google Shape;1453;p16"/>
              <p:cNvSpPr/>
              <p:nvPr/>
            </p:nvSpPr>
            <p:spPr>
              <a:xfrm>
                <a:off x="286375" y="2552900"/>
                <a:ext cx="783300" cy="399950"/>
              </a:xfrm>
              <a:custGeom>
                <a:avLst/>
                <a:gdLst/>
                <a:ahLst/>
                <a:cxnLst/>
                <a:rect l="l" t="t" r="r" b="b"/>
                <a:pathLst>
                  <a:path w="31332" h="15998" extrusionOk="0">
                    <a:moveTo>
                      <a:pt x="4173" y="1"/>
                    </a:moveTo>
                    <a:cubicBezTo>
                      <a:pt x="3147" y="1"/>
                      <a:pt x="2122" y="125"/>
                      <a:pt x="1115" y="358"/>
                    </a:cubicBezTo>
                    <a:cubicBezTo>
                      <a:pt x="802" y="441"/>
                      <a:pt x="489" y="525"/>
                      <a:pt x="156" y="608"/>
                    </a:cubicBezTo>
                    <a:cubicBezTo>
                      <a:pt x="1" y="647"/>
                      <a:pt x="44" y="884"/>
                      <a:pt x="201" y="884"/>
                    </a:cubicBezTo>
                    <a:cubicBezTo>
                      <a:pt x="213" y="884"/>
                      <a:pt x="226" y="882"/>
                      <a:pt x="239" y="879"/>
                    </a:cubicBezTo>
                    <a:cubicBezTo>
                      <a:pt x="1366" y="546"/>
                      <a:pt x="2513" y="337"/>
                      <a:pt x="3702" y="295"/>
                    </a:cubicBezTo>
                    <a:cubicBezTo>
                      <a:pt x="3868" y="288"/>
                      <a:pt x="4036" y="285"/>
                      <a:pt x="4204" y="285"/>
                    </a:cubicBezTo>
                    <a:cubicBezTo>
                      <a:pt x="5043" y="285"/>
                      <a:pt x="5892" y="372"/>
                      <a:pt x="6726" y="546"/>
                    </a:cubicBezTo>
                    <a:cubicBezTo>
                      <a:pt x="7831" y="796"/>
                      <a:pt x="8916" y="1109"/>
                      <a:pt x="9959" y="1505"/>
                    </a:cubicBezTo>
                    <a:cubicBezTo>
                      <a:pt x="11148" y="1901"/>
                      <a:pt x="12316" y="2339"/>
                      <a:pt x="13442" y="2861"/>
                    </a:cubicBezTo>
                    <a:cubicBezTo>
                      <a:pt x="15695" y="3883"/>
                      <a:pt x="17864" y="5092"/>
                      <a:pt x="19950" y="6448"/>
                    </a:cubicBezTo>
                    <a:cubicBezTo>
                      <a:pt x="21952" y="7741"/>
                      <a:pt x="23934" y="9055"/>
                      <a:pt x="25832" y="10495"/>
                    </a:cubicBezTo>
                    <a:cubicBezTo>
                      <a:pt x="27646" y="11892"/>
                      <a:pt x="29398" y="13477"/>
                      <a:pt x="30754" y="15333"/>
                    </a:cubicBezTo>
                    <a:cubicBezTo>
                      <a:pt x="30921" y="15563"/>
                      <a:pt x="31088" y="15771"/>
                      <a:pt x="31255" y="15980"/>
                    </a:cubicBezTo>
                    <a:cubicBezTo>
                      <a:pt x="31261" y="15992"/>
                      <a:pt x="31270" y="15997"/>
                      <a:pt x="31280" y="15997"/>
                    </a:cubicBezTo>
                    <a:cubicBezTo>
                      <a:pt x="31305" y="15997"/>
                      <a:pt x="31332" y="15968"/>
                      <a:pt x="31317" y="15938"/>
                    </a:cubicBezTo>
                    <a:cubicBezTo>
                      <a:pt x="31025" y="15438"/>
                      <a:pt x="30712" y="14958"/>
                      <a:pt x="30337" y="14520"/>
                    </a:cubicBezTo>
                    <a:cubicBezTo>
                      <a:pt x="29982" y="14061"/>
                      <a:pt x="29607" y="13623"/>
                      <a:pt x="29210" y="13206"/>
                    </a:cubicBezTo>
                    <a:cubicBezTo>
                      <a:pt x="28397" y="12372"/>
                      <a:pt x="27542" y="11600"/>
                      <a:pt x="26624" y="10870"/>
                    </a:cubicBezTo>
                    <a:cubicBezTo>
                      <a:pt x="24747" y="9389"/>
                      <a:pt x="22807" y="8013"/>
                      <a:pt x="20784" y="6719"/>
                    </a:cubicBezTo>
                    <a:cubicBezTo>
                      <a:pt x="18719" y="5343"/>
                      <a:pt x="16550" y="4091"/>
                      <a:pt x="14297" y="2986"/>
                    </a:cubicBezTo>
                    <a:cubicBezTo>
                      <a:pt x="13171" y="2444"/>
                      <a:pt x="12024" y="1964"/>
                      <a:pt x="10856" y="1547"/>
                    </a:cubicBezTo>
                    <a:cubicBezTo>
                      <a:pt x="9729" y="1150"/>
                      <a:pt x="8603" y="754"/>
                      <a:pt x="7456" y="462"/>
                    </a:cubicBezTo>
                    <a:cubicBezTo>
                      <a:pt x="6455" y="191"/>
                      <a:pt x="5433" y="45"/>
                      <a:pt x="4411" y="3"/>
                    </a:cubicBezTo>
                    <a:cubicBezTo>
                      <a:pt x="4331" y="2"/>
                      <a:pt x="4252" y="1"/>
                      <a:pt x="41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54" name="Google Shape;1454;p16"/>
              <p:cNvSpPr/>
              <p:nvPr/>
            </p:nvSpPr>
            <p:spPr>
              <a:xfrm>
                <a:off x="312675" y="3194300"/>
                <a:ext cx="738925" cy="219450"/>
              </a:xfrm>
              <a:custGeom>
                <a:avLst/>
                <a:gdLst/>
                <a:ahLst/>
                <a:cxnLst/>
                <a:rect l="l" t="t" r="r" b="b"/>
                <a:pathLst>
                  <a:path w="29557" h="8778" extrusionOk="0">
                    <a:moveTo>
                      <a:pt x="9031" y="0"/>
                    </a:moveTo>
                    <a:cubicBezTo>
                      <a:pt x="8315" y="0"/>
                      <a:pt x="7599" y="28"/>
                      <a:pt x="6884" y="85"/>
                    </a:cubicBezTo>
                    <a:cubicBezTo>
                      <a:pt x="5799" y="169"/>
                      <a:pt x="4735" y="336"/>
                      <a:pt x="3672" y="565"/>
                    </a:cubicBezTo>
                    <a:cubicBezTo>
                      <a:pt x="2608" y="795"/>
                      <a:pt x="1586" y="1212"/>
                      <a:pt x="668" y="1817"/>
                    </a:cubicBezTo>
                    <a:cubicBezTo>
                      <a:pt x="564" y="1879"/>
                      <a:pt x="439" y="1963"/>
                      <a:pt x="334" y="2046"/>
                    </a:cubicBezTo>
                    <a:cubicBezTo>
                      <a:pt x="230" y="2150"/>
                      <a:pt x="147" y="2255"/>
                      <a:pt x="63" y="2380"/>
                    </a:cubicBezTo>
                    <a:cubicBezTo>
                      <a:pt x="1" y="2484"/>
                      <a:pt x="22" y="2588"/>
                      <a:pt x="105" y="2672"/>
                    </a:cubicBezTo>
                    <a:cubicBezTo>
                      <a:pt x="142" y="2721"/>
                      <a:pt x="200" y="2741"/>
                      <a:pt x="258" y="2741"/>
                    </a:cubicBezTo>
                    <a:cubicBezTo>
                      <a:pt x="300" y="2741"/>
                      <a:pt x="342" y="2731"/>
                      <a:pt x="376" y="2713"/>
                    </a:cubicBezTo>
                    <a:cubicBezTo>
                      <a:pt x="501" y="2672"/>
                      <a:pt x="626" y="2609"/>
                      <a:pt x="731" y="2547"/>
                    </a:cubicBezTo>
                    <a:cubicBezTo>
                      <a:pt x="856" y="2484"/>
                      <a:pt x="981" y="2401"/>
                      <a:pt x="1106" y="2317"/>
                    </a:cubicBezTo>
                    <a:cubicBezTo>
                      <a:pt x="1336" y="2192"/>
                      <a:pt x="1544" y="2067"/>
                      <a:pt x="1794" y="1963"/>
                    </a:cubicBezTo>
                    <a:cubicBezTo>
                      <a:pt x="2253" y="1733"/>
                      <a:pt x="2733" y="1545"/>
                      <a:pt x="3234" y="1399"/>
                    </a:cubicBezTo>
                    <a:cubicBezTo>
                      <a:pt x="4256" y="1107"/>
                      <a:pt x="5278" y="899"/>
                      <a:pt x="6341" y="795"/>
                    </a:cubicBezTo>
                    <a:cubicBezTo>
                      <a:pt x="7353" y="680"/>
                      <a:pt x="8370" y="622"/>
                      <a:pt x="9387" y="622"/>
                    </a:cubicBezTo>
                    <a:cubicBezTo>
                      <a:pt x="10403" y="622"/>
                      <a:pt x="11420" y="680"/>
                      <a:pt x="12432" y="795"/>
                    </a:cubicBezTo>
                    <a:cubicBezTo>
                      <a:pt x="14434" y="1024"/>
                      <a:pt x="16395" y="1483"/>
                      <a:pt x="18314" y="2129"/>
                    </a:cubicBezTo>
                    <a:cubicBezTo>
                      <a:pt x="20233" y="2776"/>
                      <a:pt x="22089" y="3631"/>
                      <a:pt x="23841" y="4674"/>
                    </a:cubicBezTo>
                    <a:cubicBezTo>
                      <a:pt x="24717" y="5175"/>
                      <a:pt x="25572" y="5759"/>
                      <a:pt x="26386" y="6363"/>
                    </a:cubicBezTo>
                    <a:cubicBezTo>
                      <a:pt x="27220" y="6968"/>
                      <a:pt x="27971" y="7636"/>
                      <a:pt x="28784" y="8262"/>
                    </a:cubicBezTo>
                    <a:cubicBezTo>
                      <a:pt x="28972" y="8428"/>
                      <a:pt x="29181" y="8574"/>
                      <a:pt x="29368" y="8741"/>
                    </a:cubicBezTo>
                    <a:cubicBezTo>
                      <a:pt x="29389" y="8767"/>
                      <a:pt x="29412" y="8777"/>
                      <a:pt x="29434" y="8777"/>
                    </a:cubicBezTo>
                    <a:cubicBezTo>
                      <a:pt x="29501" y="8777"/>
                      <a:pt x="29556" y="8679"/>
                      <a:pt x="29493" y="8616"/>
                    </a:cubicBezTo>
                    <a:cubicBezTo>
                      <a:pt x="29139" y="8241"/>
                      <a:pt x="28805" y="7844"/>
                      <a:pt x="28451" y="7469"/>
                    </a:cubicBezTo>
                    <a:cubicBezTo>
                      <a:pt x="28075" y="7114"/>
                      <a:pt x="27658" y="6781"/>
                      <a:pt x="27262" y="6468"/>
                    </a:cubicBezTo>
                    <a:cubicBezTo>
                      <a:pt x="26448" y="5800"/>
                      <a:pt x="25614" y="5195"/>
                      <a:pt x="24738" y="4632"/>
                    </a:cubicBezTo>
                    <a:cubicBezTo>
                      <a:pt x="21213" y="2380"/>
                      <a:pt x="17271" y="899"/>
                      <a:pt x="13141" y="294"/>
                    </a:cubicBezTo>
                    <a:cubicBezTo>
                      <a:pt x="11771" y="102"/>
                      <a:pt x="10401" y="0"/>
                      <a:pt x="90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55" name="Google Shape;1455;p16"/>
              <p:cNvSpPr/>
              <p:nvPr/>
            </p:nvSpPr>
            <p:spPr>
              <a:xfrm>
                <a:off x="1042700" y="3243875"/>
                <a:ext cx="584025" cy="238725"/>
              </a:xfrm>
              <a:custGeom>
                <a:avLst/>
                <a:gdLst/>
                <a:ahLst/>
                <a:cxnLst/>
                <a:rect l="l" t="t" r="r" b="b"/>
                <a:pathLst>
                  <a:path w="23361" h="9549" extrusionOk="0">
                    <a:moveTo>
                      <a:pt x="21776" y="0"/>
                    </a:moveTo>
                    <a:cubicBezTo>
                      <a:pt x="21296" y="21"/>
                      <a:pt x="20837" y="42"/>
                      <a:pt x="20378" y="63"/>
                    </a:cubicBezTo>
                    <a:cubicBezTo>
                      <a:pt x="19461" y="105"/>
                      <a:pt x="18543" y="167"/>
                      <a:pt x="17625" y="251"/>
                    </a:cubicBezTo>
                    <a:cubicBezTo>
                      <a:pt x="15790" y="418"/>
                      <a:pt x="13954" y="689"/>
                      <a:pt x="12140" y="1085"/>
                    </a:cubicBezTo>
                    <a:cubicBezTo>
                      <a:pt x="10346" y="1440"/>
                      <a:pt x="8573" y="1982"/>
                      <a:pt x="6883" y="2670"/>
                    </a:cubicBezTo>
                    <a:cubicBezTo>
                      <a:pt x="5298" y="3275"/>
                      <a:pt x="3817" y="4109"/>
                      <a:pt x="2482" y="5131"/>
                    </a:cubicBezTo>
                    <a:cubicBezTo>
                      <a:pt x="1794" y="5674"/>
                      <a:pt x="1231" y="6320"/>
                      <a:pt x="772" y="7050"/>
                    </a:cubicBezTo>
                    <a:cubicBezTo>
                      <a:pt x="272" y="7739"/>
                      <a:pt x="21" y="8573"/>
                      <a:pt x="0" y="9428"/>
                    </a:cubicBezTo>
                    <a:cubicBezTo>
                      <a:pt x="0" y="9506"/>
                      <a:pt x="60" y="9548"/>
                      <a:pt x="119" y="9548"/>
                    </a:cubicBezTo>
                    <a:cubicBezTo>
                      <a:pt x="170" y="9548"/>
                      <a:pt x="220" y="9517"/>
                      <a:pt x="230" y="9449"/>
                    </a:cubicBezTo>
                    <a:cubicBezTo>
                      <a:pt x="397" y="8740"/>
                      <a:pt x="668" y="8051"/>
                      <a:pt x="1043" y="7426"/>
                    </a:cubicBezTo>
                    <a:cubicBezTo>
                      <a:pt x="1460" y="6800"/>
                      <a:pt x="1961" y="6258"/>
                      <a:pt x="2524" y="5799"/>
                    </a:cubicBezTo>
                    <a:cubicBezTo>
                      <a:pt x="3776" y="4818"/>
                      <a:pt x="5173" y="4026"/>
                      <a:pt x="6675" y="3463"/>
                    </a:cubicBezTo>
                    <a:cubicBezTo>
                      <a:pt x="9991" y="2086"/>
                      <a:pt x="13537" y="1356"/>
                      <a:pt x="17104" y="981"/>
                    </a:cubicBezTo>
                    <a:cubicBezTo>
                      <a:pt x="18126" y="897"/>
                      <a:pt x="19127" y="814"/>
                      <a:pt x="20128" y="751"/>
                    </a:cubicBezTo>
                    <a:cubicBezTo>
                      <a:pt x="20649" y="730"/>
                      <a:pt x="21171" y="689"/>
                      <a:pt x="21671" y="668"/>
                    </a:cubicBezTo>
                    <a:cubicBezTo>
                      <a:pt x="21943" y="668"/>
                      <a:pt x="22193" y="647"/>
                      <a:pt x="22443" y="626"/>
                    </a:cubicBezTo>
                    <a:cubicBezTo>
                      <a:pt x="22568" y="626"/>
                      <a:pt x="22694" y="605"/>
                      <a:pt x="22819" y="605"/>
                    </a:cubicBezTo>
                    <a:cubicBezTo>
                      <a:pt x="22944" y="564"/>
                      <a:pt x="23090" y="522"/>
                      <a:pt x="23194" y="459"/>
                    </a:cubicBezTo>
                    <a:cubicBezTo>
                      <a:pt x="23361" y="397"/>
                      <a:pt x="23298" y="167"/>
                      <a:pt x="23152" y="105"/>
                    </a:cubicBezTo>
                    <a:cubicBezTo>
                      <a:pt x="22944" y="42"/>
                      <a:pt x="22694" y="0"/>
                      <a:pt x="22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56" name="Google Shape;1456;p16"/>
              <p:cNvSpPr/>
              <p:nvPr/>
            </p:nvSpPr>
            <p:spPr>
              <a:xfrm>
                <a:off x="503000" y="2638475"/>
                <a:ext cx="536050" cy="476950"/>
              </a:xfrm>
              <a:custGeom>
                <a:avLst/>
                <a:gdLst/>
                <a:ahLst/>
                <a:cxnLst/>
                <a:rect l="l" t="t" r="r" b="b"/>
                <a:pathLst>
                  <a:path w="21442" h="19078" extrusionOk="0">
                    <a:moveTo>
                      <a:pt x="7113" y="1"/>
                    </a:moveTo>
                    <a:cubicBezTo>
                      <a:pt x="5403" y="1"/>
                      <a:pt x="3630" y="439"/>
                      <a:pt x="2274" y="1482"/>
                    </a:cubicBezTo>
                    <a:cubicBezTo>
                      <a:pt x="918" y="2525"/>
                      <a:pt x="1" y="4214"/>
                      <a:pt x="105" y="5924"/>
                    </a:cubicBezTo>
                    <a:cubicBezTo>
                      <a:pt x="188" y="7718"/>
                      <a:pt x="1294" y="9282"/>
                      <a:pt x="2524" y="10596"/>
                    </a:cubicBezTo>
                    <a:cubicBezTo>
                      <a:pt x="5591" y="13788"/>
                      <a:pt x="9554" y="15915"/>
                      <a:pt x="13683" y="17375"/>
                    </a:cubicBezTo>
                    <a:cubicBezTo>
                      <a:pt x="15853" y="18147"/>
                      <a:pt x="18084" y="18710"/>
                      <a:pt x="20379" y="19044"/>
                    </a:cubicBezTo>
                    <a:cubicBezTo>
                      <a:pt x="20535" y="19066"/>
                      <a:pt x="20662" y="19077"/>
                      <a:pt x="20767" y="19077"/>
                    </a:cubicBezTo>
                    <a:cubicBezTo>
                      <a:pt x="21441" y="19077"/>
                      <a:pt x="21118" y="18610"/>
                      <a:pt x="21046" y="17688"/>
                    </a:cubicBezTo>
                    <a:cubicBezTo>
                      <a:pt x="20942" y="16478"/>
                      <a:pt x="20775" y="15289"/>
                      <a:pt x="20545" y="14101"/>
                    </a:cubicBezTo>
                    <a:cubicBezTo>
                      <a:pt x="20045" y="11514"/>
                      <a:pt x="19211" y="8970"/>
                      <a:pt x="17834" y="6717"/>
                    </a:cubicBezTo>
                    <a:cubicBezTo>
                      <a:pt x="15540" y="2942"/>
                      <a:pt x="11514" y="22"/>
                      <a:pt x="71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57" name="Google Shape;1457;p16"/>
              <p:cNvSpPr/>
              <p:nvPr/>
            </p:nvSpPr>
            <p:spPr>
              <a:xfrm>
                <a:off x="588625" y="2721925"/>
                <a:ext cx="478600" cy="513825"/>
              </a:xfrm>
              <a:custGeom>
                <a:avLst/>
                <a:gdLst/>
                <a:ahLst/>
                <a:cxnLst/>
                <a:rect l="l" t="t" r="r" b="b"/>
                <a:pathLst>
                  <a:path w="19144" h="20553" extrusionOk="0">
                    <a:moveTo>
                      <a:pt x="205" y="1"/>
                    </a:moveTo>
                    <a:cubicBezTo>
                      <a:pt x="42" y="1"/>
                      <a:pt x="0" y="264"/>
                      <a:pt x="163" y="355"/>
                    </a:cubicBezTo>
                    <a:cubicBezTo>
                      <a:pt x="977" y="855"/>
                      <a:pt x="1874" y="1272"/>
                      <a:pt x="2729" y="1731"/>
                    </a:cubicBezTo>
                    <a:cubicBezTo>
                      <a:pt x="3563" y="2190"/>
                      <a:pt x="4418" y="2670"/>
                      <a:pt x="5252" y="3170"/>
                    </a:cubicBezTo>
                    <a:cubicBezTo>
                      <a:pt x="6921" y="4151"/>
                      <a:pt x="8506" y="5235"/>
                      <a:pt x="10029" y="6445"/>
                    </a:cubicBezTo>
                    <a:cubicBezTo>
                      <a:pt x="11489" y="7592"/>
                      <a:pt x="12824" y="8906"/>
                      <a:pt x="14034" y="10304"/>
                    </a:cubicBezTo>
                    <a:cubicBezTo>
                      <a:pt x="15202" y="11680"/>
                      <a:pt x="16203" y="13182"/>
                      <a:pt x="17016" y="14788"/>
                    </a:cubicBezTo>
                    <a:cubicBezTo>
                      <a:pt x="17809" y="16373"/>
                      <a:pt x="18393" y="18063"/>
                      <a:pt x="18706" y="19815"/>
                    </a:cubicBezTo>
                    <a:cubicBezTo>
                      <a:pt x="18747" y="20023"/>
                      <a:pt x="18810" y="20253"/>
                      <a:pt x="18873" y="20461"/>
                    </a:cubicBezTo>
                    <a:cubicBezTo>
                      <a:pt x="18890" y="20524"/>
                      <a:pt x="18943" y="20552"/>
                      <a:pt x="18997" y="20552"/>
                    </a:cubicBezTo>
                    <a:cubicBezTo>
                      <a:pt x="19069" y="20552"/>
                      <a:pt x="19144" y="20503"/>
                      <a:pt x="19144" y="20420"/>
                    </a:cubicBezTo>
                    <a:cubicBezTo>
                      <a:pt x="19144" y="19961"/>
                      <a:pt x="19081" y="19523"/>
                      <a:pt x="18977" y="19085"/>
                    </a:cubicBezTo>
                    <a:cubicBezTo>
                      <a:pt x="18893" y="18647"/>
                      <a:pt x="18768" y="18188"/>
                      <a:pt x="18643" y="17750"/>
                    </a:cubicBezTo>
                    <a:cubicBezTo>
                      <a:pt x="18393" y="16895"/>
                      <a:pt x="18080" y="16060"/>
                      <a:pt x="17705" y="15247"/>
                    </a:cubicBezTo>
                    <a:cubicBezTo>
                      <a:pt x="16933" y="13578"/>
                      <a:pt x="15973" y="12014"/>
                      <a:pt x="14826" y="10596"/>
                    </a:cubicBezTo>
                    <a:cubicBezTo>
                      <a:pt x="13658" y="9136"/>
                      <a:pt x="12344" y="7801"/>
                      <a:pt x="10926" y="6612"/>
                    </a:cubicBezTo>
                    <a:cubicBezTo>
                      <a:pt x="9403" y="5340"/>
                      <a:pt x="7818" y="4192"/>
                      <a:pt x="6129" y="3170"/>
                    </a:cubicBezTo>
                    <a:cubicBezTo>
                      <a:pt x="4460" y="2128"/>
                      <a:pt x="2729" y="1210"/>
                      <a:pt x="977" y="313"/>
                    </a:cubicBezTo>
                    <a:cubicBezTo>
                      <a:pt x="747" y="188"/>
                      <a:pt x="518" y="104"/>
                      <a:pt x="288" y="21"/>
                    </a:cubicBezTo>
                    <a:cubicBezTo>
                      <a:pt x="258" y="7"/>
                      <a:pt x="230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58" name="Google Shape;1458;p16"/>
              <p:cNvSpPr/>
              <p:nvPr/>
            </p:nvSpPr>
            <p:spPr>
              <a:xfrm>
                <a:off x="1370150" y="2612925"/>
                <a:ext cx="186725" cy="247350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9894" extrusionOk="0">
                    <a:moveTo>
                      <a:pt x="4" y="9885"/>
                    </a:moveTo>
                    <a:cubicBezTo>
                      <a:pt x="3" y="9886"/>
                      <a:pt x="2" y="9887"/>
                      <a:pt x="1" y="9887"/>
                    </a:cubicBezTo>
                    <a:cubicBezTo>
                      <a:pt x="2" y="9887"/>
                      <a:pt x="3" y="9886"/>
                      <a:pt x="4" y="9885"/>
                    </a:cubicBezTo>
                    <a:close/>
                    <a:moveTo>
                      <a:pt x="7405" y="1"/>
                    </a:moveTo>
                    <a:cubicBezTo>
                      <a:pt x="6634" y="209"/>
                      <a:pt x="6842" y="1336"/>
                      <a:pt x="6738" y="1920"/>
                    </a:cubicBezTo>
                    <a:cubicBezTo>
                      <a:pt x="6550" y="2837"/>
                      <a:pt x="5925" y="3547"/>
                      <a:pt x="5257" y="4151"/>
                    </a:cubicBezTo>
                    <a:cubicBezTo>
                      <a:pt x="4569" y="4735"/>
                      <a:pt x="3714" y="5236"/>
                      <a:pt x="2984" y="5820"/>
                    </a:cubicBezTo>
                    <a:cubicBezTo>
                      <a:pt x="2629" y="6112"/>
                      <a:pt x="2316" y="6446"/>
                      <a:pt x="2045" y="6800"/>
                    </a:cubicBezTo>
                    <a:cubicBezTo>
                      <a:pt x="1836" y="7113"/>
                      <a:pt x="1628" y="7426"/>
                      <a:pt x="1461" y="7781"/>
                    </a:cubicBezTo>
                    <a:cubicBezTo>
                      <a:pt x="1252" y="8177"/>
                      <a:pt x="1023" y="8594"/>
                      <a:pt x="773" y="8970"/>
                    </a:cubicBezTo>
                    <a:cubicBezTo>
                      <a:pt x="586" y="9323"/>
                      <a:pt x="315" y="9635"/>
                      <a:pt x="4" y="9885"/>
                    </a:cubicBezTo>
                    <a:lnTo>
                      <a:pt x="4" y="9885"/>
                    </a:lnTo>
                    <a:cubicBezTo>
                      <a:pt x="8" y="9882"/>
                      <a:pt x="14" y="9881"/>
                      <a:pt x="21" y="9881"/>
                    </a:cubicBezTo>
                    <a:cubicBezTo>
                      <a:pt x="46" y="9881"/>
                      <a:pt x="82" y="9893"/>
                      <a:pt x="106" y="9893"/>
                    </a:cubicBezTo>
                    <a:cubicBezTo>
                      <a:pt x="115" y="9893"/>
                      <a:pt x="122" y="9892"/>
                      <a:pt x="126" y="9887"/>
                    </a:cubicBezTo>
                    <a:cubicBezTo>
                      <a:pt x="418" y="9679"/>
                      <a:pt x="668" y="9428"/>
                      <a:pt x="856" y="9116"/>
                    </a:cubicBezTo>
                    <a:cubicBezTo>
                      <a:pt x="1086" y="8761"/>
                      <a:pt x="1315" y="8406"/>
                      <a:pt x="1503" y="8052"/>
                    </a:cubicBezTo>
                    <a:cubicBezTo>
                      <a:pt x="1690" y="7718"/>
                      <a:pt x="1857" y="7384"/>
                      <a:pt x="2045" y="7072"/>
                    </a:cubicBezTo>
                    <a:cubicBezTo>
                      <a:pt x="2295" y="6696"/>
                      <a:pt x="2587" y="6342"/>
                      <a:pt x="2921" y="6050"/>
                    </a:cubicBezTo>
                    <a:cubicBezTo>
                      <a:pt x="4235" y="4861"/>
                      <a:pt x="6217" y="4089"/>
                      <a:pt x="6780" y="2253"/>
                    </a:cubicBezTo>
                    <a:cubicBezTo>
                      <a:pt x="6884" y="1815"/>
                      <a:pt x="6947" y="1377"/>
                      <a:pt x="6947" y="919"/>
                    </a:cubicBezTo>
                    <a:cubicBezTo>
                      <a:pt x="6988" y="564"/>
                      <a:pt x="7093" y="147"/>
                      <a:pt x="7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59" name="Google Shape;1459;p16"/>
              <p:cNvSpPr/>
              <p:nvPr/>
            </p:nvSpPr>
            <p:spPr>
              <a:xfrm>
                <a:off x="1585525" y="2611900"/>
                <a:ext cx="72500" cy="160100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6404" extrusionOk="0">
                    <a:moveTo>
                      <a:pt x="2461" y="0"/>
                    </a:moveTo>
                    <a:cubicBezTo>
                      <a:pt x="2461" y="0"/>
                      <a:pt x="2378" y="84"/>
                      <a:pt x="2399" y="104"/>
                    </a:cubicBezTo>
                    <a:cubicBezTo>
                      <a:pt x="2503" y="292"/>
                      <a:pt x="2587" y="501"/>
                      <a:pt x="2670" y="688"/>
                    </a:cubicBezTo>
                    <a:cubicBezTo>
                      <a:pt x="2733" y="918"/>
                      <a:pt x="2753" y="1147"/>
                      <a:pt x="2733" y="1377"/>
                    </a:cubicBezTo>
                    <a:cubicBezTo>
                      <a:pt x="2691" y="1877"/>
                      <a:pt x="2545" y="2336"/>
                      <a:pt x="2315" y="2774"/>
                    </a:cubicBezTo>
                    <a:cubicBezTo>
                      <a:pt x="1857" y="3608"/>
                      <a:pt x="1106" y="4276"/>
                      <a:pt x="584" y="5068"/>
                    </a:cubicBezTo>
                    <a:cubicBezTo>
                      <a:pt x="292" y="5465"/>
                      <a:pt x="104" y="5924"/>
                      <a:pt x="0" y="6403"/>
                    </a:cubicBezTo>
                    <a:cubicBezTo>
                      <a:pt x="0" y="6403"/>
                      <a:pt x="63" y="6362"/>
                      <a:pt x="84" y="6341"/>
                    </a:cubicBezTo>
                    <a:cubicBezTo>
                      <a:pt x="292" y="5319"/>
                      <a:pt x="1022" y="4547"/>
                      <a:pt x="1648" y="3754"/>
                    </a:cubicBezTo>
                    <a:cubicBezTo>
                      <a:pt x="2211" y="3066"/>
                      <a:pt x="2733" y="2294"/>
                      <a:pt x="2837" y="1377"/>
                    </a:cubicBezTo>
                    <a:cubicBezTo>
                      <a:pt x="2899" y="939"/>
                      <a:pt x="2837" y="334"/>
                      <a:pt x="2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60" name="Google Shape;1460;p16"/>
              <p:cNvSpPr/>
              <p:nvPr/>
            </p:nvSpPr>
            <p:spPr>
              <a:xfrm>
                <a:off x="1524000" y="2786650"/>
                <a:ext cx="219025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8761" h="1382" extrusionOk="0">
                    <a:moveTo>
                      <a:pt x="42" y="252"/>
                    </a:moveTo>
                    <a:cubicBezTo>
                      <a:pt x="28" y="257"/>
                      <a:pt x="14" y="263"/>
                      <a:pt x="0" y="269"/>
                    </a:cubicBezTo>
                    <a:lnTo>
                      <a:pt x="0" y="289"/>
                    </a:lnTo>
                    <a:cubicBezTo>
                      <a:pt x="16" y="281"/>
                      <a:pt x="29" y="267"/>
                      <a:pt x="42" y="252"/>
                    </a:cubicBezTo>
                    <a:close/>
                    <a:moveTo>
                      <a:pt x="1246" y="0"/>
                    </a:moveTo>
                    <a:cubicBezTo>
                      <a:pt x="859" y="0"/>
                      <a:pt x="475" y="70"/>
                      <a:pt x="104" y="206"/>
                    </a:cubicBezTo>
                    <a:cubicBezTo>
                      <a:pt x="79" y="206"/>
                      <a:pt x="61" y="229"/>
                      <a:pt x="42" y="252"/>
                    </a:cubicBezTo>
                    <a:lnTo>
                      <a:pt x="42" y="252"/>
                    </a:lnTo>
                    <a:cubicBezTo>
                      <a:pt x="344" y="137"/>
                      <a:pt x="652" y="89"/>
                      <a:pt x="960" y="89"/>
                    </a:cubicBezTo>
                    <a:cubicBezTo>
                      <a:pt x="1853" y="89"/>
                      <a:pt x="2755" y="489"/>
                      <a:pt x="3567" y="811"/>
                    </a:cubicBezTo>
                    <a:cubicBezTo>
                      <a:pt x="4151" y="1082"/>
                      <a:pt x="4776" y="1270"/>
                      <a:pt x="5402" y="1353"/>
                    </a:cubicBezTo>
                    <a:cubicBezTo>
                      <a:pt x="5537" y="1372"/>
                      <a:pt x="5672" y="1382"/>
                      <a:pt x="5807" y="1382"/>
                    </a:cubicBezTo>
                    <a:cubicBezTo>
                      <a:pt x="6254" y="1382"/>
                      <a:pt x="6696" y="1279"/>
                      <a:pt x="7112" y="1103"/>
                    </a:cubicBezTo>
                    <a:cubicBezTo>
                      <a:pt x="7676" y="832"/>
                      <a:pt x="8197" y="477"/>
                      <a:pt x="8698" y="81"/>
                    </a:cubicBezTo>
                    <a:cubicBezTo>
                      <a:pt x="8719" y="60"/>
                      <a:pt x="8739" y="39"/>
                      <a:pt x="8760" y="18"/>
                    </a:cubicBezTo>
                    <a:lnTo>
                      <a:pt x="8760" y="18"/>
                    </a:lnTo>
                    <a:cubicBezTo>
                      <a:pt x="8301" y="373"/>
                      <a:pt x="7822" y="686"/>
                      <a:pt x="7300" y="957"/>
                    </a:cubicBezTo>
                    <a:cubicBezTo>
                      <a:pt x="6865" y="1150"/>
                      <a:pt x="6406" y="1256"/>
                      <a:pt x="5941" y="1256"/>
                    </a:cubicBezTo>
                    <a:cubicBezTo>
                      <a:pt x="5803" y="1256"/>
                      <a:pt x="5665" y="1247"/>
                      <a:pt x="5527" y="1228"/>
                    </a:cubicBezTo>
                    <a:cubicBezTo>
                      <a:pt x="4297" y="1082"/>
                      <a:pt x="3233" y="394"/>
                      <a:pt x="2044" y="102"/>
                    </a:cubicBezTo>
                    <a:cubicBezTo>
                      <a:pt x="1780" y="34"/>
                      <a:pt x="1513" y="0"/>
                      <a:pt x="12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61" name="Google Shape;1461;p16"/>
              <p:cNvSpPr/>
              <p:nvPr/>
            </p:nvSpPr>
            <p:spPr>
              <a:xfrm>
                <a:off x="1444475" y="2839275"/>
                <a:ext cx="209900" cy="65450"/>
              </a:xfrm>
              <a:custGeom>
                <a:avLst/>
                <a:gdLst/>
                <a:ahLst/>
                <a:cxnLst/>
                <a:rect l="l" t="t" r="r" b="b"/>
                <a:pathLst>
                  <a:path w="8396" h="2618" extrusionOk="0">
                    <a:moveTo>
                      <a:pt x="871" y="1"/>
                    </a:moveTo>
                    <a:cubicBezTo>
                      <a:pt x="586" y="1"/>
                      <a:pt x="300" y="64"/>
                      <a:pt x="31" y="187"/>
                    </a:cubicBezTo>
                    <a:cubicBezTo>
                      <a:pt x="5" y="204"/>
                      <a:pt x="1" y="211"/>
                      <a:pt x="8" y="211"/>
                    </a:cubicBezTo>
                    <a:cubicBezTo>
                      <a:pt x="18" y="211"/>
                      <a:pt x="49" y="199"/>
                      <a:pt x="73" y="187"/>
                    </a:cubicBezTo>
                    <a:lnTo>
                      <a:pt x="73" y="208"/>
                    </a:lnTo>
                    <a:cubicBezTo>
                      <a:pt x="263" y="105"/>
                      <a:pt x="464" y="64"/>
                      <a:pt x="666" y="64"/>
                    </a:cubicBezTo>
                    <a:cubicBezTo>
                      <a:pt x="1041" y="64"/>
                      <a:pt x="1424" y="205"/>
                      <a:pt x="1763" y="354"/>
                    </a:cubicBezTo>
                    <a:cubicBezTo>
                      <a:pt x="2284" y="583"/>
                      <a:pt x="2806" y="854"/>
                      <a:pt x="3306" y="1146"/>
                    </a:cubicBezTo>
                    <a:cubicBezTo>
                      <a:pt x="4307" y="1688"/>
                      <a:pt x="5308" y="2272"/>
                      <a:pt x="6456" y="2502"/>
                    </a:cubicBezTo>
                    <a:cubicBezTo>
                      <a:pt x="6772" y="2581"/>
                      <a:pt x="7095" y="2617"/>
                      <a:pt x="7420" y="2617"/>
                    </a:cubicBezTo>
                    <a:cubicBezTo>
                      <a:pt x="7695" y="2617"/>
                      <a:pt x="7972" y="2591"/>
                      <a:pt x="8249" y="2544"/>
                    </a:cubicBezTo>
                    <a:cubicBezTo>
                      <a:pt x="8270" y="2544"/>
                      <a:pt x="8395" y="2460"/>
                      <a:pt x="8333" y="2460"/>
                    </a:cubicBezTo>
                    <a:cubicBezTo>
                      <a:pt x="8092" y="2492"/>
                      <a:pt x="7854" y="2509"/>
                      <a:pt x="7618" y="2509"/>
                    </a:cubicBezTo>
                    <a:cubicBezTo>
                      <a:pt x="7241" y="2509"/>
                      <a:pt x="6869" y="2467"/>
                      <a:pt x="6497" y="2377"/>
                    </a:cubicBezTo>
                    <a:cubicBezTo>
                      <a:pt x="5913" y="2231"/>
                      <a:pt x="5329" y="2022"/>
                      <a:pt x="4808" y="1751"/>
                    </a:cubicBezTo>
                    <a:cubicBezTo>
                      <a:pt x="4266" y="1501"/>
                      <a:pt x="3744" y="1188"/>
                      <a:pt x="3223" y="917"/>
                    </a:cubicBezTo>
                    <a:cubicBezTo>
                      <a:pt x="2701" y="604"/>
                      <a:pt x="2159" y="354"/>
                      <a:pt x="1596" y="145"/>
                    </a:cubicBezTo>
                    <a:cubicBezTo>
                      <a:pt x="1363" y="48"/>
                      <a:pt x="1117" y="1"/>
                      <a:pt x="8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62" name="Google Shape;1462;p16"/>
              <p:cNvSpPr/>
              <p:nvPr/>
            </p:nvSpPr>
            <p:spPr>
              <a:xfrm>
                <a:off x="1306725" y="2882175"/>
                <a:ext cx="246975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3800" extrusionOk="0">
                    <a:moveTo>
                      <a:pt x="1233" y="0"/>
                    </a:moveTo>
                    <a:cubicBezTo>
                      <a:pt x="844" y="0"/>
                      <a:pt x="454" y="69"/>
                      <a:pt x="77" y="202"/>
                    </a:cubicBezTo>
                    <a:cubicBezTo>
                      <a:pt x="77" y="202"/>
                      <a:pt x="0" y="248"/>
                      <a:pt x="5" y="248"/>
                    </a:cubicBezTo>
                    <a:cubicBezTo>
                      <a:pt x="5" y="248"/>
                      <a:pt x="8" y="247"/>
                      <a:pt x="14" y="244"/>
                    </a:cubicBezTo>
                    <a:lnTo>
                      <a:pt x="14" y="264"/>
                    </a:lnTo>
                    <a:cubicBezTo>
                      <a:pt x="348" y="150"/>
                      <a:pt x="692" y="92"/>
                      <a:pt x="1036" y="92"/>
                    </a:cubicBezTo>
                    <a:cubicBezTo>
                      <a:pt x="1380" y="92"/>
                      <a:pt x="1725" y="150"/>
                      <a:pt x="2058" y="264"/>
                    </a:cubicBezTo>
                    <a:cubicBezTo>
                      <a:pt x="2726" y="536"/>
                      <a:pt x="3351" y="911"/>
                      <a:pt x="3915" y="1370"/>
                    </a:cubicBezTo>
                    <a:cubicBezTo>
                      <a:pt x="5062" y="2246"/>
                      <a:pt x="6146" y="3247"/>
                      <a:pt x="7565" y="3643"/>
                    </a:cubicBezTo>
                    <a:cubicBezTo>
                      <a:pt x="7893" y="3747"/>
                      <a:pt x="8234" y="3799"/>
                      <a:pt x="8577" y="3799"/>
                    </a:cubicBezTo>
                    <a:cubicBezTo>
                      <a:pt x="8995" y="3799"/>
                      <a:pt x="9416" y="3721"/>
                      <a:pt x="9817" y="3560"/>
                    </a:cubicBezTo>
                    <a:cubicBezTo>
                      <a:pt x="9817" y="3560"/>
                      <a:pt x="9879" y="3514"/>
                      <a:pt x="9870" y="3514"/>
                    </a:cubicBezTo>
                    <a:cubicBezTo>
                      <a:pt x="9868" y="3514"/>
                      <a:pt x="9865" y="3515"/>
                      <a:pt x="9859" y="3518"/>
                    </a:cubicBezTo>
                    <a:cubicBezTo>
                      <a:pt x="9517" y="3634"/>
                      <a:pt x="9173" y="3685"/>
                      <a:pt x="8831" y="3685"/>
                    </a:cubicBezTo>
                    <a:cubicBezTo>
                      <a:pt x="7754" y="3685"/>
                      <a:pt x="6699" y="3176"/>
                      <a:pt x="5813" y="2559"/>
                    </a:cubicBezTo>
                    <a:cubicBezTo>
                      <a:pt x="4665" y="1745"/>
                      <a:pt x="3602" y="640"/>
                      <a:pt x="2246" y="160"/>
                    </a:cubicBezTo>
                    <a:cubicBezTo>
                      <a:pt x="1914" y="53"/>
                      <a:pt x="1574" y="0"/>
                      <a:pt x="1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63" name="Google Shape;1463;p16"/>
              <p:cNvSpPr/>
              <p:nvPr/>
            </p:nvSpPr>
            <p:spPr>
              <a:xfrm>
                <a:off x="1292475" y="2690100"/>
                <a:ext cx="80325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8198" extrusionOk="0">
                    <a:moveTo>
                      <a:pt x="3108" y="1"/>
                    </a:moveTo>
                    <a:cubicBezTo>
                      <a:pt x="2649" y="293"/>
                      <a:pt x="2274" y="731"/>
                      <a:pt x="2065" y="1231"/>
                    </a:cubicBezTo>
                    <a:cubicBezTo>
                      <a:pt x="1857" y="1815"/>
                      <a:pt x="1794" y="2462"/>
                      <a:pt x="1919" y="3067"/>
                    </a:cubicBezTo>
                    <a:cubicBezTo>
                      <a:pt x="2023" y="3672"/>
                      <a:pt x="2003" y="4297"/>
                      <a:pt x="1877" y="4902"/>
                    </a:cubicBezTo>
                    <a:cubicBezTo>
                      <a:pt x="1731" y="5486"/>
                      <a:pt x="1502" y="6049"/>
                      <a:pt x="1189" y="6571"/>
                    </a:cubicBezTo>
                    <a:cubicBezTo>
                      <a:pt x="855" y="7155"/>
                      <a:pt x="459" y="7697"/>
                      <a:pt x="0" y="8198"/>
                    </a:cubicBezTo>
                    <a:cubicBezTo>
                      <a:pt x="11" y="8187"/>
                      <a:pt x="37" y="8187"/>
                      <a:pt x="63" y="8187"/>
                    </a:cubicBezTo>
                    <a:cubicBezTo>
                      <a:pt x="89" y="8187"/>
                      <a:pt x="115" y="8187"/>
                      <a:pt x="125" y="8177"/>
                    </a:cubicBezTo>
                    <a:cubicBezTo>
                      <a:pt x="960" y="7322"/>
                      <a:pt x="1606" y="6279"/>
                      <a:pt x="1982" y="5153"/>
                    </a:cubicBezTo>
                    <a:cubicBezTo>
                      <a:pt x="2169" y="4589"/>
                      <a:pt x="2211" y="3985"/>
                      <a:pt x="2149" y="3401"/>
                    </a:cubicBezTo>
                    <a:cubicBezTo>
                      <a:pt x="2086" y="2754"/>
                      <a:pt x="1982" y="2128"/>
                      <a:pt x="2149" y="1502"/>
                    </a:cubicBezTo>
                    <a:cubicBezTo>
                      <a:pt x="2336" y="898"/>
                      <a:pt x="2691" y="355"/>
                      <a:pt x="3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64" name="Google Shape;1464;p16"/>
              <p:cNvSpPr/>
              <p:nvPr/>
            </p:nvSpPr>
            <p:spPr>
              <a:xfrm>
                <a:off x="1241900" y="2912450"/>
                <a:ext cx="194500" cy="98375"/>
              </a:xfrm>
              <a:custGeom>
                <a:avLst/>
                <a:gdLst/>
                <a:ahLst/>
                <a:cxnLst/>
                <a:rect l="l" t="t" r="r" b="b"/>
                <a:pathLst>
                  <a:path w="7780" h="3935" extrusionOk="0">
                    <a:moveTo>
                      <a:pt x="615" y="1"/>
                    </a:moveTo>
                    <a:cubicBezTo>
                      <a:pt x="407" y="1"/>
                      <a:pt x="200" y="42"/>
                      <a:pt x="0" y="138"/>
                    </a:cubicBezTo>
                    <a:cubicBezTo>
                      <a:pt x="0" y="138"/>
                      <a:pt x="63" y="242"/>
                      <a:pt x="83" y="242"/>
                    </a:cubicBezTo>
                    <a:lnTo>
                      <a:pt x="83" y="221"/>
                    </a:lnTo>
                    <a:cubicBezTo>
                      <a:pt x="277" y="171"/>
                      <a:pt x="473" y="146"/>
                      <a:pt x="669" y="146"/>
                    </a:cubicBezTo>
                    <a:cubicBezTo>
                      <a:pt x="1041" y="146"/>
                      <a:pt x="1410" y="239"/>
                      <a:pt x="1752" y="430"/>
                    </a:cubicBezTo>
                    <a:cubicBezTo>
                      <a:pt x="2336" y="722"/>
                      <a:pt x="2774" y="1223"/>
                      <a:pt x="3212" y="1723"/>
                    </a:cubicBezTo>
                    <a:cubicBezTo>
                      <a:pt x="3546" y="2140"/>
                      <a:pt x="3963" y="2516"/>
                      <a:pt x="4401" y="2850"/>
                    </a:cubicBezTo>
                    <a:cubicBezTo>
                      <a:pt x="4860" y="3183"/>
                      <a:pt x="5381" y="3434"/>
                      <a:pt x="5924" y="3621"/>
                    </a:cubicBezTo>
                    <a:cubicBezTo>
                      <a:pt x="6528" y="3809"/>
                      <a:pt x="7154" y="3934"/>
                      <a:pt x="7780" y="3934"/>
                    </a:cubicBezTo>
                    <a:cubicBezTo>
                      <a:pt x="7759" y="3934"/>
                      <a:pt x="7738" y="3872"/>
                      <a:pt x="7717" y="3872"/>
                    </a:cubicBezTo>
                    <a:cubicBezTo>
                      <a:pt x="6528" y="3684"/>
                      <a:pt x="5360" y="3434"/>
                      <a:pt x="4359" y="2766"/>
                    </a:cubicBezTo>
                    <a:cubicBezTo>
                      <a:pt x="3337" y="2078"/>
                      <a:pt x="2774" y="931"/>
                      <a:pt x="1710" y="326"/>
                    </a:cubicBezTo>
                    <a:cubicBezTo>
                      <a:pt x="1374" y="137"/>
                      <a:pt x="994" y="1"/>
                      <a:pt x="6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65" name="Google Shape;1465;p16"/>
              <p:cNvSpPr/>
              <p:nvPr/>
            </p:nvSpPr>
            <p:spPr>
              <a:xfrm>
                <a:off x="616150" y="2643000"/>
                <a:ext cx="102225" cy="1482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5929" extrusionOk="0">
                    <a:moveTo>
                      <a:pt x="146" y="1"/>
                    </a:moveTo>
                    <a:cubicBezTo>
                      <a:pt x="84" y="1"/>
                      <a:pt x="1" y="28"/>
                      <a:pt x="1" y="28"/>
                    </a:cubicBezTo>
                    <a:cubicBezTo>
                      <a:pt x="189" y="404"/>
                      <a:pt x="647" y="466"/>
                      <a:pt x="981" y="633"/>
                    </a:cubicBezTo>
                    <a:cubicBezTo>
                      <a:pt x="1377" y="842"/>
                      <a:pt x="1669" y="1217"/>
                      <a:pt x="1815" y="1655"/>
                    </a:cubicBezTo>
                    <a:cubicBezTo>
                      <a:pt x="1982" y="2072"/>
                      <a:pt x="2087" y="2531"/>
                      <a:pt x="2212" y="2990"/>
                    </a:cubicBezTo>
                    <a:cubicBezTo>
                      <a:pt x="2358" y="3491"/>
                      <a:pt x="2566" y="3991"/>
                      <a:pt x="2837" y="4471"/>
                    </a:cubicBezTo>
                    <a:cubicBezTo>
                      <a:pt x="3129" y="4993"/>
                      <a:pt x="3484" y="5493"/>
                      <a:pt x="3922" y="5910"/>
                    </a:cubicBezTo>
                    <a:cubicBezTo>
                      <a:pt x="3929" y="5924"/>
                      <a:pt x="3950" y="5929"/>
                      <a:pt x="3974" y="5929"/>
                    </a:cubicBezTo>
                    <a:cubicBezTo>
                      <a:pt x="4022" y="5929"/>
                      <a:pt x="4082" y="5910"/>
                      <a:pt x="4068" y="5910"/>
                    </a:cubicBezTo>
                    <a:lnTo>
                      <a:pt x="4089" y="5889"/>
                    </a:lnTo>
                    <a:cubicBezTo>
                      <a:pt x="3713" y="5493"/>
                      <a:pt x="3380" y="5034"/>
                      <a:pt x="3109" y="4575"/>
                    </a:cubicBezTo>
                    <a:cubicBezTo>
                      <a:pt x="2837" y="4117"/>
                      <a:pt x="2608" y="3616"/>
                      <a:pt x="2441" y="3115"/>
                    </a:cubicBezTo>
                    <a:cubicBezTo>
                      <a:pt x="2191" y="2323"/>
                      <a:pt x="2128" y="1280"/>
                      <a:pt x="1398" y="758"/>
                    </a:cubicBezTo>
                    <a:cubicBezTo>
                      <a:pt x="1044" y="487"/>
                      <a:pt x="418" y="466"/>
                      <a:pt x="209" y="28"/>
                    </a:cubicBezTo>
                    <a:cubicBezTo>
                      <a:pt x="202" y="8"/>
                      <a:pt x="177" y="1"/>
                      <a:pt x="1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66" name="Google Shape;1466;p16"/>
              <p:cNvSpPr/>
              <p:nvPr/>
            </p:nvSpPr>
            <p:spPr>
              <a:xfrm>
                <a:off x="742175" y="2654950"/>
                <a:ext cx="60675" cy="1892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7569" extrusionOk="0">
                    <a:moveTo>
                      <a:pt x="20" y="0"/>
                    </a:moveTo>
                    <a:cubicBezTo>
                      <a:pt x="7" y="0"/>
                      <a:pt x="0" y="2"/>
                      <a:pt x="7" y="9"/>
                    </a:cubicBezTo>
                    <a:cubicBezTo>
                      <a:pt x="153" y="197"/>
                      <a:pt x="341" y="343"/>
                      <a:pt x="487" y="531"/>
                    </a:cubicBezTo>
                    <a:cubicBezTo>
                      <a:pt x="633" y="739"/>
                      <a:pt x="758" y="948"/>
                      <a:pt x="863" y="1177"/>
                    </a:cubicBezTo>
                    <a:cubicBezTo>
                      <a:pt x="1050" y="1678"/>
                      <a:pt x="1196" y="2178"/>
                      <a:pt x="1238" y="2721"/>
                    </a:cubicBezTo>
                    <a:cubicBezTo>
                      <a:pt x="1405" y="3785"/>
                      <a:pt x="1301" y="4890"/>
                      <a:pt x="1551" y="5975"/>
                    </a:cubicBezTo>
                    <a:cubicBezTo>
                      <a:pt x="1655" y="6559"/>
                      <a:pt x="1926" y="7101"/>
                      <a:pt x="2323" y="7560"/>
                    </a:cubicBezTo>
                    <a:cubicBezTo>
                      <a:pt x="2330" y="7567"/>
                      <a:pt x="2343" y="7569"/>
                      <a:pt x="2359" y="7569"/>
                    </a:cubicBezTo>
                    <a:cubicBezTo>
                      <a:pt x="2390" y="7569"/>
                      <a:pt x="2427" y="7560"/>
                      <a:pt x="2427" y="7560"/>
                    </a:cubicBezTo>
                    <a:cubicBezTo>
                      <a:pt x="988" y="5787"/>
                      <a:pt x="1905" y="3326"/>
                      <a:pt x="1113" y="1323"/>
                    </a:cubicBezTo>
                    <a:cubicBezTo>
                      <a:pt x="946" y="781"/>
                      <a:pt x="591" y="322"/>
                      <a:pt x="112" y="9"/>
                    </a:cubicBezTo>
                    <a:cubicBezTo>
                      <a:pt x="98" y="9"/>
                      <a:pt x="47" y="0"/>
                      <a:pt x="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67" name="Google Shape;1467;p16"/>
              <p:cNvSpPr/>
              <p:nvPr/>
            </p:nvSpPr>
            <p:spPr>
              <a:xfrm>
                <a:off x="854450" y="2752675"/>
                <a:ext cx="32350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6425" extrusionOk="0">
                    <a:moveTo>
                      <a:pt x="1" y="1"/>
                    </a:moveTo>
                    <a:cubicBezTo>
                      <a:pt x="22" y="543"/>
                      <a:pt x="84" y="1064"/>
                      <a:pt x="209" y="1586"/>
                    </a:cubicBezTo>
                    <a:cubicBezTo>
                      <a:pt x="293" y="2128"/>
                      <a:pt x="376" y="2670"/>
                      <a:pt x="460" y="3192"/>
                    </a:cubicBezTo>
                    <a:cubicBezTo>
                      <a:pt x="647" y="4256"/>
                      <a:pt x="835" y="5340"/>
                      <a:pt x="1106" y="6383"/>
                    </a:cubicBezTo>
                    <a:cubicBezTo>
                      <a:pt x="1106" y="6407"/>
                      <a:pt x="1163" y="6418"/>
                      <a:pt x="1211" y="6418"/>
                    </a:cubicBezTo>
                    <a:cubicBezTo>
                      <a:pt x="1244" y="6418"/>
                      <a:pt x="1273" y="6413"/>
                      <a:pt x="1273" y="6404"/>
                    </a:cubicBezTo>
                    <a:lnTo>
                      <a:pt x="1294" y="6425"/>
                    </a:lnTo>
                    <a:cubicBezTo>
                      <a:pt x="1106" y="5361"/>
                      <a:pt x="856" y="4297"/>
                      <a:pt x="668" y="3234"/>
                    </a:cubicBezTo>
                    <a:cubicBezTo>
                      <a:pt x="564" y="2712"/>
                      <a:pt x="480" y="2191"/>
                      <a:pt x="397" y="1648"/>
                    </a:cubicBezTo>
                    <a:cubicBezTo>
                      <a:pt x="334" y="1106"/>
                      <a:pt x="251" y="564"/>
                      <a:pt x="126" y="22"/>
                    </a:cubicBezTo>
                    <a:cubicBezTo>
                      <a:pt x="126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68" name="Google Shape;1468;p16"/>
              <p:cNvSpPr/>
              <p:nvPr/>
            </p:nvSpPr>
            <p:spPr>
              <a:xfrm>
                <a:off x="937375" y="2835875"/>
                <a:ext cx="24525" cy="155650"/>
              </a:xfrm>
              <a:custGeom>
                <a:avLst/>
                <a:gdLst/>
                <a:ahLst/>
                <a:cxnLst/>
                <a:rect l="l" t="t" r="r" b="b"/>
                <a:pathLst>
                  <a:path w="981" h="6226" extrusionOk="0">
                    <a:moveTo>
                      <a:pt x="740" y="1"/>
                    </a:moveTo>
                    <a:cubicBezTo>
                      <a:pt x="728" y="1"/>
                      <a:pt x="716" y="3"/>
                      <a:pt x="709" y="10"/>
                    </a:cubicBezTo>
                    <a:cubicBezTo>
                      <a:pt x="0" y="1991"/>
                      <a:pt x="146" y="4265"/>
                      <a:pt x="876" y="6205"/>
                    </a:cubicBezTo>
                    <a:cubicBezTo>
                      <a:pt x="876" y="6215"/>
                      <a:pt x="902" y="6220"/>
                      <a:pt x="928" y="6220"/>
                    </a:cubicBezTo>
                    <a:cubicBezTo>
                      <a:pt x="948" y="6220"/>
                      <a:pt x="967" y="6217"/>
                      <a:pt x="976" y="6211"/>
                    </a:cubicBezTo>
                    <a:lnTo>
                      <a:pt x="976" y="6211"/>
                    </a:lnTo>
                    <a:cubicBezTo>
                      <a:pt x="977" y="6216"/>
                      <a:pt x="979" y="6221"/>
                      <a:pt x="980" y="6225"/>
                    </a:cubicBezTo>
                    <a:lnTo>
                      <a:pt x="980" y="6205"/>
                    </a:lnTo>
                    <a:cubicBezTo>
                      <a:pt x="980" y="6207"/>
                      <a:pt x="979" y="6209"/>
                      <a:pt x="976" y="6211"/>
                    </a:cubicBezTo>
                    <a:lnTo>
                      <a:pt x="976" y="6211"/>
                    </a:lnTo>
                    <a:cubicBezTo>
                      <a:pt x="645" y="5215"/>
                      <a:pt x="480" y="4177"/>
                      <a:pt x="459" y="3138"/>
                    </a:cubicBezTo>
                    <a:cubicBezTo>
                      <a:pt x="438" y="2075"/>
                      <a:pt x="542" y="1032"/>
                      <a:pt x="793" y="10"/>
                    </a:cubicBezTo>
                    <a:cubicBezTo>
                      <a:pt x="793" y="10"/>
                      <a:pt x="765" y="1"/>
                      <a:pt x="7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69" name="Google Shape;1469;p16"/>
              <p:cNvSpPr/>
              <p:nvPr/>
            </p:nvSpPr>
            <p:spPr>
              <a:xfrm>
                <a:off x="530650" y="2752025"/>
                <a:ext cx="127250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5090" h="569" extrusionOk="0">
                    <a:moveTo>
                      <a:pt x="2272" y="0"/>
                    </a:moveTo>
                    <a:cubicBezTo>
                      <a:pt x="1917" y="0"/>
                      <a:pt x="1570" y="38"/>
                      <a:pt x="1210" y="89"/>
                    </a:cubicBezTo>
                    <a:cubicBezTo>
                      <a:pt x="1001" y="131"/>
                      <a:pt x="814" y="173"/>
                      <a:pt x="605" y="214"/>
                    </a:cubicBezTo>
                    <a:cubicBezTo>
                      <a:pt x="396" y="256"/>
                      <a:pt x="209" y="319"/>
                      <a:pt x="42" y="444"/>
                    </a:cubicBezTo>
                    <a:cubicBezTo>
                      <a:pt x="0" y="465"/>
                      <a:pt x="125" y="569"/>
                      <a:pt x="146" y="569"/>
                    </a:cubicBezTo>
                    <a:cubicBezTo>
                      <a:pt x="355" y="527"/>
                      <a:pt x="584" y="486"/>
                      <a:pt x="793" y="402"/>
                    </a:cubicBezTo>
                    <a:cubicBezTo>
                      <a:pt x="980" y="360"/>
                      <a:pt x="1168" y="319"/>
                      <a:pt x="1356" y="298"/>
                    </a:cubicBezTo>
                    <a:cubicBezTo>
                      <a:pt x="1773" y="214"/>
                      <a:pt x="2190" y="173"/>
                      <a:pt x="2607" y="173"/>
                    </a:cubicBezTo>
                    <a:cubicBezTo>
                      <a:pt x="3442" y="173"/>
                      <a:pt x="4276" y="298"/>
                      <a:pt x="5069" y="548"/>
                    </a:cubicBezTo>
                    <a:cubicBezTo>
                      <a:pt x="5089" y="548"/>
                      <a:pt x="5027" y="465"/>
                      <a:pt x="5006" y="465"/>
                    </a:cubicBezTo>
                    <a:lnTo>
                      <a:pt x="5006" y="444"/>
                    </a:lnTo>
                    <a:cubicBezTo>
                      <a:pt x="4213" y="152"/>
                      <a:pt x="3358" y="6"/>
                      <a:pt x="2503" y="6"/>
                    </a:cubicBezTo>
                    <a:cubicBezTo>
                      <a:pt x="2425" y="2"/>
                      <a:pt x="2349" y="0"/>
                      <a:pt x="22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70" name="Google Shape;1470;p16"/>
              <p:cNvSpPr/>
              <p:nvPr/>
            </p:nvSpPr>
            <p:spPr>
              <a:xfrm>
                <a:off x="535325" y="2810550"/>
                <a:ext cx="221125" cy="41750"/>
              </a:xfrm>
              <a:custGeom>
                <a:avLst/>
                <a:gdLst/>
                <a:ahLst/>
                <a:cxnLst/>
                <a:rect l="l" t="t" r="r" b="b"/>
                <a:pathLst>
                  <a:path w="8845" h="1670" extrusionOk="0">
                    <a:moveTo>
                      <a:pt x="8830" y="579"/>
                    </a:moveTo>
                    <a:lnTo>
                      <a:pt x="8830" y="579"/>
                    </a:lnTo>
                    <a:cubicBezTo>
                      <a:pt x="8835" y="583"/>
                      <a:pt x="8840" y="585"/>
                      <a:pt x="8845" y="585"/>
                    </a:cubicBezTo>
                    <a:cubicBezTo>
                      <a:pt x="8840" y="583"/>
                      <a:pt x="8835" y="581"/>
                      <a:pt x="8830" y="579"/>
                    </a:cubicBezTo>
                    <a:close/>
                    <a:moveTo>
                      <a:pt x="1" y="1106"/>
                    </a:moveTo>
                    <a:cubicBezTo>
                      <a:pt x="2" y="1106"/>
                      <a:pt x="4" y="1107"/>
                      <a:pt x="5" y="1107"/>
                    </a:cubicBezTo>
                    <a:lnTo>
                      <a:pt x="5" y="1107"/>
                    </a:lnTo>
                    <a:cubicBezTo>
                      <a:pt x="4" y="1107"/>
                      <a:pt x="2" y="1106"/>
                      <a:pt x="1" y="1106"/>
                    </a:cubicBezTo>
                    <a:close/>
                    <a:moveTo>
                      <a:pt x="6926" y="1"/>
                    </a:moveTo>
                    <a:cubicBezTo>
                      <a:pt x="6300" y="1"/>
                      <a:pt x="5820" y="293"/>
                      <a:pt x="5340" y="647"/>
                    </a:cubicBezTo>
                    <a:cubicBezTo>
                      <a:pt x="4882" y="1002"/>
                      <a:pt x="4360" y="1252"/>
                      <a:pt x="3818" y="1419"/>
                    </a:cubicBezTo>
                    <a:cubicBezTo>
                      <a:pt x="3427" y="1500"/>
                      <a:pt x="3028" y="1546"/>
                      <a:pt x="2631" y="1546"/>
                    </a:cubicBezTo>
                    <a:cubicBezTo>
                      <a:pt x="2414" y="1546"/>
                      <a:pt x="2197" y="1532"/>
                      <a:pt x="1982" y="1503"/>
                    </a:cubicBezTo>
                    <a:cubicBezTo>
                      <a:pt x="1316" y="1419"/>
                      <a:pt x="671" y="1211"/>
                      <a:pt x="5" y="1107"/>
                    </a:cubicBezTo>
                    <a:lnTo>
                      <a:pt x="5" y="1107"/>
                    </a:lnTo>
                    <a:cubicBezTo>
                      <a:pt x="29" y="1114"/>
                      <a:pt x="86" y="1170"/>
                      <a:pt x="105" y="1190"/>
                    </a:cubicBezTo>
                    <a:cubicBezTo>
                      <a:pt x="710" y="1377"/>
                      <a:pt x="1315" y="1523"/>
                      <a:pt x="1941" y="1607"/>
                    </a:cubicBezTo>
                    <a:cubicBezTo>
                      <a:pt x="2222" y="1649"/>
                      <a:pt x="2504" y="1669"/>
                      <a:pt x="2788" y="1669"/>
                    </a:cubicBezTo>
                    <a:cubicBezTo>
                      <a:pt x="3072" y="1669"/>
                      <a:pt x="3359" y="1649"/>
                      <a:pt x="3651" y="1607"/>
                    </a:cubicBezTo>
                    <a:cubicBezTo>
                      <a:pt x="4214" y="1523"/>
                      <a:pt x="4736" y="1294"/>
                      <a:pt x="5215" y="960"/>
                    </a:cubicBezTo>
                    <a:cubicBezTo>
                      <a:pt x="5674" y="627"/>
                      <a:pt x="6133" y="251"/>
                      <a:pt x="6696" y="147"/>
                    </a:cubicBezTo>
                    <a:cubicBezTo>
                      <a:pt x="6819" y="126"/>
                      <a:pt x="6942" y="117"/>
                      <a:pt x="7064" y="117"/>
                    </a:cubicBezTo>
                    <a:cubicBezTo>
                      <a:pt x="7680" y="117"/>
                      <a:pt x="8276" y="354"/>
                      <a:pt x="8830" y="579"/>
                    </a:cubicBezTo>
                    <a:lnTo>
                      <a:pt x="8830" y="579"/>
                    </a:lnTo>
                    <a:cubicBezTo>
                      <a:pt x="8814" y="567"/>
                      <a:pt x="8798" y="538"/>
                      <a:pt x="8782" y="522"/>
                    </a:cubicBezTo>
                    <a:cubicBezTo>
                      <a:pt x="8198" y="209"/>
                      <a:pt x="7572" y="43"/>
                      <a:pt x="69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71" name="Google Shape;1471;p16"/>
              <p:cNvSpPr/>
              <p:nvPr/>
            </p:nvSpPr>
            <p:spPr>
              <a:xfrm>
                <a:off x="624500" y="2878025"/>
                <a:ext cx="226850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2345" extrusionOk="0">
                    <a:moveTo>
                      <a:pt x="7100" y="1"/>
                    </a:moveTo>
                    <a:cubicBezTo>
                      <a:pt x="6562" y="1"/>
                      <a:pt x="6023" y="80"/>
                      <a:pt x="5507" y="243"/>
                    </a:cubicBezTo>
                    <a:cubicBezTo>
                      <a:pt x="4923" y="451"/>
                      <a:pt x="4360" y="743"/>
                      <a:pt x="3838" y="1098"/>
                    </a:cubicBezTo>
                    <a:cubicBezTo>
                      <a:pt x="3296" y="1452"/>
                      <a:pt x="2712" y="1744"/>
                      <a:pt x="2107" y="1953"/>
                    </a:cubicBezTo>
                    <a:cubicBezTo>
                      <a:pt x="1753" y="2057"/>
                      <a:pt x="1398" y="2141"/>
                      <a:pt x="1043" y="2203"/>
                    </a:cubicBezTo>
                    <a:cubicBezTo>
                      <a:pt x="689" y="2245"/>
                      <a:pt x="355" y="2287"/>
                      <a:pt x="1" y="2287"/>
                    </a:cubicBezTo>
                    <a:cubicBezTo>
                      <a:pt x="1" y="2287"/>
                      <a:pt x="63" y="2328"/>
                      <a:pt x="84" y="2328"/>
                    </a:cubicBezTo>
                    <a:cubicBezTo>
                      <a:pt x="251" y="2339"/>
                      <a:pt x="418" y="2344"/>
                      <a:pt x="582" y="2344"/>
                    </a:cubicBezTo>
                    <a:cubicBezTo>
                      <a:pt x="746" y="2344"/>
                      <a:pt x="908" y="2339"/>
                      <a:pt x="1064" y="2328"/>
                    </a:cubicBezTo>
                    <a:cubicBezTo>
                      <a:pt x="1377" y="2287"/>
                      <a:pt x="1690" y="2245"/>
                      <a:pt x="1982" y="2162"/>
                    </a:cubicBezTo>
                    <a:cubicBezTo>
                      <a:pt x="2566" y="1995"/>
                      <a:pt x="3129" y="1765"/>
                      <a:pt x="3651" y="1452"/>
                    </a:cubicBezTo>
                    <a:cubicBezTo>
                      <a:pt x="4172" y="1098"/>
                      <a:pt x="4714" y="785"/>
                      <a:pt x="5278" y="514"/>
                    </a:cubicBezTo>
                    <a:cubicBezTo>
                      <a:pt x="5937" y="241"/>
                      <a:pt x="6634" y="104"/>
                      <a:pt x="7335" y="104"/>
                    </a:cubicBezTo>
                    <a:cubicBezTo>
                      <a:pt x="7919" y="104"/>
                      <a:pt x="8505" y="199"/>
                      <a:pt x="9074" y="389"/>
                    </a:cubicBezTo>
                    <a:cubicBezTo>
                      <a:pt x="9032" y="368"/>
                      <a:pt x="8990" y="347"/>
                      <a:pt x="8948" y="326"/>
                    </a:cubicBezTo>
                    <a:lnTo>
                      <a:pt x="8969" y="326"/>
                    </a:lnTo>
                    <a:cubicBezTo>
                      <a:pt x="8371" y="112"/>
                      <a:pt x="7735" y="1"/>
                      <a:pt x="7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72" name="Google Shape;1472;p16"/>
              <p:cNvSpPr/>
              <p:nvPr/>
            </p:nvSpPr>
            <p:spPr>
              <a:xfrm>
                <a:off x="746525" y="2958550"/>
                <a:ext cx="189300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7572" h="2135" extrusionOk="0">
                    <a:moveTo>
                      <a:pt x="7551" y="255"/>
                    </a:moveTo>
                    <a:cubicBezTo>
                      <a:pt x="7551" y="255"/>
                      <a:pt x="7547" y="257"/>
                      <a:pt x="7541" y="261"/>
                    </a:cubicBezTo>
                    <a:lnTo>
                      <a:pt x="7541" y="261"/>
                    </a:lnTo>
                    <a:cubicBezTo>
                      <a:pt x="7551" y="266"/>
                      <a:pt x="7562" y="270"/>
                      <a:pt x="7572" y="276"/>
                    </a:cubicBezTo>
                    <a:lnTo>
                      <a:pt x="7551" y="255"/>
                    </a:lnTo>
                    <a:close/>
                    <a:moveTo>
                      <a:pt x="6354" y="1"/>
                    </a:moveTo>
                    <a:cubicBezTo>
                      <a:pt x="5838" y="1"/>
                      <a:pt x="5315" y="123"/>
                      <a:pt x="4818" y="296"/>
                    </a:cubicBezTo>
                    <a:cubicBezTo>
                      <a:pt x="3859" y="630"/>
                      <a:pt x="3004" y="1193"/>
                      <a:pt x="2065" y="1610"/>
                    </a:cubicBezTo>
                    <a:cubicBezTo>
                      <a:pt x="1481" y="1882"/>
                      <a:pt x="855" y="2028"/>
                      <a:pt x="209" y="2048"/>
                    </a:cubicBezTo>
                    <a:cubicBezTo>
                      <a:pt x="167" y="2048"/>
                      <a:pt x="125" y="2069"/>
                      <a:pt x="84" y="2090"/>
                    </a:cubicBezTo>
                    <a:cubicBezTo>
                      <a:pt x="84" y="2090"/>
                      <a:pt x="0" y="2132"/>
                      <a:pt x="21" y="2132"/>
                    </a:cubicBezTo>
                    <a:cubicBezTo>
                      <a:pt x="64" y="2134"/>
                      <a:pt x="107" y="2135"/>
                      <a:pt x="149" y="2135"/>
                    </a:cubicBezTo>
                    <a:cubicBezTo>
                      <a:pt x="1028" y="2135"/>
                      <a:pt x="1935" y="1737"/>
                      <a:pt x="2691" y="1339"/>
                    </a:cubicBezTo>
                    <a:cubicBezTo>
                      <a:pt x="3692" y="860"/>
                      <a:pt x="4651" y="234"/>
                      <a:pt x="5757" y="88"/>
                    </a:cubicBezTo>
                    <a:cubicBezTo>
                      <a:pt x="5925" y="58"/>
                      <a:pt x="6094" y="43"/>
                      <a:pt x="6262" y="43"/>
                    </a:cubicBezTo>
                    <a:cubicBezTo>
                      <a:pt x="6681" y="43"/>
                      <a:pt x="7095" y="133"/>
                      <a:pt x="7467" y="296"/>
                    </a:cubicBezTo>
                    <a:cubicBezTo>
                      <a:pt x="7483" y="296"/>
                      <a:pt x="7523" y="272"/>
                      <a:pt x="7541" y="261"/>
                    </a:cubicBezTo>
                    <a:lnTo>
                      <a:pt x="7541" y="261"/>
                    </a:lnTo>
                    <a:cubicBezTo>
                      <a:pt x="7160" y="76"/>
                      <a:pt x="6759" y="1"/>
                      <a:pt x="6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73" name="Google Shape;1473;p16"/>
              <p:cNvSpPr/>
              <p:nvPr/>
            </p:nvSpPr>
            <p:spPr>
              <a:xfrm>
                <a:off x="298075" y="2487275"/>
                <a:ext cx="123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920" h="2860" extrusionOk="0">
                    <a:moveTo>
                      <a:pt x="63" y="0"/>
                    </a:moveTo>
                    <a:cubicBezTo>
                      <a:pt x="1" y="0"/>
                      <a:pt x="147" y="84"/>
                      <a:pt x="167" y="104"/>
                    </a:cubicBezTo>
                    <a:cubicBezTo>
                      <a:pt x="606" y="250"/>
                      <a:pt x="1023" y="355"/>
                      <a:pt x="1440" y="542"/>
                    </a:cubicBezTo>
                    <a:cubicBezTo>
                      <a:pt x="1857" y="709"/>
                      <a:pt x="2253" y="918"/>
                      <a:pt x="2650" y="1147"/>
                    </a:cubicBezTo>
                    <a:cubicBezTo>
                      <a:pt x="3421" y="1606"/>
                      <a:pt x="4151" y="2149"/>
                      <a:pt x="4777" y="2795"/>
                    </a:cubicBezTo>
                    <a:cubicBezTo>
                      <a:pt x="4792" y="2810"/>
                      <a:pt x="4887" y="2860"/>
                      <a:pt x="4911" y="2860"/>
                    </a:cubicBezTo>
                    <a:cubicBezTo>
                      <a:pt x="4919" y="2860"/>
                      <a:pt x="4919" y="2853"/>
                      <a:pt x="4902" y="2837"/>
                    </a:cubicBezTo>
                    <a:cubicBezTo>
                      <a:pt x="4235" y="2149"/>
                      <a:pt x="3484" y="1564"/>
                      <a:pt x="2650" y="1085"/>
                    </a:cubicBezTo>
                    <a:cubicBezTo>
                      <a:pt x="2253" y="834"/>
                      <a:pt x="1815" y="626"/>
                      <a:pt x="1398" y="459"/>
                    </a:cubicBezTo>
                    <a:cubicBezTo>
                      <a:pt x="960" y="250"/>
                      <a:pt x="522" y="104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74" name="Google Shape;1474;p16"/>
              <p:cNvSpPr/>
              <p:nvPr/>
            </p:nvSpPr>
            <p:spPr>
              <a:xfrm>
                <a:off x="409675" y="2457025"/>
                <a:ext cx="118300" cy="128400"/>
              </a:xfrm>
              <a:custGeom>
                <a:avLst/>
                <a:gdLst/>
                <a:ahLst/>
                <a:cxnLst/>
                <a:rect l="l" t="t" r="r" b="b"/>
                <a:pathLst>
                  <a:path w="4732" h="5136" extrusionOk="0">
                    <a:moveTo>
                      <a:pt x="63" y="0"/>
                    </a:moveTo>
                    <a:cubicBezTo>
                      <a:pt x="63" y="0"/>
                      <a:pt x="0" y="21"/>
                      <a:pt x="0" y="42"/>
                    </a:cubicBezTo>
                    <a:cubicBezTo>
                      <a:pt x="334" y="501"/>
                      <a:pt x="709" y="939"/>
                      <a:pt x="1126" y="1335"/>
                    </a:cubicBezTo>
                    <a:lnTo>
                      <a:pt x="2274" y="2608"/>
                    </a:lnTo>
                    <a:lnTo>
                      <a:pt x="3400" y="3838"/>
                    </a:lnTo>
                    <a:cubicBezTo>
                      <a:pt x="3796" y="4276"/>
                      <a:pt x="4193" y="4735"/>
                      <a:pt x="4589" y="5131"/>
                    </a:cubicBezTo>
                    <a:cubicBezTo>
                      <a:pt x="4592" y="5134"/>
                      <a:pt x="4597" y="5136"/>
                      <a:pt x="4603" y="5136"/>
                    </a:cubicBezTo>
                    <a:cubicBezTo>
                      <a:pt x="4642" y="5136"/>
                      <a:pt x="4732" y="5087"/>
                      <a:pt x="4714" y="5069"/>
                    </a:cubicBezTo>
                    <a:cubicBezTo>
                      <a:pt x="4359" y="4610"/>
                      <a:pt x="3942" y="4193"/>
                      <a:pt x="3567" y="3776"/>
                    </a:cubicBezTo>
                    <a:lnTo>
                      <a:pt x="2441" y="2524"/>
                    </a:lnTo>
                    <a:lnTo>
                      <a:pt x="1293" y="1273"/>
                    </a:lnTo>
                    <a:cubicBezTo>
                      <a:pt x="918" y="814"/>
                      <a:pt x="501" y="397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75" name="Google Shape;1475;p16"/>
              <p:cNvSpPr/>
              <p:nvPr/>
            </p:nvSpPr>
            <p:spPr>
              <a:xfrm>
                <a:off x="525950" y="2474750"/>
                <a:ext cx="82925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540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21"/>
                      <a:pt x="42" y="63"/>
                      <a:pt x="84" y="84"/>
                    </a:cubicBezTo>
                    <a:cubicBezTo>
                      <a:pt x="1586" y="1481"/>
                      <a:pt x="2670" y="3296"/>
                      <a:pt x="3213" y="5298"/>
                    </a:cubicBezTo>
                    <a:cubicBezTo>
                      <a:pt x="3213" y="5340"/>
                      <a:pt x="3296" y="5361"/>
                      <a:pt x="3317" y="5403"/>
                    </a:cubicBezTo>
                    <a:lnTo>
                      <a:pt x="3317" y="5382"/>
                    </a:lnTo>
                    <a:cubicBezTo>
                      <a:pt x="2879" y="3692"/>
                      <a:pt x="2024" y="2128"/>
                      <a:pt x="856" y="856"/>
                    </a:cubicBezTo>
                    <a:cubicBezTo>
                      <a:pt x="584" y="543"/>
                      <a:pt x="292" y="25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76" name="Google Shape;1476;p16"/>
              <p:cNvSpPr/>
              <p:nvPr/>
            </p:nvSpPr>
            <p:spPr>
              <a:xfrm>
                <a:off x="281475" y="2565800"/>
                <a:ext cx="191800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2664" extrusionOk="0">
                    <a:moveTo>
                      <a:pt x="6709" y="1"/>
                    </a:moveTo>
                    <a:cubicBezTo>
                      <a:pt x="6095" y="1"/>
                      <a:pt x="5463" y="269"/>
                      <a:pt x="4899" y="509"/>
                    </a:cubicBezTo>
                    <a:cubicBezTo>
                      <a:pt x="3856" y="926"/>
                      <a:pt x="2834" y="1323"/>
                      <a:pt x="1812" y="1761"/>
                    </a:cubicBezTo>
                    <a:lnTo>
                      <a:pt x="39" y="2470"/>
                    </a:lnTo>
                    <a:cubicBezTo>
                      <a:pt x="1" y="2489"/>
                      <a:pt x="153" y="2663"/>
                      <a:pt x="228" y="2663"/>
                    </a:cubicBezTo>
                    <a:cubicBezTo>
                      <a:pt x="235" y="2663"/>
                      <a:pt x="242" y="2661"/>
                      <a:pt x="247" y="2658"/>
                    </a:cubicBezTo>
                    <a:cubicBezTo>
                      <a:pt x="1520" y="2136"/>
                      <a:pt x="2792" y="1615"/>
                      <a:pt x="4044" y="1093"/>
                    </a:cubicBezTo>
                    <a:cubicBezTo>
                      <a:pt x="4648" y="843"/>
                      <a:pt x="5253" y="572"/>
                      <a:pt x="5858" y="363"/>
                    </a:cubicBezTo>
                    <a:cubicBezTo>
                      <a:pt x="6196" y="251"/>
                      <a:pt x="6557" y="161"/>
                      <a:pt x="6912" y="161"/>
                    </a:cubicBezTo>
                    <a:cubicBezTo>
                      <a:pt x="7150" y="161"/>
                      <a:pt x="7385" y="201"/>
                      <a:pt x="7610" y="301"/>
                    </a:cubicBezTo>
                    <a:cubicBezTo>
                      <a:pt x="7619" y="303"/>
                      <a:pt x="7626" y="304"/>
                      <a:pt x="7631" y="304"/>
                    </a:cubicBezTo>
                    <a:cubicBezTo>
                      <a:pt x="7672" y="304"/>
                      <a:pt x="7587" y="236"/>
                      <a:pt x="7569" y="217"/>
                    </a:cubicBezTo>
                    <a:cubicBezTo>
                      <a:pt x="7292" y="62"/>
                      <a:pt x="7002" y="1"/>
                      <a:pt x="67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77" name="Google Shape;1477;p16"/>
              <p:cNvSpPr/>
              <p:nvPr/>
            </p:nvSpPr>
            <p:spPr>
              <a:xfrm>
                <a:off x="352825" y="2602450"/>
                <a:ext cx="196625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7865" h="3549" extrusionOk="0">
                    <a:moveTo>
                      <a:pt x="7310" y="1"/>
                    </a:moveTo>
                    <a:cubicBezTo>
                      <a:pt x="6457" y="1"/>
                      <a:pt x="5626" y="433"/>
                      <a:pt x="4923" y="879"/>
                    </a:cubicBezTo>
                    <a:cubicBezTo>
                      <a:pt x="3964" y="1484"/>
                      <a:pt x="3129" y="2318"/>
                      <a:pt x="2128" y="2860"/>
                    </a:cubicBezTo>
                    <a:cubicBezTo>
                      <a:pt x="1565" y="3194"/>
                      <a:pt x="918" y="3382"/>
                      <a:pt x="251" y="3382"/>
                    </a:cubicBezTo>
                    <a:cubicBezTo>
                      <a:pt x="209" y="3382"/>
                      <a:pt x="147" y="3444"/>
                      <a:pt x="105" y="3465"/>
                    </a:cubicBezTo>
                    <a:cubicBezTo>
                      <a:pt x="63" y="3507"/>
                      <a:pt x="1" y="3548"/>
                      <a:pt x="22" y="3548"/>
                    </a:cubicBezTo>
                    <a:cubicBezTo>
                      <a:pt x="1085" y="3548"/>
                      <a:pt x="2024" y="3027"/>
                      <a:pt x="2879" y="2422"/>
                    </a:cubicBezTo>
                    <a:cubicBezTo>
                      <a:pt x="3859" y="1755"/>
                      <a:pt x="4715" y="900"/>
                      <a:pt x="5820" y="420"/>
                    </a:cubicBezTo>
                    <a:cubicBezTo>
                      <a:pt x="6339" y="195"/>
                      <a:pt x="6902" y="70"/>
                      <a:pt x="7460" y="70"/>
                    </a:cubicBezTo>
                    <a:cubicBezTo>
                      <a:pt x="7574" y="70"/>
                      <a:pt x="7688" y="75"/>
                      <a:pt x="7801" y="86"/>
                    </a:cubicBezTo>
                    <a:cubicBezTo>
                      <a:pt x="7813" y="86"/>
                      <a:pt x="7832" y="73"/>
                      <a:pt x="7846" y="61"/>
                    </a:cubicBezTo>
                    <a:lnTo>
                      <a:pt x="7846" y="61"/>
                    </a:lnTo>
                    <a:cubicBezTo>
                      <a:pt x="7852" y="62"/>
                      <a:pt x="7858" y="64"/>
                      <a:pt x="7864" y="65"/>
                    </a:cubicBezTo>
                    <a:lnTo>
                      <a:pt x="7864" y="44"/>
                    </a:lnTo>
                    <a:cubicBezTo>
                      <a:pt x="7864" y="44"/>
                      <a:pt x="7856" y="52"/>
                      <a:pt x="7846" y="61"/>
                    </a:cubicBezTo>
                    <a:lnTo>
                      <a:pt x="7846" y="61"/>
                    </a:lnTo>
                    <a:cubicBezTo>
                      <a:pt x="7667" y="20"/>
                      <a:pt x="7488" y="1"/>
                      <a:pt x="7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78" name="Google Shape;1478;p16"/>
              <p:cNvSpPr/>
              <p:nvPr/>
            </p:nvSpPr>
            <p:spPr>
              <a:xfrm>
                <a:off x="450850" y="2627525"/>
                <a:ext cx="150725" cy="122050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4882" extrusionOk="0">
                    <a:moveTo>
                      <a:pt x="6029" y="1"/>
                    </a:moveTo>
                    <a:cubicBezTo>
                      <a:pt x="6027" y="1"/>
                      <a:pt x="6026" y="1"/>
                      <a:pt x="6024" y="2"/>
                    </a:cubicBezTo>
                    <a:lnTo>
                      <a:pt x="6024" y="2"/>
                    </a:lnTo>
                    <a:cubicBezTo>
                      <a:pt x="6026" y="2"/>
                      <a:pt x="6027" y="1"/>
                      <a:pt x="6029" y="1"/>
                    </a:cubicBezTo>
                    <a:close/>
                    <a:moveTo>
                      <a:pt x="6024" y="2"/>
                    </a:moveTo>
                    <a:lnTo>
                      <a:pt x="6024" y="2"/>
                    </a:lnTo>
                    <a:cubicBezTo>
                      <a:pt x="4003" y="504"/>
                      <a:pt x="2440" y="2004"/>
                      <a:pt x="1106" y="3547"/>
                    </a:cubicBezTo>
                    <a:cubicBezTo>
                      <a:pt x="919" y="3755"/>
                      <a:pt x="731" y="3985"/>
                      <a:pt x="543" y="4214"/>
                    </a:cubicBezTo>
                    <a:cubicBezTo>
                      <a:pt x="360" y="4418"/>
                      <a:pt x="176" y="4642"/>
                      <a:pt x="12" y="4867"/>
                    </a:cubicBezTo>
                    <a:lnTo>
                      <a:pt x="12" y="4867"/>
                    </a:lnTo>
                    <a:cubicBezTo>
                      <a:pt x="43" y="4839"/>
                      <a:pt x="134" y="4791"/>
                      <a:pt x="168" y="4756"/>
                    </a:cubicBezTo>
                    <a:cubicBezTo>
                      <a:pt x="481" y="4402"/>
                      <a:pt x="773" y="4026"/>
                      <a:pt x="1086" y="3651"/>
                    </a:cubicBezTo>
                    <a:cubicBezTo>
                      <a:pt x="1398" y="3296"/>
                      <a:pt x="1732" y="2900"/>
                      <a:pt x="2066" y="2566"/>
                    </a:cubicBezTo>
                    <a:cubicBezTo>
                      <a:pt x="2754" y="1836"/>
                      <a:pt x="3526" y="1211"/>
                      <a:pt x="4402" y="710"/>
                    </a:cubicBezTo>
                    <a:cubicBezTo>
                      <a:pt x="4882" y="439"/>
                      <a:pt x="5403" y="230"/>
                      <a:pt x="5925" y="84"/>
                    </a:cubicBezTo>
                    <a:cubicBezTo>
                      <a:pt x="5963" y="84"/>
                      <a:pt x="6002" y="12"/>
                      <a:pt x="6024" y="2"/>
                    </a:cubicBezTo>
                    <a:close/>
                    <a:moveTo>
                      <a:pt x="12" y="4867"/>
                    </a:moveTo>
                    <a:lnTo>
                      <a:pt x="12" y="4867"/>
                    </a:lnTo>
                    <a:cubicBezTo>
                      <a:pt x="5" y="4873"/>
                      <a:pt x="1" y="4878"/>
                      <a:pt x="1" y="4882"/>
                    </a:cubicBezTo>
                    <a:cubicBezTo>
                      <a:pt x="5" y="4877"/>
                      <a:pt x="8" y="4872"/>
                      <a:pt x="12" y="48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79" name="Google Shape;1479;p16"/>
              <p:cNvSpPr/>
              <p:nvPr/>
            </p:nvSpPr>
            <p:spPr>
              <a:xfrm>
                <a:off x="637025" y="2539925"/>
                <a:ext cx="29800" cy="813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3255" extrusionOk="0">
                    <a:moveTo>
                      <a:pt x="1189" y="3150"/>
                    </a:moveTo>
                    <a:lnTo>
                      <a:pt x="1189" y="3162"/>
                    </a:lnTo>
                    <a:lnTo>
                      <a:pt x="1189" y="3162"/>
                    </a:lnTo>
                    <a:cubicBezTo>
                      <a:pt x="1192" y="3157"/>
                      <a:pt x="1192" y="3153"/>
                      <a:pt x="1189" y="3150"/>
                    </a:cubicBezTo>
                    <a:close/>
                    <a:moveTo>
                      <a:pt x="167" y="1"/>
                    </a:moveTo>
                    <a:cubicBezTo>
                      <a:pt x="167" y="1"/>
                      <a:pt x="0" y="84"/>
                      <a:pt x="0" y="126"/>
                    </a:cubicBezTo>
                    <a:cubicBezTo>
                      <a:pt x="0" y="418"/>
                      <a:pt x="42" y="689"/>
                      <a:pt x="125" y="981"/>
                    </a:cubicBezTo>
                    <a:cubicBezTo>
                      <a:pt x="188" y="1231"/>
                      <a:pt x="271" y="1503"/>
                      <a:pt x="355" y="1753"/>
                    </a:cubicBezTo>
                    <a:cubicBezTo>
                      <a:pt x="522" y="2295"/>
                      <a:pt x="751" y="2796"/>
                      <a:pt x="1064" y="3255"/>
                    </a:cubicBezTo>
                    <a:cubicBezTo>
                      <a:pt x="1064" y="3255"/>
                      <a:pt x="1165" y="3197"/>
                      <a:pt x="1187" y="3166"/>
                    </a:cubicBezTo>
                    <a:lnTo>
                      <a:pt x="1187" y="3166"/>
                    </a:lnTo>
                    <a:cubicBezTo>
                      <a:pt x="1188" y="3167"/>
                      <a:pt x="1188" y="3169"/>
                      <a:pt x="1189" y="3171"/>
                    </a:cubicBezTo>
                    <a:lnTo>
                      <a:pt x="1189" y="3162"/>
                    </a:lnTo>
                    <a:lnTo>
                      <a:pt x="1189" y="3162"/>
                    </a:lnTo>
                    <a:cubicBezTo>
                      <a:pt x="1188" y="3163"/>
                      <a:pt x="1188" y="3164"/>
                      <a:pt x="1187" y="3166"/>
                    </a:cubicBezTo>
                    <a:lnTo>
                      <a:pt x="1187" y="3166"/>
                    </a:lnTo>
                    <a:cubicBezTo>
                      <a:pt x="979" y="2646"/>
                      <a:pt x="730" y="2126"/>
                      <a:pt x="563" y="1607"/>
                    </a:cubicBezTo>
                    <a:cubicBezTo>
                      <a:pt x="480" y="1336"/>
                      <a:pt x="396" y="1085"/>
                      <a:pt x="334" y="814"/>
                    </a:cubicBezTo>
                    <a:cubicBezTo>
                      <a:pt x="271" y="564"/>
                      <a:pt x="250" y="25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480" name="Google Shape;1480;p16"/>
          <p:cNvSpPr txBox="1">
            <a:spLocks noGrp="1"/>
          </p:cNvSpPr>
          <p:nvPr>
            <p:ph type="title"/>
          </p:nvPr>
        </p:nvSpPr>
        <p:spPr>
          <a:xfrm>
            <a:off x="960000" y="702167"/>
            <a:ext cx="10272000" cy="546000"/>
          </a:xfrm>
          <a:prstGeom prst="rect">
            <a:avLst/>
          </a:prstGeom>
        </p:spPr>
        <p:txBody>
          <a:bodyPr spcFirstLastPara="1" wrap="square" lIns="91380" tIns="91380" rIns="91380" bIns="9138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192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485">
              <a:lnSpc>
                <a:spcPct val="110000"/>
              </a:lnSpc>
              <a:defRPr sz="2000"/>
            </a:lvl2pPr>
            <a:lvl3pPr marL="456970">
              <a:lnSpc>
                <a:spcPct val="110000"/>
              </a:lnSpc>
              <a:defRPr sz="1800"/>
            </a:lvl3pPr>
            <a:lvl4pPr marL="685459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p26"/>
          <p:cNvSpPr/>
          <p:nvPr/>
        </p:nvSpPr>
        <p:spPr>
          <a:xfrm>
            <a:off x="-267" y="6144744"/>
            <a:ext cx="12192029" cy="758705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16" name="Google Shape;2216;p26"/>
          <p:cNvSpPr/>
          <p:nvPr/>
        </p:nvSpPr>
        <p:spPr>
          <a:xfrm flipH="1">
            <a:off x="-38283" y="6482533"/>
            <a:ext cx="12230000" cy="420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17" name="Google Shape;2217;p26"/>
          <p:cNvSpPr/>
          <p:nvPr/>
        </p:nvSpPr>
        <p:spPr>
          <a:xfrm>
            <a:off x="-230" y="2"/>
            <a:ext cx="12191972" cy="593331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r>
              <a:rPr lang="en">
                <a:solidFill>
                  <a:prstClr val="black"/>
                </a:solidFill>
              </a:rPr>
              <a:t> </a:t>
            </a:r>
            <a:endParaRPr>
              <a:solidFill>
                <a:prstClr val="black"/>
              </a:solidFill>
            </a:endParaRPr>
          </a:p>
        </p:txBody>
      </p:sp>
      <p:grpSp>
        <p:nvGrpSpPr>
          <p:cNvPr id="2218" name="Google Shape;2218;p26"/>
          <p:cNvGrpSpPr/>
          <p:nvPr/>
        </p:nvGrpSpPr>
        <p:grpSpPr>
          <a:xfrm>
            <a:off x="3915447" y="-439394"/>
            <a:ext cx="3912311" cy="944411"/>
            <a:chOff x="2375925" y="3297600"/>
            <a:chExt cx="735950" cy="177650"/>
          </a:xfrm>
        </p:grpSpPr>
        <p:sp>
          <p:nvSpPr>
            <p:cNvPr id="2219" name="Google Shape;2219;p26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0" name="Google Shape;2220;p26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1" name="Google Shape;2221;p26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2" name="Google Shape;2222;p26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3" name="Google Shape;2223;p26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4" name="Google Shape;2224;p26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225" name="Google Shape;2225;p26"/>
          <p:cNvGrpSpPr/>
          <p:nvPr/>
        </p:nvGrpSpPr>
        <p:grpSpPr>
          <a:xfrm>
            <a:off x="11441738" y="3030141"/>
            <a:ext cx="1566467" cy="3341333"/>
            <a:chOff x="8505100" y="2272600"/>
            <a:chExt cx="1174850" cy="2506000"/>
          </a:xfrm>
        </p:grpSpPr>
        <p:sp>
          <p:nvSpPr>
            <p:cNvPr id="2226" name="Google Shape;2226;p26"/>
            <p:cNvSpPr/>
            <p:nvPr/>
          </p:nvSpPr>
          <p:spPr>
            <a:xfrm>
              <a:off x="8814300" y="4665200"/>
              <a:ext cx="748500" cy="11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227" name="Google Shape;2227;p26"/>
            <p:cNvGrpSpPr/>
            <p:nvPr/>
          </p:nvGrpSpPr>
          <p:grpSpPr>
            <a:xfrm>
              <a:off x="8505100" y="2272600"/>
              <a:ext cx="1174850" cy="2455800"/>
              <a:chOff x="8428900" y="2272600"/>
              <a:chExt cx="1174850" cy="2455800"/>
            </a:xfrm>
          </p:grpSpPr>
          <p:sp>
            <p:nvSpPr>
              <p:cNvPr id="2228" name="Google Shape;2228;p26"/>
              <p:cNvSpPr/>
              <p:nvPr/>
            </p:nvSpPr>
            <p:spPr>
              <a:xfrm>
                <a:off x="8818950" y="4235450"/>
                <a:ext cx="574125" cy="492950"/>
              </a:xfrm>
              <a:custGeom>
                <a:avLst/>
                <a:gdLst/>
                <a:ahLst/>
                <a:cxnLst/>
                <a:rect l="l" t="t" r="r" b="b"/>
                <a:pathLst>
                  <a:path w="22965" h="19718" extrusionOk="0">
                    <a:moveTo>
                      <a:pt x="19544" y="1"/>
                    </a:moveTo>
                    <a:cubicBezTo>
                      <a:pt x="18835" y="22"/>
                      <a:pt x="18147" y="105"/>
                      <a:pt x="17458" y="105"/>
                    </a:cubicBezTo>
                    <a:lnTo>
                      <a:pt x="5298" y="105"/>
                    </a:lnTo>
                    <a:cubicBezTo>
                      <a:pt x="4902" y="105"/>
                      <a:pt x="4318" y="147"/>
                      <a:pt x="3922" y="147"/>
                    </a:cubicBezTo>
                    <a:cubicBezTo>
                      <a:pt x="3873" y="154"/>
                      <a:pt x="3822" y="156"/>
                      <a:pt x="3768" y="156"/>
                    </a:cubicBezTo>
                    <a:cubicBezTo>
                      <a:pt x="3660" y="156"/>
                      <a:pt x="3539" y="147"/>
                      <a:pt x="3400" y="147"/>
                    </a:cubicBezTo>
                    <a:lnTo>
                      <a:pt x="3379" y="147"/>
                    </a:lnTo>
                    <a:cubicBezTo>
                      <a:pt x="3025" y="147"/>
                      <a:pt x="2608" y="126"/>
                      <a:pt x="2170" y="126"/>
                    </a:cubicBezTo>
                    <a:cubicBezTo>
                      <a:pt x="1377" y="147"/>
                      <a:pt x="584" y="293"/>
                      <a:pt x="272" y="814"/>
                    </a:cubicBezTo>
                    <a:cubicBezTo>
                      <a:pt x="0" y="1273"/>
                      <a:pt x="522" y="2962"/>
                      <a:pt x="605" y="3484"/>
                    </a:cubicBezTo>
                    <a:cubicBezTo>
                      <a:pt x="730" y="4381"/>
                      <a:pt x="856" y="5278"/>
                      <a:pt x="1002" y="6174"/>
                    </a:cubicBezTo>
                    <a:lnTo>
                      <a:pt x="1168" y="7322"/>
                    </a:lnTo>
                    <a:cubicBezTo>
                      <a:pt x="1669" y="10429"/>
                      <a:pt x="2253" y="13537"/>
                      <a:pt x="2879" y="16624"/>
                    </a:cubicBezTo>
                    <a:cubicBezTo>
                      <a:pt x="3025" y="17271"/>
                      <a:pt x="3150" y="17896"/>
                      <a:pt x="3275" y="18522"/>
                    </a:cubicBezTo>
                    <a:lnTo>
                      <a:pt x="3838" y="18689"/>
                    </a:lnTo>
                    <a:cubicBezTo>
                      <a:pt x="4422" y="18877"/>
                      <a:pt x="5006" y="19023"/>
                      <a:pt x="5590" y="19148"/>
                    </a:cubicBezTo>
                    <a:cubicBezTo>
                      <a:pt x="7319" y="19529"/>
                      <a:pt x="9078" y="19718"/>
                      <a:pt x="10836" y="19718"/>
                    </a:cubicBezTo>
                    <a:cubicBezTo>
                      <a:pt x="13406" y="19718"/>
                      <a:pt x="15974" y="19315"/>
                      <a:pt x="18439" y="18522"/>
                    </a:cubicBezTo>
                    <a:cubicBezTo>
                      <a:pt x="19169" y="15769"/>
                      <a:pt x="19919" y="12974"/>
                      <a:pt x="20670" y="10200"/>
                    </a:cubicBezTo>
                    <a:cubicBezTo>
                      <a:pt x="20775" y="9804"/>
                      <a:pt x="20879" y="9407"/>
                      <a:pt x="20983" y="9032"/>
                    </a:cubicBezTo>
                    <a:cubicBezTo>
                      <a:pt x="21129" y="8427"/>
                      <a:pt x="21296" y="7822"/>
                      <a:pt x="21442" y="7217"/>
                    </a:cubicBezTo>
                    <a:cubicBezTo>
                      <a:pt x="21755" y="6028"/>
                      <a:pt x="22068" y="4840"/>
                      <a:pt x="22422" y="3672"/>
                    </a:cubicBezTo>
                    <a:cubicBezTo>
                      <a:pt x="22777" y="2399"/>
                      <a:pt x="22965" y="522"/>
                      <a:pt x="21275" y="126"/>
                    </a:cubicBezTo>
                    <a:cubicBezTo>
                      <a:pt x="20962" y="42"/>
                      <a:pt x="20629" y="1"/>
                      <a:pt x="203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9" name="Google Shape;2229;p26"/>
              <p:cNvSpPr/>
              <p:nvPr/>
            </p:nvSpPr>
            <p:spPr>
              <a:xfrm>
                <a:off x="8789600" y="4236375"/>
                <a:ext cx="613900" cy="204900"/>
              </a:xfrm>
              <a:custGeom>
                <a:avLst/>
                <a:gdLst/>
                <a:ahLst/>
                <a:cxnLst/>
                <a:rect l="l" t="t" r="r" b="b"/>
                <a:pathLst>
                  <a:path w="24556" h="8196" extrusionOk="0">
                    <a:moveTo>
                      <a:pt x="21731" y="0"/>
                    </a:moveTo>
                    <a:cubicBezTo>
                      <a:pt x="21636" y="0"/>
                      <a:pt x="21542" y="2"/>
                      <a:pt x="21448" y="5"/>
                    </a:cubicBezTo>
                    <a:lnTo>
                      <a:pt x="21427" y="5"/>
                    </a:lnTo>
                    <a:cubicBezTo>
                      <a:pt x="21177" y="5"/>
                      <a:pt x="20927" y="26"/>
                      <a:pt x="20676" y="47"/>
                    </a:cubicBezTo>
                    <a:lnTo>
                      <a:pt x="20655" y="47"/>
                    </a:lnTo>
                    <a:cubicBezTo>
                      <a:pt x="20113" y="68"/>
                      <a:pt x="19571" y="110"/>
                      <a:pt x="19029" y="110"/>
                    </a:cubicBezTo>
                    <a:lnTo>
                      <a:pt x="5867" y="110"/>
                    </a:lnTo>
                    <a:cubicBezTo>
                      <a:pt x="5513" y="110"/>
                      <a:pt x="4970" y="151"/>
                      <a:pt x="4574" y="172"/>
                    </a:cubicBezTo>
                    <a:lnTo>
                      <a:pt x="4407" y="172"/>
                    </a:lnTo>
                    <a:cubicBezTo>
                      <a:pt x="4074" y="172"/>
                      <a:pt x="3719" y="151"/>
                      <a:pt x="3323" y="131"/>
                    </a:cubicBezTo>
                    <a:lnTo>
                      <a:pt x="2968" y="110"/>
                    </a:lnTo>
                    <a:cubicBezTo>
                      <a:pt x="2854" y="105"/>
                      <a:pt x="2739" y="102"/>
                      <a:pt x="2625" y="102"/>
                    </a:cubicBezTo>
                    <a:cubicBezTo>
                      <a:pt x="1279" y="102"/>
                      <a:pt x="1" y="480"/>
                      <a:pt x="423" y="2133"/>
                    </a:cubicBezTo>
                    <a:cubicBezTo>
                      <a:pt x="799" y="3614"/>
                      <a:pt x="1174" y="5095"/>
                      <a:pt x="1550" y="6575"/>
                    </a:cubicBezTo>
                    <a:cubicBezTo>
                      <a:pt x="1592" y="6742"/>
                      <a:pt x="1654" y="6909"/>
                      <a:pt x="1758" y="7034"/>
                    </a:cubicBezTo>
                    <a:cubicBezTo>
                      <a:pt x="1925" y="7180"/>
                      <a:pt x="2134" y="7264"/>
                      <a:pt x="2342" y="7306"/>
                    </a:cubicBezTo>
                    <a:cubicBezTo>
                      <a:pt x="2593" y="7368"/>
                      <a:pt x="2885" y="7389"/>
                      <a:pt x="3072" y="7431"/>
                    </a:cubicBezTo>
                    <a:cubicBezTo>
                      <a:pt x="3698" y="7556"/>
                      <a:pt x="4366" y="7660"/>
                      <a:pt x="5012" y="7764"/>
                    </a:cubicBezTo>
                    <a:cubicBezTo>
                      <a:pt x="7259" y="8043"/>
                      <a:pt x="9517" y="8196"/>
                      <a:pt x="11779" y="8196"/>
                    </a:cubicBezTo>
                    <a:cubicBezTo>
                      <a:pt x="12561" y="8196"/>
                      <a:pt x="13344" y="8177"/>
                      <a:pt x="14127" y="8140"/>
                    </a:cubicBezTo>
                    <a:cubicBezTo>
                      <a:pt x="15524" y="8098"/>
                      <a:pt x="16901" y="7994"/>
                      <a:pt x="18299" y="7848"/>
                    </a:cubicBezTo>
                    <a:cubicBezTo>
                      <a:pt x="19592" y="7702"/>
                      <a:pt x="20885" y="7514"/>
                      <a:pt x="22157" y="7243"/>
                    </a:cubicBezTo>
                    <a:cubicBezTo>
                      <a:pt x="22303" y="7222"/>
                      <a:pt x="22449" y="7201"/>
                      <a:pt x="22595" y="7201"/>
                    </a:cubicBezTo>
                    <a:cubicBezTo>
                      <a:pt x="22622" y="7203"/>
                      <a:pt x="22649" y="7204"/>
                      <a:pt x="22676" y="7204"/>
                    </a:cubicBezTo>
                    <a:cubicBezTo>
                      <a:pt x="22916" y="7204"/>
                      <a:pt x="23133" y="7120"/>
                      <a:pt x="23283" y="6951"/>
                    </a:cubicBezTo>
                    <a:cubicBezTo>
                      <a:pt x="23409" y="6784"/>
                      <a:pt x="23471" y="6596"/>
                      <a:pt x="23492" y="6388"/>
                    </a:cubicBezTo>
                    <a:lnTo>
                      <a:pt x="23555" y="6137"/>
                    </a:lnTo>
                    <a:cubicBezTo>
                      <a:pt x="23784" y="4949"/>
                      <a:pt x="24014" y="3781"/>
                      <a:pt x="24264" y="2592"/>
                    </a:cubicBezTo>
                    <a:cubicBezTo>
                      <a:pt x="24347" y="2195"/>
                      <a:pt x="24431" y="1778"/>
                      <a:pt x="24514" y="1382"/>
                    </a:cubicBezTo>
                    <a:cubicBezTo>
                      <a:pt x="24556" y="1194"/>
                      <a:pt x="24556" y="1007"/>
                      <a:pt x="24514" y="819"/>
                    </a:cubicBezTo>
                    <a:cubicBezTo>
                      <a:pt x="24389" y="485"/>
                      <a:pt x="23492" y="214"/>
                      <a:pt x="23179" y="131"/>
                    </a:cubicBezTo>
                    <a:cubicBezTo>
                      <a:pt x="22693" y="44"/>
                      <a:pt x="22206" y="0"/>
                      <a:pt x="21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0" name="Google Shape;2230;p26"/>
              <p:cNvSpPr/>
              <p:nvPr/>
            </p:nvSpPr>
            <p:spPr>
              <a:xfrm>
                <a:off x="8803300" y="4218250"/>
                <a:ext cx="598650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23946" h="3150" extrusionOk="0">
                    <a:moveTo>
                      <a:pt x="11347" y="0"/>
                    </a:moveTo>
                    <a:cubicBezTo>
                      <a:pt x="11013" y="0"/>
                      <a:pt x="10659" y="21"/>
                      <a:pt x="10304" y="21"/>
                    </a:cubicBezTo>
                    <a:lnTo>
                      <a:pt x="8365" y="21"/>
                    </a:lnTo>
                    <a:cubicBezTo>
                      <a:pt x="8344" y="32"/>
                      <a:pt x="8318" y="37"/>
                      <a:pt x="8292" y="37"/>
                    </a:cubicBezTo>
                    <a:cubicBezTo>
                      <a:pt x="8265" y="37"/>
                      <a:pt x="8239" y="32"/>
                      <a:pt x="8219" y="21"/>
                    </a:cubicBezTo>
                    <a:cubicBezTo>
                      <a:pt x="8198" y="32"/>
                      <a:pt x="8182" y="37"/>
                      <a:pt x="8166" y="37"/>
                    </a:cubicBezTo>
                    <a:cubicBezTo>
                      <a:pt x="8151" y="37"/>
                      <a:pt x="8135" y="32"/>
                      <a:pt x="8114" y="21"/>
                    </a:cubicBezTo>
                    <a:lnTo>
                      <a:pt x="7843" y="21"/>
                    </a:lnTo>
                    <a:cubicBezTo>
                      <a:pt x="7655" y="42"/>
                      <a:pt x="7468" y="42"/>
                      <a:pt x="7259" y="63"/>
                    </a:cubicBezTo>
                    <a:lnTo>
                      <a:pt x="6571" y="63"/>
                    </a:lnTo>
                    <a:lnTo>
                      <a:pt x="5716" y="126"/>
                    </a:lnTo>
                    <a:lnTo>
                      <a:pt x="5570" y="146"/>
                    </a:lnTo>
                    <a:lnTo>
                      <a:pt x="5403" y="167"/>
                    </a:lnTo>
                    <a:cubicBezTo>
                      <a:pt x="4402" y="251"/>
                      <a:pt x="3505" y="376"/>
                      <a:pt x="2733" y="501"/>
                    </a:cubicBezTo>
                    <a:lnTo>
                      <a:pt x="2587" y="522"/>
                    </a:lnTo>
                    <a:lnTo>
                      <a:pt x="2441" y="564"/>
                    </a:lnTo>
                    <a:cubicBezTo>
                      <a:pt x="898" y="856"/>
                      <a:pt x="1" y="1189"/>
                      <a:pt x="1" y="1586"/>
                    </a:cubicBezTo>
                    <a:cubicBezTo>
                      <a:pt x="1" y="2024"/>
                      <a:pt x="1252" y="2441"/>
                      <a:pt x="3275" y="2733"/>
                    </a:cubicBezTo>
                    <a:cubicBezTo>
                      <a:pt x="3338" y="2754"/>
                      <a:pt x="3400" y="2754"/>
                      <a:pt x="3463" y="2774"/>
                    </a:cubicBezTo>
                    <a:cubicBezTo>
                      <a:pt x="3505" y="2774"/>
                      <a:pt x="3567" y="2795"/>
                      <a:pt x="3630" y="2795"/>
                    </a:cubicBezTo>
                    <a:cubicBezTo>
                      <a:pt x="3880" y="2816"/>
                      <a:pt x="4130" y="2858"/>
                      <a:pt x="4381" y="2879"/>
                    </a:cubicBezTo>
                    <a:cubicBezTo>
                      <a:pt x="4548" y="2900"/>
                      <a:pt x="4714" y="2920"/>
                      <a:pt x="4881" y="2941"/>
                    </a:cubicBezTo>
                    <a:cubicBezTo>
                      <a:pt x="5382" y="2983"/>
                      <a:pt x="5903" y="3046"/>
                      <a:pt x="6467" y="3066"/>
                    </a:cubicBezTo>
                    <a:lnTo>
                      <a:pt x="6633" y="3087"/>
                    </a:lnTo>
                    <a:lnTo>
                      <a:pt x="6800" y="3087"/>
                    </a:lnTo>
                    <a:cubicBezTo>
                      <a:pt x="6946" y="3108"/>
                      <a:pt x="7071" y="3108"/>
                      <a:pt x="7197" y="3108"/>
                    </a:cubicBezTo>
                    <a:lnTo>
                      <a:pt x="7468" y="3129"/>
                    </a:lnTo>
                    <a:lnTo>
                      <a:pt x="9241" y="3129"/>
                    </a:lnTo>
                    <a:lnTo>
                      <a:pt x="9616" y="3150"/>
                    </a:lnTo>
                    <a:lnTo>
                      <a:pt x="10033" y="3150"/>
                    </a:lnTo>
                    <a:cubicBezTo>
                      <a:pt x="10044" y="3139"/>
                      <a:pt x="10059" y="3134"/>
                      <a:pt x="10075" y="3134"/>
                    </a:cubicBezTo>
                    <a:cubicBezTo>
                      <a:pt x="10091" y="3134"/>
                      <a:pt x="10106" y="3139"/>
                      <a:pt x="10117" y="3150"/>
                    </a:cubicBezTo>
                    <a:lnTo>
                      <a:pt x="14643" y="3150"/>
                    </a:lnTo>
                    <a:cubicBezTo>
                      <a:pt x="14789" y="3150"/>
                      <a:pt x="14914" y="3129"/>
                      <a:pt x="15060" y="3129"/>
                    </a:cubicBezTo>
                    <a:lnTo>
                      <a:pt x="15560" y="3129"/>
                    </a:lnTo>
                    <a:cubicBezTo>
                      <a:pt x="16019" y="3108"/>
                      <a:pt x="16457" y="3087"/>
                      <a:pt x="16895" y="3066"/>
                    </a:cubicBezTo>
                    <a:cubicBezTo>
                      <a:pt x="16916" y="3056"/>
                      <a:pt x="16937" y="3051"/>
                      <a:pt x="16958" y="3051"/>
                    </a:cubicBezTo>
                    <a:cubicBezTo>
                      <a:pt x="16979" y="3051"/>
                      <a:pt x="17000" y="3056"/>
                      <a:pt x="17020" y="3066"/>
                    </a:cubicBezTo>
                    <a:lnTo>
                      <a:pt x="17187" y="3046"/>
                    </a:lnTo>
                    <a:lnTo>
                      <a:pt x="17563" y="3046"/>
                    </a:lnTo>
                    <a:lnTo>
                      <a:pt x="17709" y="3025"/>
                    </a:lnTo>
                    <a:cubicBezTo>
                      <a:pt x="19002" y="2941"/>
                      <a:pt x="20316" y="2774"/>
                      <a:pt x="21588" y="2545"/>
                    </a:cubicBezTo>
                    <a:cubicBezTo>
                      <a:pt x="21651" y="2545"/>
                      <a:pt x="21713" y="2524"/>
                      <a:pt x="21755" y="2524"/>
                    </a:cubicBezTo>
                    <a:lnTo>
                      <a:pt x="21943" y="2482"/>
                    </a:lnTo>
                    <a:cubicBezTo>
                      <a:pt x="23194" y="2211"/>
                      <a:pt x="23945" y="1898"/>
                      <a:pt x="23945" y="1544"/>
                    </a:cubicBezTo>
                    <a:cubicBezTo>
                      <a:pt x="23945" y="1252"/>
                      <a:pt x="23361" y="960"/>
                      <a:pt x="22381" y="710"/>
                    </a:cubicBezTo>
                    <a:cubicBezTo>
                      <a:pt x="22339" y="710"/>
                      <a:pt x="22277" y="689"/>
                      <a:pt x="22235" y="689"/>
                    </a:cubicBezTo>
                    <a:cubicBezTo>
                      <a:pt x="22193" y="668"/>
                      <a:pt x="22131" y="668"/>
                      <a:pt x="22089" y="647"/>
                    </a:cubicBezTo>
                    <a:cubicBezTo>
                      <a:pt x="20858" y="397"/>
                      <a:pt x="19628" y="230"/>
                      <a:pt x="18397" y="126"/>
                    </a:cubicBezTo>
                    <a:cubicBezTo>
                      <a:pt x="18335" y="126"/>
                      <a:pt x="18293" y="126"/>
                      <a:pt x="18230" y="105"/>
                    </a:cubicBezTo>
                    <a:lnTo>
                      <a:pt x="17855" y="105"/>
                    </a:lnTo>
                    <a:cubicBezTo>
                      <a:pt x="17813" y="105"/>
                      <a:pt x="17751" y="105"/>
                      <a:pt x="17709" y="84"/>
                    </a:cubicBezTo>
                    <a:cubicBezTo>
                      <a:pt x="17688" y="94"/>
                      <a:pt x="17667" y="99"/>
                      <a:pt x="17649" y="99"/>
                    </a:cubicBezTo>
                    <a:cubicBezTo>
                      <a:pt x="17631" y="99"/>
                      <a:pt x="17615" y="94"/>
                      <a:pt x="17604" y="84"/>
                    </a:cubicBezTo>
                    <a:lnTo>
                      <a:pt x="17292" y="84"/>
                    </a:lnTo>
                    <a:cubicBezTo>
                      <a:pt x="16812" y="63"/>
                      <a:pt x="16311" y="21"/>
                      <a:pt x="157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1" name="Google Shape;2231;p26"/>
              <p:cNvSpPr/>
              <p:nvPr/>
            </p:nvSpPr>
            <p:spPr>
              <a:xfrm>
                <a:off x="8813925" y="4282750"/>
                <a:ext cx="40550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6220" h="1656" extrusionOk="0">
                    <a:moveTo>
                      <a:pt x="125" y="1"/>
                    </a:moveTo>
                    <a:cubicBezTo>
                      <a:pt x="28" y="1"/>
                      <a:pt x="1" y="159"/>
                      <a:pt x="76" y="215"/>
                    </a:cubicBezTo>
                    <a:cubicBezTo>
                      <a:pt x="493" y="486"/>
                      <a:pt x="973" y="674"/>
                      <a:pt x="1453" y="778"/>
                    </a:cubicBezTo>
                    <a:cubicBezTo>
                      <a:pt x="1953" y="904"/>
                      <a:pt x="2433" y="1008"/>
                      <a:pt x="2934" y="1112"/>
                    </a:cubicBezTo>
                    <a:cubicBezTo>
                      <a:pt x="3956" y="1300"/>
                      <a:pt x="4978" y="1425"/>
                      <a:pt x="6021" y="1508"/>
                    </a:cubicBezTo>
                    <a:cubicBezTo>
                      <a:pt x="7303" y="1608"/>
                      <a:pt x="8593" y="1656"/>
                      <a:pt x="9881" y="1656"/>
                    </a:cubicBezTo>
                    <a:cubicBezTo>
                      <a:pt x="10751" y="1656"/>
                      <a:pt x="11620" y="1634"/>
                      <a:pt x="12487" y="1592"/>
                    </a:cubicBezTo>
                    <a:cubicBezTo>
                      <a:pt x="13655" y="1529"/>
                      <a:pt x="14823" y="1467"/>
                      <a:pt x="15991" y="1383"/>
                    </a:cubicBezTo>
                    <a:cubicBezTo>
                      <a:pt x="16214" y="1363"/>
                      <a:pt x="16220" y="1007"/>
                      <a:pt x="16009" y="1007"/>
                    </a:cubicBezTo>
                    <a:cubicBezTo>
                      <a:pt x="16003" y="1007"/>
                      <a:pt x="15997" y="1007"/>
                      <a:pt x="15991" y="1008"/>
                    </a:cubicBezTo>
                    <a:cubicBezTo>
                      <a:pt x="13760" y="1142"/>
                      <a:pt x="11518" y="1289"/>
                      <a:pt x="9279" y="1289"/>
                    </a:cubicBezTo>
                    <a:cubicBezTo>
                      <a:pt x="7352" y="1289"/>
                      <a:pt x="5428" y="1180"/>
                      <a:pt x="3518" y="862"/>
                    </a:cubicBezTo>
                    <a:cubicBezTo>
                      <a:pt x="2371" y="695"/>
                      <a:pt x="1244" y="403"/>
                      <a:pt x="160" y="7"/>
                    </a:cubicBezTo>
                    <a:cubicBezTo>
                      <a:pt x="147" y="3"/>
                      <a:pt x="136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2" name="Google Shape;2232;p26"/>
              <p:cNvSpPr/>
              <p:nvPr/>
            </p:nvSpPr>
            <p:spPr>
              <a:xfrm>
                <a:off x="9235575" y="4282375"/>
                <a:ext cx="1507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194" extrusionOk="0">
                    <a:moveTo>
                      <a:pt x="5841" y="1"/>
                    </a:moveTo>
                    <a:cubicBezTo>
                      <a:pt x="5632" y="22"/>
                      <a:pt x="5424" y="84"/>
                      <a:pt x="5236" y="189"/>
                    </a:cubicBezTo>
                    <a:cubicBezTo>
                      <a:pt x="5048" y="272"/>
                      <a:pt x="4840" y="335"/>
                      <a:pt x="4631" y="418"/>
                    </a:cubicBezTo>
                    <a:cubicBezTo>
                      <a:pt x="4214" y="543"/>
                      <a:pt x="3797" y="668"/>
                      <a:pt x="3359" y="752"/>
                    </a:cubicBezTo>
                    <a:cubicBezTo>
                      <a:pt x="2274" y="919"/>
                      <a:pt x="1190" y="1002"/>
                      <a:pt x="84" y="1023"/>
                    </a:cubicBezTo>
                    <a:cubicBezTo>
                      <a:pt x="1" y="1044"/>
                      <a:pt x="1" y="1169"/>
                      <a:pt x="84" y="1190"/>
                    </a:cubicBezTo>
                    <a:cubicBezTo>
                      <a:pt x="225" y="1192"/>
                      <a:pt x="365" y="1194"/>
                      <a:pt x="505" y="1194"/>
                    </a:cubicBezTo>
                    <a:cubicBezTo>
                      <a:pt x="1487" y="1194"/>
                      <a:pt x="2454" y="1130"/>
                      <a:pt x="3421" y="1002"/>
                    </a:cubicBezTo>
                    <a:cubicBezTo>
                      <a:pt x="3901" y="939"/>
                      <a:pt x="4360" y="835"/>
                      <a:pt x="4798" y="710"/>
                    </a:cubicBezTo>
                    <a:cubicBezTo>
                      <a:pt x="5173" y="606"/>
                      <a:pt x="5716" y="522"/>
                      <a:pt x="5966" y="209"/>
                    </a:cubicBezTo>
                    <a:cubicBezTo>
                      <a:pt x="6028" y="126"/>
                      <a:pt x="5924" y="1"/>
                      <a:pt x="5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3" name="Google Shape;2233;p26"/>
              <p:cNvSpPr/>
              <p:nvPr/>
            </p:nvSpPr>
            <p:spPr>
              <a:xfrm>
                <a:off x="8952425" y="4681800"/>
                <a:ext cx="2774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1028" extrusionOk="0">
                    <a:moveTo>
                      <a:pt x="10868" y="1"/>
                    </a:moveTo>
                    <a:cubicBezTo>
                      <a:pt x="10659" y="1"/>
                      <a:pt x="10451" y="63"/>
                      <a:pt x="10242" y="147"/>
                    </a:cubicBezTo>
                    <a:cubicBezTo>
                      <a:pt x="10033" y="188"/>
                      <a:pt x="9825" y="251"/>
                      <a:pt x="9616" y="293"/>
                    </a:cubicBezTo>
                    <a:cubicBezTo>
                      <a:pt x="9178" y="397"/>
                      <a:pt x="8719" y="480"/>
                      <a:pt x="8261" y="522"/>
                    </a:cubicBezTo>
                    <a:cubicBezTo>
                      <a:pt x="7611" y="599"/>
                      <a:pt x="6950" y="642"/>
                      <a:pt x="6286" y="642"/>
                    </a:cubicBezTo>
                    <a:cubicBezTo>
                      <a:pt x="6054" y="642"/>
                      <a:pt x="5822" y="637"/>
                      <a:pt x="5591" y="626"/>
                    </a:cubicBezTo>
                    <a:cubicBezTo>
                      <a:pt x="4715" y="606"/>
                      <a:pt x="3839" y="543"/>
                      <a:pt x="2942" y="460"/>
                    </a:cubicBezTo>
                    <a:cubicBezTo>
                      <a:pt x="2024" y="376"/>
                      <a:pt x="1065" y="355"/>
                      <a:pt x="126" y="209"/>
                    </a:cubicBezTo>
                    <a:cubicBezTo>
                      <a:pt x="43" y="209"/>
                      <a:pt x="1" y="334"/>
                      <a:pt x="84" y="376"/>
                    </a:cubicBezTo>
                    <a:lnTo>
                      <a:pt x="84" y="355"/>
                    </a:lnTo>
                    <a:cubicBezTo>
                      <a:pt x="981" y="606"/>
                      <a:pt x="1899" y="772"/>
                      <a:pt x="2838" y="835"/>
                    </a:cubicBezTo>
                    <a:cubicBezTo>
                      <a:pt x="3776" y="918"/>
                      <a:pt x="4715" y="1002"/>
                      <a:pt x="5653" y="1023"/>
                    </a:cubicBezTo>
                    <a:cubicBezTo>
                      <a:pt x="5810" y="1026"/>
                      <a:pt x="5966" y="1028"/>
                      <a:pt x="6121" y="1028"/>
                    </a:cubicBezTo>
                    <a:cubicBezTo>
                      <a:pt x="6898" y="1028"/>
                      <a:pt x="7666" y="984"/>
                      <a:pt x="8448" y="898"/>
                    </a:cubicBezTo>
                    <a:cubicBezTo>
                      <a:pt x="8886" y="835"/>
                      <a:pt x="9345" y="772"/>
                      <a:pt x="9783" y="668"/>
                    </a:cubicBezTo>
                    <a:cubicBezTo>
                      <a:pt x="10159" y="585"/>
                      <a:pt x="10680" y="522"/>
                      <a:pt x="10972" y="251"/>
                    </a:cubicBezTo>
                    <a:cubicBezTo>
                      <a:pt x="11097" y="168"/>
                      <a:pt x="10993" y="1"/>
                      <a:pt x="108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4" name="Google Shape;2234;p26"/>
              <p:cNvSpPr/>
              <p:nvPr/>
            </p:nvSpPr>
            <p:spPr>
              <a:xfrm>
                <a:off x="8827300" y="2694875"/>
                <a:ext cx="271175" cy="222400"/>
              </a:xfrm>
              <a:custGeom>
                <a:avLst/>
                <a:gdLst/>
                <a:ahLst/>
                <a:cxnLst/>
                <a:rect l="l" t="t" r="r" b="b"/>
                <a:pathLst>
                  <a:path w="10847" h="8896" extrusionOk="0">
                    <a:moveTo>
                      <a:pt x="9220" y="1"/>
                    </a:moveTo>
                    <a:cubicBezTo>
                      <a:pt x="9158" y="1"/>
                      <a:pt x="9095" y="4"/>
                      <a:pt x="9031" y="11"/>
                    </a:cubicBezTo>
                    <a:cubicBezTo>
                      <a:pt x="8468" y="73"/>
                      <a:pt x="7905" y="261"/>
                      <a:pt x="7425" y="574"/>
                    </a:cubicBezTo>
                    <a:cubicBezTo>
                      <a:pt x="4026" y="2347"/>
                      <a:pt x="1001" y="5100"/>
                      <a:pt x="0" y="8896"/>
                    </a:cubicBezTo>
                    <a:cubicBezTo>
                      <a:pt x="918" y="8354"/>
                      <a:pt x="2023" y="8062"/>
                      <a:pt x="3004" y="7686"/>
                    </a:cubicBezTo>
                    <a:lnTo>
                      <a:pt x="5653" y="6643"/>
                    </a:lnTo>
                    <a:cubicBezTo>
                      <a:pt x="6841" y="6184"/>
                      <a:pt x="8051" y="5705"/>
                      <a:pt x="9052" y="4912"/>
                    </a:cubicBezTo>
                    <a:cubicBezTo>
                      <a:pt x="10033" y="4120"/>
                      <a:pt x="10825" y="2952"/>
                      <a:pt x="10825" y="1700"/>
                    </a:cubicBezTo>
                    <a:cubicBezTo>
                      <a:pt x="10846" y="1325"/>
                      <a:pt x="10742" y="970"/>
                      <a:pt x="10554" y="657"/>
                    </a:cubicBezTo>
                    <a:cubicBezTo>
                      <a:pt x="10238" y="229"/>
                      <a:pt x="9739" y="1"/>
                      <a:pt x="92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5" name="Google Shape;2235;p26"/>
              <p:cNvSpPr/>
              <p:nvPr/>
            </p:nvSpPr>
            <p:spPr>
              <a:xfrm>
                <a:off x="8821550" y="2922125"/>
                <a:ext cx="286300" cy="197975"/>
              </a:xfrm>
              <a:custGeom>
                <a:avLst/>
                <a:gdLst/>
                <a:ahLst/>
                <a:cxnLst/>
                <a:rect l="l" t="t" r="r" b="b"/>
                <a:pathLst>
                  <a:path w="11452" h="7919" extrusionOk="0">
                    <a:moveTo>
                      <a:pt x="9347" y="1"/>
                    </a:moveTo>
                    <a:cubicBezTo>
                      <a:pt x="8624" y="1"/>
                      <a:pt x="7906" y="285"/>
                      <a:pt x="7238" y="619"/>
                    </a:cubicBezTo>
                    <a:cubicBezTo>
                      <a:pt x="5549" y="1433"/>
                      <a:pt x="4026" y="2580"/>
                      <a:pt x="2754" y="3957"/>
                    </a:cubicBezTo>
                    <a:cubicBezTo>
                      <a:pt x="2274" y="4478"/>
                      <a:pt x="1" y="7648"/>
                      <a:pt x="1419" y="7899"/>
                    </a:cubicBezTo>
                    <a:cubicBezTo>
                      <a:pt x="1491" y="7912"/>
                      <a:pt x="1569" y="7919"/>
                      <a:pt x="1651" y="7919"/>
                    </a:cubicBezTo>
                    <a:cubicBezTo>
                      <a:pt x="2573" y="7919"/>
                      <a:pt x="4093" y="7122"/>
                      <a:pt x="4840" y="6835"/>
                    </a:cubicBezTo>
                    <a:cubicBezTo>
                      <a:pt x="5987" y="6397"/>
                      <a:pt x="7071" y="5875"/>
                      <a:pt x="8156" y="5291"/>
                    </a:cubicBezTo>
                    <a:cubicBezTo>
                      <a:pt x="9199" y="4728"/>
                      <a:pt x="10242" y="4040"/>
                      <a:pt x="10930" y="3060"/>
                    </a:cubicBezTo>
                    <a:cubicBezTo>
                      <a:pt x="11285" y="2622"/>
                      <a:pt x="11452" y="2038"/>
                      <a:pt x="11410" y="1454"/>
                    </a:cubicBezTo>
                    <a:cubicBezTo>
                      <a:pt x="11264" y="640"/>
                      <a:pt x="10429" y="77"/>
                      <a:pt x="9616" y="14"/>
                    </a:cubicBezTo>
                    <a:cubicBezTo>
                      <a:pt x="9526" y="5"/>
                      <a:pt x="9436" y="1"/>
                      <a:pt x="93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6" name="Google Shape;2236;p26"/>
              <p:cNvSpPr/>
              <p:nvPr/>
            </p:nvSpPr>
            <p:spPr>
              <a:xfrm>
                <a:off x="8607250" y="2631900"/>
                <a:ext cx="211200" cy="281925"/>
              </a:xfrm>
              <a:custGeom>
                <a:avLst/>
                <a:gdLst/>
                <a:ahLst/>
                <a:cxnLst/>
                <a:rect l="l" t="t" r="r" b="b"/>
                <a:pathLst>
                  <a:path w="8448" h="11277" extrusionOk="0">
                    <a:moveTo>
                      <a:pt x="1373" y="0"/>
                    </a:moveTo>
                    <a:cubicBezTo>
                      <a:pt x="1136" y="0"/>
                      <a:pt x="905" y="59"/>
                      <a:pt x="688" y="194"/>
                    </a:cubicBezTo>
                    <a:cubicBezTo>
                      <a:pt x="230" y="527"/>
                      <a:pt x="0" y="1090"/>
                      <a:pt x="84" y="1674"/>
                    </a:cubicBezTo>
                    <a:cubicBezTo>
                      <a:pt x="167" y="2217"/>
                      <a:pt x="355" y="2759"/>
                      <a:pt x="647" y="3239"/>
                    </a:cubicBezTo>
                    <a:cubicBezTo>
                      <a:pt x="1585" y="4991"/>
                      <a:pt x="2774" y="6618"/>
                      <a:pt x="4130" y="8078"/>
                    </a:cubicBezTo>
                    <a:cubicBezTo>
                      <a:pt x="4957" y="8945"/>
                      <a:pt x="6956" y="11277"/>
                      <a:pt x="8313" y="11277"/>
                    </a:cubicBezTo>
                    <a:cubicBezTo>
                      <a:pt x="8358" y="11277"/>
                      <a:pt x="8403" y="11274"/>
                      <a:pt x="8448" y="11269"/>
                    </a:cubicBezTo>
                    <a:cubicBezTo>
                      <a:pt x="7196" y="7619"/>
                      <a:pt x="6070" y="3802"/>
                      <a:pt x="3296" y="986"/>
                    </a:cubicBezTo>
                    <a:cubicBezTo>
                      <a:pt x="2770" y="476"/>
                      <a:pt x="2050" y="0"/>
                      <a:pt x="13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7" name="Google Shape;2237;p26"/>
              <p:cNvSpPr/>
              <p:nvPr/>
            </p:nvSpPr>
            <p:spPr>
              <a:xfrm>
                <a:off x="8602550" y="2932225"/>
                <a:ext cx="25057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0023" h="7613" extrusionOk="0">
                    <a:moveTo>
                      <a:pt x="1795" y="1"/>
                    </a:moveTo>
                    <a:cubicBezTo>
                      <a:pt x="1272" y="1"/>
                      <a:pt x="775" y="140"/>
                      <a:pt x="438" y="528"/>
                    </a:cubicBezTo>
                    <a:cubicBezTo>
                      <a:pt x="0" y="1029"/>
                      <a:pt x="0" y="1801"/>
                      <a:pt x="272" y="2385"/>
                    </a:cubicBezTo>
                    <a:cubicBezTo>
                      <a:pt x="564" y="2969"/>
                      <a:pt x="1002" y="3490"/>
                      <a:pt x="1523" y="3886"/>
                    </a:cubicBezTo>
                    <a:cubicBezTo>
                      <a:pt x="3379" y="5409"/>
                      <a:pt x="5528" y="6556"/>
                      <a:pt x="7822" y="7244"/>
                    </a:cubicBezTo>
                    <a:cubicBezTo>
                      <a:pt x="8358" y="7410"/>
                      <a:pt x="8972" y="7612"/>
                      <a:pt x="9376" y="7612"/>
                    </a:cubicBezTo>
                    <a:cubicBezTo>
                      <a:pt x="9835" y="7612"/>
                      <a:pt x="10022" y="7350"/>
                      <a:pt x="9512" y="6473"/>
                    </a:cubicBezTo>
                    <a:cubicBezTo>
                      <a:pt x="8844" y="5284"/>
                      <a:pt x="8093" y="4178"/>
                      <a:pt x="7238" y="3135"/>
                    </a:cubicBezTo>
                    <a:cubicBezTo>
                      <a:pt x="6028" y="1759"/>
                      <a:pt x="4527" y="591"/>
                      <a:pt x="2754" y="132"/>
                    </a:cubicBezTo>
                    <a:cubicBezTo>
                      <a:pt x="2445" y="53"/>
                      <a:pt x="2115" y="1"/>
                      <a:pt x="17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8" name="Google Shape;2238;p26"/>
              <p:cNvSpPr/>
              <p:nvPr/>
            </p:nvSpPr>
            <p:spPr>
              <a:xfrm>
                <a:off x="8918025" y="3070050"/>
                <a:ext cx="213800" cy="264375"/>
              </a:xfrm>
              <a:custGeom>
                <a:avLst/>
                <a:gdLst/>
                <a:ahLst/>
                <a:cxnLst/>
                <a:rect l="l" t="t" r="r" b="b"/>
                <a:pathLst>
                  <a:path w="8552" h="10575" extrusionOk="0">
                    <a:moveTo>
                      <a:pt x="7280" y="0"/>
                    </a:moveTo>
                    <a:cubicBezTo>
                      <a:pt x="6195" y="0"/>
                      <a:pt x="5152" y="355"/>
                      <a:pt x="4318" y="1043"/>
                    </a:cubicBezTo>
                    <a:cubicBezTo>
                      <a:pt x="3484" y="1710"/>
                      <a:pt x="2774" y="2503"/>
                      <a:pt x="2211" y="3400"/>
                    </a:cubicBezTo>
                    <a:cubicBezTo>
                      <a:pt x="605" y="5736"/>
                      <a:pt x="0" y="7780"/>
                      <a:pt x="0" y="10575"/>
                    </a:cubicBezTo>
                    <a:cubicBezTo>
                      <a:pt x="334" y="9907"/>
                      <a:pt x="1210" y="9136"/>
                      <a:pt x="1815" y="8656"/>
                    </a:cubicBezTo>
                    <a:cubicBezTo>
                      <a:pt x="2316" y="8281"/>
                      <a:pt x="2837" y="7926"/>
                      <a:pt x="3379" y="7592"/>
                    </a:cubicBezTo>
                    <a:cubicBezTo>
                      <a:pt x="4652" y="6779"/>
                      <a:pt x="5986" y="5986"/>
                      <a:pt x="6967" y="4818"/>
                    </a:cubicBezTo>
                    <a:cubicBezTo>
                      <a:pt x="7947" y="3671"/>
                      <a:pt x="8552" y="2065"/>
                      <a:pt x="8114" y="626"/>
                    </a:cubicBezTo>
                    <a:cubicBezTo>
                      <a:pt x="8072" y="459"/>
                      <a:pt x="7989" y="313"/>
                      <a:pt x="7864" y="188"/>
                    </a:cubicBezTo>
                    <a:cubicBezTo>
                      <a:pt x="7697" y="63"/>
                      <a:pt x="7488" y="0"/>
                      <a:pt x="72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9" name="Google Shape;2239;p26"/>
              <p:cNvSpPr/>
              <p:nvPr/>
            </p:nvSpPr>
            <p:spPr>
              <a:xfrm>
                <a:off x="9355000" y="2794100"/>
                <a:ext cx="213800" cy="263975"/>
              </a:xfrm>
              <a:custGeom>
                <a:avLst/>
                <a:gdLst/>
                <a:ahLst/>
                <a:cxnLst/>
                <a:rect l="l" t="t" r="r" b="b"/>
                <a:pathLst>
                  <a:path w="8552" h="10559" extrusionOk="0">
                    <a:moveTo>
                      <a:pt x="7359" y="1"/>
                    </a:moveTo>
                    <a:cubicBezTo>
                      <a:pt x="7332" y="1"/>
                      <a:pt x="7306" y="2"/>
                      <a:pt x="7279" y="5"/>
                    </a:cubicBezTo>
                    <a:cubicBezTo>
                      <a:pt x="7251" y="4"/>
                      <a:pt x="7223" y="4"/>
                      <a:pt x="7195" y="4"/>
                    </a:cubicBezTo>
                    <a:cubicBezTo>
                      <a:pt x="6160" y="4"/>
                      <a:pt x="5130" y="377"/>
                      <a:pt x="4318" y="1047"/>
                    </a:cubicBezTo>
                    <a:cubicBezTo>
                      <a:pt x="3504" y="1715"/>
                      <a:pt x="2795" y="2507"/>
                      <a:pt x="2211" y="3404"/>
                    </a:cubicBezTo>
                    <a:cubicBezTo>
                      <a:pt x="605" y="5720"/>
                      <a:pt x="0" y="7764"/>
                      <a:pt x="0" y="10558"/>
                    </a:cubicBezTo>
                    <a:cubicBezTo>
                      <a:pt x="355" y="9891"/>
                      <a:pt x="1231" y="9119"/>
                      <a:pt x="1836" y="8660"/>
                    </a:cubicBezTo>
                    <a:cubicBezTo>
                      <a:pt x="2336" y="8264"/>
                      <a:pt x="2878" y="7910"/>
                      <a:pt x="3400" y="7576"/>
                    </a:cubicBezTo>
                    <a:cubicBezTo>
                      <a:pt x="4672" y="6762"/>
                      <a:pt x="5986" y="5970"/>
                      <a:pt x="6987" y="4823"/>
                    </a:cubicBezTo>
                    <a:cubicBezTo>
                      <a:pt x="7968" y="3655"/>
                      <a:pt x="8552" y="2069"/>
                      <a:pt x="8114" y="609"/>
                    </a:cubicBezTo>
                    <a:cubicBezTo>
                      <a:pt x="8072" y="443"/>
                      <a:pt x="7989" y="297"/>
                      <a:pt x="7863" y="171"/>
                    </a:cubicBezTo>
                    <a:cubicBezTo>
                      <a:pt x="7718" y="62"/>
                      <a:pt x="7540" y="1"/>
                      <a:pt x="7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0" name="Google Shape;2240;p26"/>
              <p:cNvSpPr/>
              <p:nvPr/>
            </p:nvSpPr>
            <p:spPr>
              <a:xfrm>
                <a:off x="8590550" y="3124400"/>
                <a:ext cx="309775" cy="168175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6727" extrusionOk="0">
                    <a:moveTo>
                      <a:pt x="2567" y="1"/>
                    </a:moveTo>
                    <a:cubicBezTo>
                      <a:pt x="2241" y="1"/>
                      <a:pt x="1918" y="49"/>
                      <a:pt x="1607" y="162"/>
                    </a:cubicBezTo>
                    <a:cubicBezTo>
                      <a:pt x="689" y="496"/>
                      <a:pt x="1" y="1539"/>
                      <a:pt x="334" y="2457"/>
                    </a:cubicBezTo>
                    <a:cubicBezTo>
                      <a:pt x="522" y="2999"/>
                      <a:pt x="1023" y="3374"/>
                      <a:pt x="1502" y="3687"/>
                    </a:cubicBezTo>
                    <a:cubicBezTo>
                      <a:pt x="4002" y="5320"/>
                      <a:pt x="7060" y="6727"/>
                      <a:pt x="10104" y="6727"/>
                    </a:cubicBezTo>
                    <a:cubicBezTo>
                      <a:pt x="10870" y="6727"/>
                      <a:pt x="11635" y="6637"/>
                      <a:pt x="12390" y="6440"/>
                    </a:cubicBezTo>
                    <a:cubicBezTo>
                      <a:pt x="9491" y="4813"/>
                      <a:pt x="7489" y="1768"/>
                      <a:pt x="4443" y="433"/>
                    </a:cubicBezTo>
                    <a:cubicBezTo>
                      <a:pt x="3850" y="185"/>
                      <a:pt x="3203" y="1"/>
                      <a:pt x="25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1" name="Google Shape;2241;p26"/>
              <p:cNvSpPr/>
              <p:nvPr/>
            </p:nvSpPr>
            <p:spPr>
              <a:xfrm>
                <a:off x="9194375" y="3377975"/>
                <a:ext cx="204450" cy="110800"/>
              </a:xfrm>
              <a:custGeom>
                <a:avLst/>
                <a:gdLst/>
                <a:ahLst/>
                <a:cxnLst/>
                <a:rect l="l" t="t" r="r" b="b"/>
                <a:pathLst>
                  <a:path w="8178" h="4432" extrusionOk="0">
                    <a:moveTo>
                      <a:pt x="1708" y="1"/>
                    </a:moveTo>
                    <a:cubicBezTo>
                      <a:pt x="1490" y="1"/>
                      <a:pt x="1273" y="35"/>
                      <a:pt x="1065" y="114"/>
                    </a:cubicBezTo>
                    <a:cubicBezTo>
                      <a:pt x="460" y="323"/>
                      <a:pt x="1" y="1011"/>
                      <a:pt x="230" y="1616"/>
                    </a:cubicBezTo>
                    <a:cubicBezTo>
                      <a:pt x="397" y="1971"/>
                      <a:pt x="668" y="2242"/>
                      <a:pt x="1002" y="2429"/>
                    </a:cubicBezTo>
                    <a:cubicBezTo>
                      <a:pt x="2654" y="3497"/>
                      <a:pt x="4666" y="4432"/>
                      <a:pt x="6676" y="4432"/>
                    </a:cubicBezTo>
                    <a:cubicBezTo>
                      <a:pt x="7178" y="4432"/>
                      <a:pt x="7681" y="4373"/>
                      <a:pt x="8177" y="4244"/>
                    </a:cubicBezTo>
                    <a:cubicBezTo>
                      <a:pt x="6258" y="3159"/>
                      <a:pt x="4944" y="1178"/>
                      <a:pt x="2921" y="302"/>
                    </a:cubicBezTo>
                    <a:cubicBezTo>
                      <a:pt x="2539" y="124"/>
                      <a:pt x="2120" y="1"/>
                      <a:pt x="17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2" name="Google Shape;2242;p26"/>
              <p:cNvSpPr/>
              <p:nvPr/>
            </p:nvSpPr>
            <p:spPr>
              <a:xfrm>
                <a:off x="9176125" y="3514300"/>
                <a:ext cx="161150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6446" extrusionOk="0">
                    <a:moveTo>
                      <a:pt x="1275" y="0"/>
                    </a:moveTo>
                    <a:cubicBezTo>
                      <a:pt x="661" y="0"/>
                      <a:pt x="1" y="473"/>
                      <a:pt x="1" y="1106"/>
                    </a:cubicBezTo>
                    <a:cubicBezTo>
                      <a:pt x="22" y="1482"/>
                      <a:pt x="168" y="1857"/>
                      <a:pt x="418" y="2149"/>
                    </a:cubicBezTo>
                    <a:cubicBezTo>
                      <a:pt x="1857" y="4151"/>
                      <a:pt x="3901" y="6154"/>
                      <a:pt x="6446" y="6446"/>
                    </a:cubicBezTo>
                    <a:cubicBezTo>
                      <a:pt x="5048" y="4735"/>
                      <a:pt x="4569" y="2399"/>
                      <a:pt x="3004" y="856"/>
                    </a:cubicBezTo>
                    <a:cubicBezTo>
                      <a:pt x="2545" y="397"/>
                      <a:pt x="1961" y="22"/>
                      <a:pt x="1315" y="1"/>
                    </a:cubicBezTo>
                    <a:cubicBezTo>
                      <a:pt x="1302" y="0"/>
                      <a:pt x="1289" y="0"/>
                      <a:pt x="1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3" name="Google Shape;2243;p26"/>
              <p:cNvSpPr/>
              <p:nvPr/>
            </p:nvSpPr>
            <p:spPr>
              <a:xfrm>
                <a:off x="8696925" y="3376625"/>
                <a:ext cx="293075" cy="116850"/>
              </a:xfrm>
              <a:custGeom>
                <a:avLst/>
                <a:gdLst/>
                <a:ahLst/>
                <a:cxnLst/>
                <a:rect l="l" t="t" r="r" b="b"/>
                <a:pathLst>
                  <a:path w="11723" h="4674" extrusionOk="0">
                    <a:moveTo>
                      <a:pt x="2028" y="0"/>
                    </a:moveTo>
                    <a:cubicBezTo>
                      <a:pt x="1236" y="0"/>
                      <a:pt x="326" y="241"/>
                      <a:pt x="126" y="982"/>
                    </a:cubicBezTo>
                    <a:cubicBezTo>
                      <a:pt x="1" y="1482"/>
                      <a:pt x="168" y="2004"/>
                      <a:pt x="543" y="2358"/>
                    </a:cubicBezTo>
                    <a:cubicBezTo>
                      <a:pt x="1169" y="3005"/>
                      <a:pt x="2107" y="3255"/>
                      <a:pt x="2983" y="3443"/>
                    </a:cubicBezTo>
                    <a:cubicBezTo>
                      <a:pt x="5883" y="4110"/>
                      <a:pt x="8740" y="4632"/>
                      <a:pt x="11723" y="4673"/>
                    </a:cubicBezTo>
                    <a:cubicBezTo>
                      <a:pt x="10972" y="4131"/>
                      <a:pt x="10283" y="3505"/>
                      <a:pt x="9658" y="2817"/>
                    </a:cubicBezTo>
                    <a:cubicBezTo>
                      <a:pt x="9011" y="2150"/>
                      <a:pt x="8302" y="1816"/>
                      <a:pt x="7426" y="1461"/>
                    </a:cubicBezTo>
                    <a:cubicBezTo>
                      <a:pt x="5716" y="752"/>
                      <a:pt x="3964" y="43"/>
                      <a:pt x="2128" y="1"/>
                    </a:cubicBezTo>
                    <a:cubicBezTo>
                      <a:pt x="2095" y="1"/>
                      <a:pt x="2062" y="0"/>
                      <a:pt x="20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4" name="Google Shape;2244;p26"/>
              <p:cNvSpPr/>
              <p:nvPr/>
            </p:nvSpPr>
            <p:spPr>
              <a:xfrm>
                <a:off x="9116700" y="2971975"/>
                <a:ext cx="247700" cy="99125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3965" extrusionOk="0">
                    <a:moveTo>
                      <a:pt x="1701" y="1"/>
                    </a:moveTo>
                    <a:cubicBezTo>
                      <a:pt x="1034" y="1"/>
                      <a:pt x="283" y="218"/>
                      <a:pt x="84" y="836"/>
                    </a:cubicBezTo>
                    <a:cubicBezTo>
                      <a:pt x="0" y="1253"/>
                      <a:pt x="146" y="1691"/>
                      <a:pt x="459" y="1983"/>
                    </a:cubicBezTo>
                    <a:cubicBezTo>
                      <a:pt x="980" y="2547"/>
                      <a:pt x="1773" y="2755"/>
                      <a:pt x="2524" y="2922"/>
                    </a:cubicBezTo>
                    <a:cubicBezTo>
                      <a:pt x="4964" y="3485"/>
                      <a:pt x="7405" y="3923"/>
                      <a:pt x="9907" y="3965"/>
                    </a:cubicBezTo>
                    <a:cubicBezTo>
                      <a:pt x="9261" y="3506"/>
                      <a:pt x="8698" y="2985"/>
                      <a:pt x="8176" y="2401"/>
                    </a:cubicBezTo>
                    <a:cubicBezTo>
                      <a:pt x="7634" y="1817"/>
                      <a:pt x="7008" y="1545"/>
                      <a:pt x="6278" y="1233"/>
                    </a:cubicBezTo>
                    <a:cubicBezTo>
                      <a:pt x="4818" y="649"/>
                      <a:pt x="3337" y="44"/>
                      <a:pt x="1794" y="2"/>
                    </a:cubicBezTo>
                    <a:cubicBezTo>
                      <a:pt x="1763" y="1"/>
                      <a:pt x="1732" y="1"/>
                      <a:pt x="17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5" name="Google Shape;2245;p26"/>
              <p:cNvSpPr/>
              <p:nvPr/>
            </p:nvSpPr>
            <p:spPr>
              <a:xfrm>
                <a:off x="9003025" y="3311325"/>
                <a:ext cx="185650" cy="245775"/>
              </a:xfrm>
              <a:custGeom>
                <a:avLst/>
                <a:gdLst/>
                <a:ahLst/>
                <a:cxnLst/>
                <a:rect l="l" t="t" r="r" b="b"/>
                <a:pathLst>
                  <a:path w="7426" h="9831" extrusionOk="0">
                    <a:moveTo>
                      <a:pt x="6365" y="1"/>
                    </a:moveTo>
                    <a:cubicBezTo>
                      <a:pt x="6329" y="1"/>
                      <a:pt x="6293" y="3"/>
                      <a:pt x="6257" y="6"/>
                    </a:cubicBezTo>
                    <a:cubicBezTo>
                      <a:pt x="4881" y="48"/>
                      <a:pt x="3588" y="840"/>
                      <a:pt x="2712" y="1904"/>
                    </a:cubicBezTo>
                    <a:cubicBezTo>
                      <a:pt x="1836" y="2947"/>
                      <a:pt x="1293" y="4261"/>
                      <a:pt x="897" y="5575"/>
                    </a:cubicBezTo>
                    <a:cubicBezTo>
                      <a:pt x="459" y="6993"/>
                      <a:pt x="42" y="8307"/>
                      <a:pt x="0" y="9830"/>
                    </a:cubicBezTo>
                    <a:cubicBezTo>
                      <a:pt x="814" y="8474"/>
                      <a:pt x="2357" y="7786"/>
                      <a:pt x="3629" y="6931"/>
                    </a:cubicBezTo>
                    <a:cubicBezTo>
                      <a:pt x="5444" y="5659"/>
                      <a:pt x="7008" y="3802"/>
                      <a:pt x="7342" y="1591"/>
                    </a:cubicBezTo>
                    <a:cubicBezTo>
                      <a:pt x="7425" y="1049"/>
                      <a:pt x="7363" y="361"/>
                      <a:pt x="6862" y="110"/>
                    </a:cubicBezTo>
                    <a:cubicBezTo>
                      <a:pt x="6707" y="41"/>
                      <a:pt x="6537" y="1"/>
                      <a:pt x="63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6" name="Google Shape;2246;p26"/>
              <p:cNvSpPr/>
              <p:nvPr/>
            </p:nvSpPr>
            <p:spPr>
              <a:xfrm>
                <a:off x="9193875" y="3897725"/>
                <a:ext cx="274300" cy="153175"/>
              </a:xfrm>
              <a:custGeom>
                <a:avLst/>
                <a:gdLst/>
                <a:ahLst/>
                <a:cxnLst/>
                <a:rect l="l" t="t" r="r" b="b"/>
                <a:pathLst>
                  <a:path w="10972" h="6127" extrusionOk="0">
                    <a:moveTo>
                      <a:pt x="8262" y="1"/>
                    </a:moveTo>
                    <a:cubicBezTo>
                      <a:pt x="7541" y="1"/>
                      <a:pt x="6808" y="160"/>
                      <a:pt x="6132" y="432"/>
                    </a:cubicBezTo>
                    <a:cubicBezTo>
                      <a:pt x="4860" y="933"/>
                      <a:pt x="3775" y="1829"/>
                      <a:pt x="2795" y="2810"/>
                    </a:cubicBezTo>
                    <a:cubicBezTo>
                      <a:pt x="1752" y="3853"/>
                      <a:pt x="772" y="4833"/>
                      <a:pt x="0" y="6126"/>
                    </a:cubicBezTo>
                    <a:cubicBezTo>
                      <a:pt x="1377" y="5334"/>
                      <a:pt x="3045" y="5459"/>
                      <a:pt x="4568" y="5292"/>
                    </a:cubicBezTo>
                    <a:cubicBezTo>
                      <a:pt x="6779" y="5021"/>
                      <a:pt x="9031" y="4103"/>
                      <a:pt x="10366" y="2330"/>
                    </a:cubicBezTo>
                    <a:cubicBezTo>
                      <a:pt x="10700" y="1892"/>
                      <a:pt x="10971" y="1245"/>
                      <a:pt x="10658" y="807"/>
                    </a:cubicBezTo>
                    <a:cubicBezTo>
                      <a:pt x="10512" y="641"/>
                      <a:pt x="10345" y="515"/>
                      <a:pt x="10158" y="432"/>
                    </a:cubicBezTo>
                    <a:cubicBezTo>
                      <a:pt x="9570" y="133"/>
                      <a:pt x="8921" y="1"/>
                      <a:pt x="82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7" name="Google Shape;2247;p26"/>
              <p:cNvSpPr/>
              <p:nvPr/>
            </p:nvSpPr>
            <p:spPr>
              <a:xfrm>
                <a:off x="9417550" y="3063075"/>
                <a:ext cx="18620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9812" extrusionOk="0">
                    <a:moveTo>
                      <a:pt x="6427" y="0"/>
                    </a:moveTo>
                    <a:cubicBezTo>
                      <a:pt x="6378" y="0"/>
                      <a:pt x="6328" y="3"/>
                      <a:pt x="6279" y="8"/>
                    </a:cubicBezTo>
                    <a:cubicBezTo>
                      <a:pt x="4903" y="50"/>
                      <a:pt x="3609" y="821"/>
                      <a:pt x="2733" y="1885"/>
                    </a:cubicBezTo>
                    <a:cubicBezTo>
                      <a:pt x="1857" y="2949"/>
                      <a:pt x="1315" y="4242"/>
                      <a:pt x="898" y="5556"/>
                    </a:cubicBezTo>
                    <a:cubicBezTo>
                      <a:pt x="460" y="6974"/>
                      <a:pt x="64" y="8309"/>
                      <a:pt x="1" y="9811"/>
                    </a:cubicBezTo>
                    <a:cubicBezTo>
                      <a:pt x="835" y="8476"/>
                      <a:pt x="2379" y="7788"/>
                      <a:pt x="3630" y="6912"/>
                    </a:cubicBezTo>
                    <a:cubicBezTo>
                      <a:pt x="5466" y="5640"/>
                      <a:pt x="7030" y="3783"/>
                      <a:pt x="7364" y="1572"/>
                    </a:cubicBezTo>
                    <a:cubicBezTo>
                      <a:pt x="7447" y="1030"/>
                      <a:pt x="7385" y="363"/>
                      <a:pt x="6884" y="91"/>
                    </a:cubicBezTo>
                    <a:cubicBezTo>
                      <a:pt x="6741" y="28"/>
                      <a:pt x="6585" y="0"/>
                      <a:pt x="64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8" name="Google Shape;2248;p26"/>
              <p:cNvSpPr/>
              <p:nvPr/>
            </p:nvSpPr>
            <p:spPr>
              <a:xfrm>
                <a:off x="8752725" y="3554275"/>
                <a:ext cx="265950" cy="79100"/>
              </a:xfrm>
              <a:custGeom>
                <a:avLst/>
                <a:gdLst/>
                <a:ahLst/>
                <a:cxnLst/>
                <a:rect l="l" t="t" r="r" b="b"/>
                <a:pathLst>
                  <a:path w="10638" h="3164" extrusionOk="0">
                    <a:moveTo>
                      <a:pt x="3386" y="0"/>
                    </a:moveTo>
                    <a:cubicBezTo>
                      <a:pt x="2711" y="0"/>
                      <a:pt x="2042" y="107"/>
                      <a:pt x="1398" y="300"/>
                    </a:cubicBezTo>
                    <a:cubicBezTo>
                      <a:pt x="960" y="425"/>
                      <a:pt x="584" y="696"/>
                      <a:pt x="313" y="1030"/>
                    </a:cubicBezTo>
                    <a:cubicBezTo>
                      <a:pt x="42" y="1405"/>
                      <a:pt x="0" y="1885"/>
                      <a:pt x="230" y="2281"/>
                    </a:cubicBezTo>
                    <a:cubicBezTo>
                      <a:pt x="459" y="2657"/>
                      <a:pt x="939" y="2803"/>
                      <a:pt x="1377" y="2886"/>
                    </a:cubicBezTo>
                    <a:cubicBezTo>
                      <a:pt x="2305" y="3072"/>
                      <a:pt x="3244" y="3164"/>
                      <a:pt x="4181" y="3164"/>
                    </a:cubicBezTo>
                    <a:cubicBezTo>
                      <a:pt x="5457" y="3164"/>
                      <a:pt x="6730" y="2993"/>
                      <a:pt x="7968" y="2657"/>
                    </a:cubicBezTo>
                    <a:cubicBezTo>
                      <a:pt x="8802" y="2427"/>
                      <a:pt x="9887" y="2302"/>
                      <a:pt x="10638" y="1989"/>
                    </a:cubicBezTo>
                    <a:cubicBezTo>
                      <a:pt x="10200" y="1176"/>
                      <a:pt x="8364" y="821"/>
                      <a:pt x="7530" y="613"/>
                    </a:cubicBezTo>
                    <a:cubicBezTo>
                      <a:pt x="6383" y="279"/>
                      <a:pt x="5173" y="91"/>
                      <a:pt x="3984" y="29"/>
                    </a:cubicBezTo>
                    <a:cubicBezTo>
                      <a:pt x="3785" y="10"/>
                      <a:pt x="3585" y="0"/>
                      <a:pt x="3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9" name="Google Shape;2249;p26"/>
              <p:cNvSpPr/>
              <p:nvPr/>
            </p:nvSpPr>
            <p:spPr>
              <a:xfrm>
                <a:off x="9186050" y="3145675"/>
                <a:ext cx="234150" cy="145475"/>
              </a:xfrm>
              <a:custGeom>
                <a:avLst/>
                <a:gdLst/>
                <a:ahLst/>
                <a:cxnLst/>
                <a:rect l="l" t="t" r="r" b="b"/>
                <a:pathLst>
                  <a:path w="9366" h="5819" extrusionOk="0">
                    <a:moveTo>
                      <a:pt x="1535" y="0"/>
                    </a:moveTo>
                    <a:cubicBezTo>
                      <a:pt x="1241" y="0"/>
                      <a:pt x="949" y="60"/>
                      <a:pt x="668" y="187"/>
                    </a:cubicBezTo>
                    <a:cubicBezTo>
                      <a:pt x="250" y="375"/>
                      <a:pt x="0" y="771"/>
                      <a:pt x="0" y="1230"/>
                    </a:cubicBezTo>
                    <a:cubicBezTo>
                      <a:pt x="42" y="1668"/>
                      <a:pt x="396" y="2023"/>
                      <a:pt x="751" y="2294"/>
                    </a:cubicBezTo>
                    <a:cubicBezTo>
                      <a:pt x="2482" y="3691"/>
                      <a:pt x="4505" y="4672"/>
                      <a:pt x="6675" y="5172"/>
                    </a:cubicBezTo>
                    <a:cubicBezTo>
                      <a:pt x="7530" y="5360"/>
                      <a:pt x="8552" y="5756"/>
                      <a:pt x="9365" y="5819"/>
                    </a:cubicBezTo>
                    <a:cubicBezTo>
                      <a:pt x="9344" y="4901"/>
                      <a:pt x="7884" y="3733"/>
                      <a:pt x="7259" y="3149"/>
                    </a:cubicBezTo>
                    <a:cubicBezTo>
                      <a:pt x="6383" y="2336"/>
                      <a:pt x="5423" y="1606"/>
                      <a:pt x="4380" y="1001"/>
                    </a:cubicBezTo>
                    <a:cubicBezTo>
                      <a:pt x="3650" y="521"/>
                      <a:pt x="2837" y="187"/>
                      <a:pt x="1961" y="41"/>
                    </a:cubicBezTo>
                    <a:cubicBezTo>
                      <a:pt x="1819" y="14"/>
                      <a:pt x="1676" y="0"/>
                      <a:pt x="15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0" name="Google Shape;2250;p26"/>
              <p:cNvSpPr/>
              <p:nvPr/>
            </p:nvSpPr>
            <p:spPr>
              <a:xfrm>
                <a:off x="9047850" y="3459600"/>
                <a:ext cx="2008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8032" h="8278" extrusionOk="0">
                    <a:moveTo>
                      <a:pt x="7024" y="0"/>
                    </a:moveTo>
                    <a:cubicBezTo>
                      <a:pt x="6676" y="0"/>
                      <a:pt x="6296" y="125"/>
                      <a:pt x="5987" y="291"/>
                    </a:cubicBezTo>
                    <a:cubicBezTo>
                      <a:pt x="4527" y="1042"/>
                      <a:pt x="3359" y="2293"/>
                      <a:pt x="2462" y="3690"/>
                    </a:cubicBezTo>
                    <a:cubicBezTo>
                      <a:pt x="2233" y="4024"/>
                      <a:pt x="1" y="7904"/>
                      <a:pt x="752" y="8258"/>
                    </a:cubicBezTo>
                    <a:cubicBezTo>
                      <a:pt x="781" y="8271"/>
                      <a:pt x="815" y="8278"/>
                      <a:pt x="855" y="8278"/>
                    </a:cubicBezTo>
                    <a:cubicBezTo>
                      <a:pt x="1441" y="8278"/>
                      <a:pt x="3115" y="6906"/>
                      <a:pt x="3526" y="6652"/>
                    </a:cubicBezTo>
                    <a:cubicBezTo>
                      <a:pt x="4569" y="6006"/>
                      <a:pt x="5632" y="5338"/>
                      <a:pt x="6488" y="4441"/>
                    </a:cubicBezTo>
                    <a:cubicBezTo>
                      <a:pt x="7343" y="3544"/>
                      <a:pt x="7989" y="2418"/>
                      <a:pt x="8010" y="1188"/>
                    </a:cubicBezTo>
                    <a:cubicBezTo>
                      <a:pt x="8031" y="896"/>
                      <a:pt x="7969" y="604"/>
                      <a:pt x="7802" y="353"/>
                    </a:cubicBezTo>
                    <a:cubicBezTo>
                      <a:pt x="7615" y="98"/>
                      <a:pt x="7332" y="0"/>
                      <a:pt x="70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1" name="Google Shape;2251;p26"/>
              <p:cNvSpPr/>
              <p:nvPr/>
            </p:nvSpPr>
            <p:spPr>
              <a:xfrm>
                <a:off x="8857000" y="3677150"/>
                <a:ext cx="240950" cy="117350"/>
              </a:xfrm>
              <a:custGeom>
                <a:avLst/>
                <a:gdLst/>
                <a:ahLst/>
                <a:cxnLst/>
                <a:rect l="l" t="t" r="r" b="b"/>
                <a:pathLst>
                  <a:path w="9638" h="4694" extrusionOk="0">
                    <a:moveTo>
                      <a:pt x="2173" y="0"/>
                    </a:moveTo>
                    <a:cubicBezTo>
                      <a:pt x="1699" y="0"/>
                      <a:pt x="1226" y="96"/>
                      <a:pt x="773" y="286"/>
                    </a:cubicBezTo>
                    <a:cubicBezTo>
                      <a:pt x="376" y="474"/>
                      <a:pt x="1" y="891"/>
                      <a:pt x="168" y="1287"/>
                    </a:cubicBezTo>
                    <a:cubicBezTo>
                      <a:pt x="251" y="1454"/>
                      <a:pt x="376" y="1579"/>
                      <a:pt x="522" y="1663"/>
                    </a:cubicBezTo>
                    <a:cubicBezTo>
                      <a:pt x="1836" y="2685"/>
                      <a:pt x="3317" y="3477"/>
                      <a:pt x="4903" y="3999"/>
                    </a:cubicBezTo>
                    <a:cubicBezTo>
                      <a:pt x="5756" y="4279"/>
                      <a:pt x="7171" y="4693"/>
                      <a:pt x="8347" y="4693"/>
                    </a:cubicBezTo>
                    <a:cubicBezTo>
                      <a:pt x="8838" y="4693"/>
                      <a:pt x="9287" y="4621"/>
                      <a:pt x="9637" y="4437"/>
                    </a:cubicBezTo>
                    <a:cubicBezTo>
                      <a:pt x="9011" y="2935"/>
                      <a:pt x="6884" y="1955"/>
                      <a:pt x="5549" y="1204"/>
                    </a:cubicBezTo>
                    <a:cubicBezTo>
                      <a:pt x="4819" y="766"/>
                      <a:pt x="4047" y="411"/>
                      <a:pt x="3234" y="161"/>
                    </a:cubicBezTo>
                    <a:cubicBezTo>
                      <a:pt x="2885" y="54"/>
                      <a:pt x="2529" y="0"/>
                      <a:pt x="2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2" name="Google Shape;2252;p26"/>
              <p:cNvSpPr/>
              <p:nvPr/>
            </p:nvSpPr>
            <p:spPr>
              <a:xfrm>
                <a:off x="9113550" y="3656125"/>
                <a:ext cx="2154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8616" h="7906" extrusionOk="0">
                    <a:moveTo>
                      <a:pt x="7299" y="1"/>
                    </a:moveTo>
                    <a:cubicBezTo>
                      <a:pt x="7090" y="1"/>
                      <a:pt x="6873" y="46"/>
                      <a:pt x="6675" y="105"/>
                    </a:cubicBezTo>
                    <a:cubicBezTo>
                      <a:pt x="4882" y="648"/>
                      <a:pt x="3359" y="1941"/>
                      <a:pt x="2254" y="3484"/>
                    </a:cubicBezTo>
                    <a:cubicBezTo>
                      <a:pt x="1357" y="4673"/>
                      <a:pt x="293" y="6404"/>
                      <a:pt x="1" y="7906"/>
                    </a:cubicBezTo>
                    <a:cubicBezTo>
                      <a:pt x="502" y="7551"/>
                      <a:pt x="1044" y="7259"/>
                      <a:pt x="1607" y="7009"/>
                    </a:cubicBezTo>
                    <a:cubicBezTo>
                      <a:pt x="3171" y="6404"/>
                      <a:pt x="4798" y="5987"/>
                      <a:pt x="6175" y="5049"/>
                    </a:cubicBezTo>
                    <a:cubicBezTo>
                      <a:pt x="7551" y="4110"/>
                      <a:pt x="8615" y="2483"/>
                      <a:pt x="8261" y="856"/>
                    </a:cubicBezTo>
                    <a:cubicBezTo>
                      <a:pt x="8219" y="606"/>
                      <a:pt x="8115" y="376"/>
                      <a:pt x="7927" y="210"/>
                    </a:cubicBezTo>
                    <a:cubicBezTo>
                      <a:pt x="7751" y="56"/>
                      <a:pt x="7530" y="1"/>
                      <a:pt x="7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3" name="Google Shape;2253;p26"/>
              <p:cNvSpPr/>
              <p:nvPr/>
            </p:nvSpPr>
            <p:spPr>
              <a:xfrm>
                <a:off x="9384200" y="3297650"/>
                <a:ext cx="215375" cy="19790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7916" extrusionOk="0">
                    <a:moveTo>
                      <a:pt x="7339" y="0"/>
                    </a:moveTo>
                    <a:cubicBezTo>
                      <a:pt x="7118" y="0"/>
                      <a:pt x="6883" y="53"/>
                      <a:pt x="6675" y="115"/>
                    </a:cubicBezTo>
                    <a:cubicBezTo>
                      <a:pt x="4881" y="637"/>
                      <a:pt x="3358" y="1951"/>
                      <a:pt x="2253" y="3473"/>
                    </a:cubicBezTo>
                    <a:cubicBezTo>
                      <a:pt x="1377" y="4704"/>
                      <a:pt x="292" y="6414"/>
                      <a:pt x="0" y="7916"/>
                    </a:cubicBezTo>
                    <a:cubicBezTo>
                      <a:pt x="501" y="7561"/>
                      <a:pt x="1043" y="7248"/>
                      <a:pt x="1627" y="7019"/>
                    </a:cubicBezTo>
                    <a:cubicBezTo>
                      <a:pt x="3170" y="6414"/>
                      <a:pt x="4818" y="5997"/>
                      <a:pt x="6174" y="5058"/>
                    </a:cubicBezTo>
                    <a:cubicBezTo>
                      <a:pt x="7551" y="4120"/>
                      <a:pt x="8614" y="2472"/>
                      <a:pt x="8260" y="845"/>
                    </a:cubicBezTo>
                    <a:cubicBezTo>
                      <a:pt x="8218" y="616"/>
                      <a:pt x="8114" y="386"/>
                      <a:pt x="7926" y="199"/>
                    </a:cubicBezTo>
                    <a:cubicBezTo>
                      <a:pt x="7770" y="53"/>
                      <a:pt x="7561" y="0"/>
                      <a:pt x="73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4" name="Google Shape;2254;p26"/>
              <p:cNvSpPr/>
              <p:nvPr/>
            </p:nvSpPr>
            <p:spPr>
              <a:xfrm>
                <a:off x="9309625" y="3584200"/>
                <a:ext cx="259700" cy="115775"/>
              </a:xfrm>
              <a:custGeom>
                <a:avLst/>
                <a:gdLst/>
                <a:ahLst/>
                <a:cxnLst/>
                <a:rect l="l" t="t" r="r" b="b"/>
                <a:pathLst>
                  <a:path w="10388" h="4631" extrusionOk="0">
                    <a:moveTo>
                      <a:pt x="8408" y="0"/>
                    </a:moveTo>
                    <a:cubicBezTo>
                      <a:pt x="6780" y="0"/>
                      <a:pt x="5168" y="568"/>
                      <a:pt x="3776" y="1418"/>
                    </a:cubicBezTo>
                    <a:cubicBezTo>
                      <a:pt x="2462" y="2190"/>
                      <a:pt x="814" y="3358"/>
                      <a:pt x="0" y="4630"/>
                    </a:cubicBezTo>
                    <a:cubicBezTo>
                      <a:pt x="605" y="4505"/>
                      <a:pt x="1210" y="4442"/>
                      <a:pt x="1815" y="4442"/>
                    </a:cubicBezTo>
                    <a:cubicBezTo>
                      <a:pt x="2824" y="4468"/>
                      <a:pt x="3848" y="4572"/>
                      <a:pt x="4865" y="4572"/>
                    </a:cubicBezTo>
                    <a:cubicBezTo>
                      <a:pt x="5508" y="4572"/>
                      <a:pt x="6148" y="4530"/>
                      <a:pt x="6779" y="4401"/>
                    </a:cubicBezTo>
                    <a:cubicBezTo>
                      <a:pt x="8406" y="4067"/>
                      <a:pt x="10012" y="2982"/>
                      <a:pt x="10325" y="1355"/>
                    </a:cubicBezTo>
                    <a:cubicBezTo>
                      <a:pt x="10388" y="1105"/>
                      <a:pt x="10367" y="855"/>
                      <a:pt x="10283" y="625"/>
                    </a:cubicBezTo>
                    <a:cubicBezTo>
                      <a:pt x="10096" y="229"/>
                      <a:pt x="9595" y="83"/>
                      <a:pt x="9157" y="41"/>
                    </a:cubicBezTo>
                    <a:cubicBezTo>
                      <a:pt x="8907" y="14"/>
                      <a:pt x="8657" y="0"/>
                      <a:pt x="8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5" name="Google Shape;2255;p26"/>
              <p:cNvSpPr/>
              <p:nvPr/>
            </p:nvSpPr>
            <p:spPr>
              <a:xfrm>
                <a:off x="8834075" y="3824050"/>
                <a:ext cx="271175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847" h="7676" extrusionOk="0">
                    <a:moveTo>
                      <a:pt x="1398" y="0"/>
                    </a:moveTo>
                    <a:cubicBezTo>
                      <a:pt x="1205" y="0"/>
                      <a:pt x="1015" y="28"/>
                      <a:pt x="835" y="84"/>
                    </a:cubicBezTo>
                    <a:cubicBezTo>
                      <a:pt x="209" y="334"/>
                      <a:pt x="0" y="1189"/>
                      <a:pt x="251" y="1794"/>
                    </a:cubicBezTo>
                    <a:cubicBezTo>
                      <a:pt x="501" y="2420"/>
                      <a:pt x="1064" y="2858"/>
                      <a:pt x="1627" y="3233"/>
                    </a:cubicBezTo>
                    <a:cubicBezTo>
                      <a:pt x="2712" y="3942"/>
                      <a:pt x="3880" y="4505"/>
                      <a:pt x="5090" y="4922"/>
                    </a:cubicBezTo>
                    <a:cubicBezTo>
                      <a:pt x="6132" y="5298"/>
                      <a:pt x="7217" y="5548"/>
                      <a:pt x="8239" y="5965"/>
                    </a:cubicBezTo>
                    <a:cubicBezTo>
                      <a:pt x="8760" y="6174"/>
                      <a:pt x="9261" y="6466"/>
                      <a:pt x="9720" y="6779"/>
                    </a:cubicBezTo>
                    <a:cubicBezTo>
                      <a:pt x="10054" y="7050"/>
                      <a:pt x="10450" y="7634"/>
                      <a:pt x="10846" y="7676"/>
                    </a:cubicBezTo>
                    <a:cubicBezTo>
                      <a:pt x="10262" y="3650"/>
                      <a:pt x="5423" y="459"/>
                      <a:pt x="1690" y="21"/>
                    </a:cubicBezTo>
                    <a:cubicBezTo>
                      <a:pt x="1592" y="7"/>
                      <a:pt x="1495" y="0"/>
                      <a:pt x="13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6" name="Google Shape;2256;p26"/>
              <p:cNvSpPr/>
              <p:nvPr/>
            </p:nvSpPr>
            <p:spPr>
              <a:xfrm>
                <a:off x="9111625" y="3808000"/>
                <a:ext cx="237650" cy="201450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8058" extrusionOk="0">
                    <a:moveTo>
                      <a:pt x="7717" y="1"/>
                    </a:moveTo>
                    <a:cubicBezTo>
                      <a:pt x="6594" y="1"/>
                      <a:pt x="5463" y="446"/>
                      <a:pt x="4562" y="1122"/>
                    </a:cubicBezTo>
                    <a:cubicBezTo>
                      <a:pt x="2748" y="2498"/>
                      <a:pt x="1350" y="4814"/>
                      <a:pt x="537" y="6899"/>
                    </a:cubicBezTo>
                    <a:cubicBezTo>
                      <a:pt x="305" y="7461"/>
                      <a:pt x="1" y="8058"/>
                      <a:pt x="574" y="8058"/>
                    </a:cubicBezTo>
                    <a:cubicBezTo>
                      <a:pt x="619" y="8058"/>
                      <a:pt x="669" y="8054"/>
                      <a:pt x="725" y="8047"/>
                    </a:cubicBezTo>
                    <a:cubicBezTo>
                      <a:pt x="1267" y="7984"/>
                      <a:pt x="2101" y="7296"/>
                      <a:pt x="2623" y="7045"/>
                    </a:cubicBezTo>
                    <a:cubicBezTo>
                      <a:pt x="3290" y="6712"/>
                      <a:pt x="3937" y="6399"/>
                      <a:pt x="4583" y="6023"/>
                    </a:cubicBezTo>
                    <a:cubicBezTo>
                      <a:pt x="6168" y="5126"/>
                      <a:pt x="7587" y="3938"/>
                      <a:pt x="8755" y="2519"/>
                    </a:cubicBezTo>
                    <a:cubicBezTo>
                      <a:pt x="9047" y="2227"/>
                      <a:pt x="9255" y="1873"/>
                      <a:pt x="9380" y="1476"/>
                    </a:cubicBezTo>
                    <a:cubicBezTo>
                      <a:pt x="9506" y="1080"/>
                      <a:pt x="9401" y="642"/>
                      <a:pt x="9130" y="350"/>
                    </a:cubicBezTo>
                    <a:cubicBezTo>
                      <a:pt x="8922" y="183"/>
                      <a:pt x="8671" y="79"/>
                      <a:pt x="8400" y="58"/>
                    </a:cubicBezTo>
                    <a:cubicBezTo>
                      <a:pt x="8174" y="19"/>
                      <a:pt x="7946" y="1"/>
                      <a:pt x="7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7" name="Google Shape;2257;p26"/>
              <p:cNvSpPr/>
              <p:nvPr/>
            </p:nvSpPr>
            <p:spPr>
              <a:xfrm>
                <a:off x="9167275" y="2953000"/>
                <a:ext cx="261250" cy="1345050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53802" extrusionOk="0">
                    <a:moveTo>
                      <a:pt x="4737" y="0"/>
                    </a:moveTo>
                    <a:cubicBezTo>
                      <a:pt x="4498" y="0"/>
                      <a:pt x="4291" y="331"/>
                      <a:pt x="4485" y="573"/>
                    </a:cubicBezTo>
                    <a:cubicBezTo>
                      <a:pt x="9345" y="6288"/>
                      <a:pt x="10450" y="13985"/>
                      <a:pt x="8740" y="21160"/>
                    </a:cubicBezTo>
                    <a:cubicBezTo>
                      <a:pt x="6988" y="28522"/>
                      <a:pt x="2253" y="34780"/>
                      <a:pt x="814" y="42267"/>
                    </a:cubicBezTo>
                    <a:cubicBezTo>
                      <a:pt x="313" y="44979"/>
                      <a:pt x="42" y="47753"/>
                      <a:pt x="21" y="50506"/>
                    </a:cubicBezTo>
                    <a:cubicBezTo>
                      <a:pt x="0" y="51612"/>
                      <a:pt x="21" y="52717"/>
                      <a:pt x="63" y="53802"/>
                    </a:cubicBezTo>
                    <a:cubicBezTo>
                      <a:pt x="209" y="53802"/>
                      <a:pt x="334" y="53781"/>
                      <a:pt x="459" y="53781"/>
                    </a:cubicBezTo>
                    <a:lnTo>
                      <a:pt x="501" y="53781"/>
                    </a:lnTo>
                    <a:cubicBezTo>
                      <a:pt x="543" y="52696"/>
                      <a:pt x="563" y="51612"/>
                      <a:pt x="605" y="50527"/>
                    </a:cubicBezTo>
                    <a:cubicBezTo>
                      <a:pt x="709" y="47815"/>
                      <a:pt x="876" y="45104"/>
                      <a:pt x="1398" y="42413"/>
                    </a:cubicBezTo>
                    <a:cubicBezTo>
                      <a:pt x="2149" y="38450"/>
                      <a:pt x="3817" y="34800"/>
                      <a:pt x="5528" y="31150"/>
                    </a:cubicBezTo>
                    <a:cubicBezTo>
                      <a:pt x="7154" y="27688"/>
                      <a:pt x="8760" y="24184"/>
                      <a:pt x="9532" y="20409"/>
                    </a:cubicBezTo>
                    <a:cubicBezTo>
                      <a:pt x="10262" y="17009"/>
                      <a:pt x="10346" y="13505"/>
                      <a:pt x="9762" y="10063"/>
                    </a:cubicBezTo>
                    <a:cubicBezTo>
                      <a:pt x="9115" y="6434"/>
                      <a:pt x="7592" y="2742"/>
                      <a:pt x="4944" y="94"/>
                    </a:cubicBezTo>
                    <a:cubicBezTo>
                      <a:pt x="4878" y="28"/>
                      <a:pt x="4806" y="0"/>
                      <a:pt x="47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8" name="Google Shape;2258;p26"/>
              <p:cNvSpPr/>
              <p:nvPr/>
            </p:nvSpPr>
            <p:spPr>
              <a:xfrm>
                <a:off x="8428900" y="3567825"/>
                <a:ext cx="175750" cy="105025"/>
              </a:xfrm>
              <a:custGeom>
                <a:avLst/>
                <a:gdLst/>
                <a:ahLst/>
                <a:cxnLst/>
                <a:rect l="l" t="t" r="r" b="b"/>
                <a:pathLst>
                  <a:path w="7030" h="4201" extrusionOk="0">
                    <a:moveTo>
                      <a:pt x="1519" y="0"/>
                    </a:moveTo>
                    <a:cubicBezTo>
                      <a:pt x="1112" y="0"/>
                      <a:pt x="706" y="93"/>
                      <a:pt x="335" y="279"/>
                    </a:cubicBezTo>
                    <a:cubicBezTo>
                      <a:pt x="209" y="321"/>
                      <a:pt x="105" y="425"/>
                      <a:pt x="63" y="530"/>
                    </a:cubicBezTo>
                    <a:cubicBezTo>
                      <a:pt x="22" y="634"/>
                      <a:pt x="1" y="738"/>
                      <a:pt x="43" y="842"/>
                    </a:cubicBezTo>
                    <a:cubicBezTo>
                      <a:pt x="168" y="1739"/>
                      <a:pt x="898" y="2469"/>
                      <a:pt x="1732" y="2845"/>
                    </a:cubicBezTo>
                    <a:cubicBezTo>
                      <a:pt x="2566" y="3220"/>
                      <a:pt x="3505" y="3324"/>
                      <a:pt x="4402" y="3450"/>
                    </a:cubicBezTo>
                    <a:cubicBezTo>
                      <a:pt x="4777" y="3491"/>
                      <a:pt x="5174" y="3554"/>
                      <a:pt x="5549" y="3637"/>
                    </a:cubicBezTo>
                    <a:cubicBezTo>
                      <a:pt x="6070" y="3721"/>
                      <a:pt x="6571" y="3929"/>
                      <a:pt x="7030" y="4200"/>
                    </a:cubicBezTo>
                    <a:cubicBezTo>
                      <a:pt x="6404" y="2782"/>
                      <a:pt x="5340" y="1593"/>
                      <a:pt x="3985" y="842"/>
                    </a:cubicBezTo>
                    <a:cubicBezTo>
                      <a:pt x="3442" y="488"/>
                      <a:pt x="2837" y="238"/>
                      <a:pt x="2212" y="92"/>
                    </a:cubicBezTo>
                    <a:cubicBezTo>
                      <a:pt x="1984" y="31"/>
                      <a:pt x="1751" y="0"/>
                      <a:pt x="1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9" name="Google Shape;2259;p26"/>
              <p:cNvSpPr/>
              <p:nvPr/>
            </p:nvSpPr>
            <p:spPr>
              <a:xfrm>
                <a:off x="8689625" y="3814550"/>
                <a:ext cx="92325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4114" extrusionOk="0">
                    <a:moveTo>
                      <a:pt x="2918" y="0"/>
                    </a:moveTo>
                    <a:cubicBezTo>
                      <a:pt x="2891" y="0"/>
                      <a:pt x="2864" y="2"/>
                      <a:pt x="2837" y="5"/>
                    </a:cubicBezTo>
                    <a:cubicBezTo>
                      <a:pt x="2462" y="67"/>
                      <a:pt x="2107" y="276"/>
                      <a:pt x="1857" y="589"/>
                    </a:cubicBezTo>
                    <a:cubicBezTo>
                      <a:pt x="981" y="1590"/>
                      <a:pt x="772" y="3029"/>
                      <a:pt x="1" y="4114"/>
                    </a:cubicBezTo>
                    <a:cubicBezTo>
                      <a:pt x="1523" y="3822"/>
                      <a:pt x="2691" y="2528"/>
                      <a:pt x="3463" y="1277"/>
                    </a:cubicBezTo>
                    <a:cubicBezTo>
                      <a:pt x="3609" y="1089"/>
                      <a:pt x="3672" y="860"/>
                      <a:pt x="3692" y="630"/>
                    </a:cubicBezTo>
                    <a:cubicBezTo>
                      <a:pt x="3615" y="261"/>
                      <a:pt x="3283" y="0"/>
                      <a:pt x="2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0" name="Google Shape;2260;p26"/>
              <p:cNvSpPr/>
              <p:nvPr/>
            </p:nvSpPr>
            <p:spPr>
              <a:xfrm>
                <a:off x="8602550" y="3571375"/>
                <a:ext cx="118900" cy="110850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4434" extrusionOk="0">
                    <a:moveTo>
                      <a:pt x="4084" y="0"/>
                    </a:moveTo>
                    <a:cubicBezTo>
                      <a:pt x="3864" y="0"/>
                      <a:pt x="3624" y="77"/>
                      <a:pt x="3421" y="179"/>
                    </a:cubicBezTo>
                    <a:cubicBezTo>
                      <a:pt x="2587" y="596"/>
                      <a:pt x="1919" y="1305"/>
                      <a:pt x="1294" y="1994"/>
                    </a:cubicBezTo>
                    <a:cubicBezTo>
                      <a:pt x="960" y="2306"/>
                      <a:pt x="710" y="2703"/>
                      <a:pt x="543" y="3120"/>
                    </a:cubicBezTo>
                    <a:cubicBezTo>
                      <a:pt x="397" y="3579"/>
                      <a:pt x="209" y="4017"/>
                      <a:pt x="0" y="4434"/>
                    </a:cubicBezTo>
                    <a:cubicBezTo>
                      <a:pt x="1335" y="3746"/>
                      <a:pt x="2608" y="2911"/>
                      <a:pt x="3776" y="1973"/>
                    </a:cubicBezTo>
                    <a:cubicBezTo>
                      <a:pt x="4151" y="1681"/>
                      <a:pt x="4527" y="1368"/>
                      <a:pt x="4673" y="930"/>
                    </a:cubicBezTo>
                    <a:cubicBezTo>
                      <a:pt x="4756" y="680"/>
                      <a:pt x="4714" y="408"/>
                      <a:pt x="4568" y="200"/>
                    </a:cubicBezTo>
                    <a:cubicBezTo>
                      <a:pt x="4444" y="56"/>
                      <a:pt x="4271" y="0"/>
                      <a:pt x="40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1" name="Google Shape;2261;p26"/>
              <p:cNvSpPr/>
              <p:nvPr/>
            </p:nvSpPr>
            <p:spPr>
              <a:xfrm>
                <a:off x="8472700" y="3726950"/>
                <a:ext cx="161675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3947" extrusionOk="0">
                    <a:moveTo>
                      <a:pt x="1581" y="1"/>
                    </a:moveTo>
                    <a:cubicBezTo>
                      <a:pt x="1215" y="1"/>
                      <a:pt x="848" y="65"/>
                      <a:pt x="501" y="192"/>
                    </a:cubicBezTo>
                    <a:cubicBezTo>
                      <a:pt x="397" y="234"/>
                      <a:pt x="293" y="317"/>
                      <a:pt x="209" y="401"/>
                    </a:cubicBezTo>
                    <a:cubicBezTo>
                      <a:pt x="1" y="672"/>
                      <a:pt x="147" y="1068"/>
                      <a:pt x="335" y="1339"/>
                    </a:cubicBezTo>
                    <a:cubicBezTo>
                      <a:pt x="1085" y="2445"/>
                      <a:pt x="2399" y="3071"/>
                      <a:pt x="3734" y="3300"/>
                    </a:cubicBezTo>
                    <a:cubicBezTo>
                      <a:pt x="4652" y="3446"/>
                      <a:pt x="5674" y="3425"/>
                      <a:pt x="6467" y="3947"/>
                    </a:cubicBezTo>
                    <a:cubicBezTo>
                      <a:pt x="6029" y="3196"/>
                      <a:pt x="5507" y="2487"/>
                      <a:pt x="4882" y="1861"/>
                    </a:cubicBezTo>
                    <a:cubicBezTo>
                      <a:pt x="4339" y="1235"/>
                      <a:pt x="3672" y="693"/>
                      <a:pt x="2942" y="317"/>
                    </a:cubicBezTo>
                    <a:cubicBezTo>
                      <a:pt x="2519" y="106"/>
                      <a:pt x="2051" y="1"/>
                      <a:pt x="15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2" name="Google Shape;2262;p26"/>
              <p:cNvSpPr/>
              <p:nvPr/>
            </p:nvSpPr>
            <p:spPr>
              <a:xfrm>
                <a:off x="8622875" y="3683775"/>
                <a:ext cx="105875" cy="133000"/>
              </a:xfrm>
              <a:custGeom>
                <a:avLst/>
                <a:gdLst/>
                <a:ahLst/>
                <a:cxnLst/>
                <a:rect l="l" t="t" r="r" b="b"/>
                <a:pathLst>
                  <a:path w="4235" h="5320" extrusionOk="0">
                    <a:moveTo>
                      <a:pt x="3547" y="0"/>
                    </a:moveTo>
                    <a:cubicBezTo>
                      <a:pt x="3276" y="0"/>
                      <a:pt x="3004" y="105"/>
                      <a:pt x="2796" y="272"/>
                    </a:cubicBezTo>
                    <a:cubicBezTo>
                      <a:pt x="2358" y="564"/>
                      <a:pt x="2003" y="960"/>
                      <a:pt x="1711" y="1398"/>
                    </a:cubicBezTo>
                    <a:cubicBezTo>
                      <a:pt x="1315" y="2003"/>
                      <a:pt x="960" y="2649"/>
                      <a:pt x="689" y="3317"/>
                    </a:cubicBezTo>
                    <a:cubicBezTo>
                      <a:pt x="501" y="3817"/>
                      <a:pt x="1" y="4819"/>
                      <a:pt x="230" y="5319"/>
                    </a:cubicBezTo>
                    <a:cubicBezTo>
                      <a:pt x="668" y="5090"/>
                      <a:pt x="1127" y="4610"/>
                      <a:pt x="1544" y="4276"/>
                    </a:cubicBezTo>
                    <a:cubicBezTo>
                      <a:pt x="2587" y="3463"/>
                      <a:pt x="3463" y="2399"/>
                      <a:pt x="4047" y="1189"/>
                    </a:cubicBezTo>
                    <a:cubicBezTo>
                      <a:pt x="4193" y="960"/>
                      <a:pt x="4235" y="668"/>
                      <a:pt x="4172" y="418"/>
                    </a:cubicBezTo>
                    <a:cubicBezTo>
                      <a:pt x="4068" y="167"/>
                      <a:pt x="3818" y="0"/>
                      <a:pt x="3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3" name="Google Shape;2263;p26"/>
              <p:cNvSpPr/>
              <p:nvPr/>
            </p:nvSpPr>
            <p:spPr>
              <a:xfrm>
                <a:off x="8541025" y="3854825"/>
                <a:ext cx="159575" cy="66875"/>
              </a:xfrm>
              <a:custGeom>
                <a:avLst/>
                <a:gdLst/>
                <a:ahLst/>
                <a:cxnLst/>
                <a:rect l="l" t="t" r="r" b="b"/>
                <a:pathLst>
                  <a:path w="6383" h="2675" extrusionOk="0">
                    <a:moveTo>
                      <a:pt x="1349" y="1"/>
                    </a:moveTo>
                    <a:cubicBezTo>
                      <a:pt x="1136" y="1"/>
                      <a:pt x="923" y="14"/>
                      <a:pt x="709" y="41"/>
                    </a:cubicBezTo>
                    <a:cubicBezTo>
                      <a:pt x="438" y="41"/>
                      <a:pt x="188" y="187"/>
                      <a:pt x="42" y="417"/>
                    </a:cubicBezTo>
                    <a:cubicBezTo>
                      <a:pt x="0" y="542"/>
                      <a:pt x="0" y="709"/>
                      <a:pt x="42" y="855"/>
                    </a:cubicBezTo>
                    <a:cubicBezTo>
                      <a:pt x="271" y="1835"/>
                      <a:pt x="1273" y="2461"/>
                      <a:pt x="2274" y="2607"/>
                    </a:cubicBezTo>
                    <a:cubicBezTo>
                      <a:pt x="2562" y="2656"/>
                      <a:pt x="2853" y="2674"/>
                      <a:pt x="3146" y="2674"/>
                    </a:cubicBezTo>
                    <a:cubicBezTo>
                      <a:pt x="3851" y="2674"/>
                      <a:pt x="4564" y="2568"/>
                      <a:pt x="5256" y="2523"/>
                    </a:cubicBezTo>
                    <a:cubicBezTo>
                      <a:pt x="5350" y="2518"/>
                      <a:pt x="5444" y="2516"/>
                      <a:pt x="5538" y="2516"/>
                    </a:cubicBezTo>
                    <a:cubicBezTo>
                      <a:pt x="5820" y="2516"/>
                      <a:pt x="6101" y="2539"/>
                      <a:pt x="6383" y="2586"/>
                    </a:cubicBezTo>
                    <a:cubicBezTo>
                      <a:pt x="5840" y="1835"/>
                      <a:pt x="4818" y="1189"/>
                      <a:pt x="4005" y="751"/>
                    </a:cubicBezTo>
                    <a:cubicBezTo>
                      <a:pt x="3190" y="258"/>
                      <a:pt x="2278" y="1"/>
                      <a:pt x="13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4" name="Google Shape;2264;p26"/>
              <p:cNvSpPr/>
              <p:nvPr/>
            </p:nvSpPr>
            <p:spPr>
              <a:xfrm>
                <a:off x="8627575" y="3991325"/>
                <a:ext cx="166375" cy="63925"/>
              </a:xfrm>
              <a:custGeom>
                <a:avLst/>
                <a:gdLst/>
                <a:ahLst/>
                <a:cxnLst/>
                <a:rect l="l" t="t" r="r" b="b"/>
                <a:pathLst>
                  <a:path w="6655" h="2557" extrusionOk="0">
                    <a:moveTo>
                      <a:pt x="3066" y="1"/>
                    </a:moveTo>
                    <a:cubicBezTo>
                      <a:pt x="2155" y="1"/>
                      <a:pt x="1255" y="225"/>
                      <a:pt x="459" y="672"/>
                    </a:cubicBezTo>
                    <a:cubicBezTo>
                      <a:pt x="230" y="797"/>
                      <a:pt x="42" y="1026"/>
                      <a:pt x="1" y="1277"/>
                    </a:cubicBezTo>
                    <a:cubicBezTo>
                      <a:pt x="1" y="1444"/>
                      <a:pt x="63" y="1569"/>
                      <a:pt x="167" y="1694"/>
                    </a:cubicBezTo>
                    <a:cubicBezTo>
                      <a:pt x="601" y="2297"/>
                      <a:pt x="1355" y="2556"/>
                      <a:pt x="2116" y="2556"/>
                    </a:cubicBezTo>
                    <a:cubicBezTo>
                      <a:pt x="2381" y="2556"/>
                      <a:pt x="2647" y="2525"/>
                      <a:pt x="2900" y="2466"/>
                    </a:cubicBezTo>
                    <a:cubicBezTo>
                      <a:pt x="3859" y="2215"/>
                      <a:pt x="4714" y="1652"/>
                      <a:pt x="5611" y="1193"/>
                    </a:cubicBezTo>
                    <a:cubicBezTo>
                      <a:pt x="5945" y="1047"/>
                      <a:pt x="6300" y="922"/>
                      <a:pt x="6654" y="839"/>
                    </a:cubicBezTo>
                    <a:cubicBezTo>
                      <a:pt x="5882" y="359"/>
                      <a:pt x="4673" y="150"/>
                      <a:pt x="3776" y="46"/>
                    </a:cubicBezTo>
                    <a:cubicBezTo>
                      <a:pt x="3540" y="16"/>
                      <a:pt x="3303" y="1"/>
                      <a:pt x="3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5" name="Google Shape;2265;p26"/>
              <p:cNvSpPr/>
              <p:nvPr/>
            </p:nvSpPr>
            <p:spPr>
              <a:xfrm>
                <a:off x="8566050" y="3596425"/>
                <a:ext cx="456275" cy="70110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28044" extrusionOk="0">
                    <a:moveTo>
                      <a:pt x="2065" y="0"/>
                    </a:moveTo>
                    <a:cubicBezTo>
                      <a:pt x="1977" y="0"/>
                      <a:pt x="1890" y="48"/>
                      <a:pt x="1857" y="157"/>
                    </a:cubicBezTo>
                    <a:cubicBezTo>
                      <a:pt x="0" y="5413"/>
                      <a:pt x="2941" y="11212"/>
                      <a:pt x="6675" y="14820"/>
                    </a:cubicBezTo>
                    <a:cubicBezTo>
                      <a:pt x="8802" y="16885"/>
                      <a:pt x="11264" y="18554"/>
                      <a:pt x="13287" y="20744"/>
                    </a:cubicBezTo>
                    <a:cubicBezTo>
                      <a:pt x="14434" y="21995"/>
                      <a:pt x="15414" y="23413"/>
                      <a:pt x="16228" y="24915"/>
                    </a:cubicBezTo>
                    <a:cubicBezTo>
                      <a:pt x="16812" y="25937"/>
                      <a:pt x="17333" y="27001"/>
                      <a:pt x="17896" y="28044"/>
                    </a:cubicBezTo>
                    <a:lnTo>
                      <a:pt x="18251" y="28044"/>
                    </a:lnTo>
                    <a:cubicBezTo>
                      <a:pt x="17792" y="26959"/>
                      <a:pt x="17271" y="25916"/>
                      <a:pt x="16687" y="24873"/>
                    </a:cubicBezTo>
                    <a:cubicBezTo>
                      <a:pt x="16082" y="23747"/>
                      <a:pt x="15372" y="22683"/>
                      <a:pt x="14601" y="21661"/>
                    </a:cubicBezTo>
                    <a:cubicBezTo>
                      <a:pt x="12932" y="19513"/>
                      <a:pt x="10784" y="17865"/>
                      <a:pt x="8719" y="16134"/>
                    </a:cubicBezTo>
                    <a:cubicBezTo>
                      <a:pt x="4047" y="12129"/>
                      <a:pt x="626" y="6623"/>
                      <a:pt x="2274" y="282"/>
                    </a:cubicBezTo>
                    <a:cubicBezTo>
                      <a:pt x="2324" y="108"/>
                      <a:pt x="2194" y="0"/>
                      <a:pt x="20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6" name="Google Shape;2266;p26"/>
              <p:cNvSpPr/>
              <p:nvPr/>
            </p:nvSpPr>
            <p:spPr>
              <a:xfrm>
                <a:off x="8799125" y="2433975"/>
                <a:ext cx="322275" cy="1865125"/>
              </a:xfrm>
              <a:custGeom>
                <a:avLst/>
                <a:gdLst/>
                <a:ahLst/>
                <a:cxnLst/>
                <a:rect l="l" t="t" r="r" b="b"/>
                <a:pathLst>
                  <a:path w="12891" h="74605" extrusionOk="0">
                    <a:moveTo>
                      <a:pt x="816" y="1"/>
                    </a:moveTo>
                    <a:cubicBezTo>
                      <a:pt x="751" y="1"/>
                      <a:pt x="687" y="39"/>
                      <a:pt x="668" y="122"/>
                    </a:cubicBezTo>
                    <a:cubicBezTo>
                      <a:pt x="105" y="2458"/>
                      <a:pt x="126" y="4982"/>
                      <a:pt x="63" y="7401"/>
                    </a:cubicBezTo>
                    <a:cubicBezTo>
                      <a:pt x="1" y="9821"/>
                      <a:pt x="22" y="12240"/>
                      <a:pt x="188" y="14660"/>
                    </a:cubicBezTo>
                    <a:cubicBezTo>
                      <a:pt x="522" y="19520"/>
                      <a:pt x="1273" y="24338"/>
                      <a:pt x="2441" y="29072"/>
                    </a:cubicBezTo>
                    <a:cubicBezTo>
                      <a:pt x="3609" y="33890"/>
                      <a:pt x="5215" y="38583"/>
                      <a:pt x="7238" y="43089"/>
                    </a:cubicBezTo>
                    <a:cubicBezTo>
                      <a:pt x="8302" y="45508"/>
                      <a:pt x="9533" y="47844"/>
                      <a:pt x="10450" y="50326"/>
                    </a:cubicBezTo>
                    <a:cubicBezTo>
                      <a:pt x="11368" y="52829"/>
                      <a:pt x="11910" y="55457"/>
                      <a:pt x="12077" y="58127"/>
                    </a:cubicBezTo>
                    <a:cubicBezTo>
                      <a:pt x="12349" y="62486"/>
                      <a:pt x="11952" y="66887"/>
                      <a:pt x="11514" y="71246"/>
                    </a:cubicBezTo>
                    <a:cubicBezTo>
                      <a:pt x="11410" y="72373"/>
                      <a:pt x="11306" y="73478"/>
                      <a:pt x="11201" y="74604"/>
                    </a:cubicBezTo>
                    <a:lnTo>
                      <a:pt x="11785" y="74604"/>
                    </a:lnTo>
                    <a:cubicBezTo>
                      <a:pt x="11910" y="73478"/>
                      <a:pt x="12036" y="72352"/>
                      <a:pt x="12161" y="71225"/>
                    </a:cubicBezTo>
                    <a:cubicBezTo>
                      <a:pt x="12536" y="67575"/>
                      <a:pt x="12891" y="63884"/>
                      <a:pt x="12828" y="60213"/>
                    </a:cubicBezTo>
                    <a:cubicBezTo>
                      <a:pt x="12766" y="55228"/>
                      <a:pt x="11556" y="50764"/>
                      <a:pt x="9470" y="46259"/>
                    </a:cubicBezTo>
                    <a:cubicBezTo>
                      <a:pt x="5132" y="36894"/>
                      <a:pt x="2066" y="27237"/>
                      <a:pt x="1085" y="16912"/>
                    </a:cubicBezTo>
                    <a:cubicBezTo>
                      <a:pt x="814" y="14222"/>
                      <a:pt x="668" y="11490"/>
                      <a:pt x="668" y="8778"/>
                    </a:cubicBezTo>
                    <a:cubicBezTo>
                      <a:pt x="668" y="5900"/>
                      <a:pt x="1065" y="3042"/>
                      <a:pt x="981" y="164"/>
                    </a:cubicBezTo>
                    <a:cubicBezTo>
                      <a:pt x="981" y="60"/>
                      <a:pt x="898" y="1"/>
                      <a:pt x="8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7" name="Google Shape;2267;p26"/>
              <p:cNvSpPr/>
              <p:nvPr/>
            </p:nvSpPr>
            <p:spPr>
              <a:xfrm>
                <a:off x="8745425" y="2272600"/>
                <a:ext cx="121000" cy="407950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16318" extrusionOk="0">
                    <a:moveTo>
                      <a:pt x="2636" y="0"/>
                    </a:moveTo>
                    <a:cubicBezTo>
                      <a:pt x="1929" y="0"/>
                      <a:pt x="1246" y="817"/>
                      <a:pt x="939" y="1551"/>
                    </a:cubicBezTo>
                    <a:cubicBezTo>
                      <a:pt x="105" y="3657"/>
                      <a:pt x="0" y="5951"/>
                      <a:pt x="292" y="8183"/>
                    </a:cubicBezTo>
                    <a:cubicBezTo>
                      <a:pt x="564" y="10248"/>
                      <a:pt x="1002" y="12897"/>
                      <a:pt x="1898" y="14774"/>
                    </a:cubicBezTo>
                    <a:cubicBezTo>
                      <a:pt x="2149" y="15296"/>
                      <a:pt x="2378" y="15838"/>
                      <a:pt x="2670" y="16318"/>
                    </a:cubicBezTo>
                    <a:cubicBezTo>
                      <a:pt x="3150" y="15421"/>
                      <a:pt x="3317" y="14274"/>
                      <a:pt x="3588" y="13293"/>
                    </a:cubicBezTo>
                    <a:cubicBezTo>
                      <a:pt x="3963" y="11938"/>
                      <a:pt x="4255" y="10582"/>
                      <a:pt x="4464" y="9184"/>
                    </a:cubicBezTo>
                    <a:cubicBezTo>
                      <a:pt x="4839" y="6473"/>
                      <a:pt x="4756" y="3657"/>
                      <a:pt x="3776" y="1092"/>
                    </a:cubicBezTo>
                    <a:cubicBezTo>
                      <a:pt x="3671" y="695"/>
                      <a:pt x="3421" y="362"/>
                      <a:pt x="3108" y="132"/>
                    </a:cubicBezTo>
                    <a:cubicBezTo>
                      <a:pt x="2952" y="41"/>
                      <a:pt x="2794" y="0"/>
                      <a:pt x="2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8" name="Google Shape;2268;p26"/>
              <p:cNvSpPr/>
              <p:nvPr/>
            </p:nvSpPr>
            <p:spPr>
              <a:xfrm>
                <a:off x="9113550" y="2722675"/>
                <a:ext cx="1888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10517" extrusionOk="0">
                    <a:moveTo>
                      <a:pt x="1351" y="1"/>
                    </a:moveTo>
                    <a:cubicBezTo>
                      <a:pt x="1318" y="1"/>
                      <a:pt x="1285" y="2"/>
                      <a:pt x="1252" y="4"/>
                    </a:cubicBezTo>
                    <a:cubicBezTo>
                      <a:pt x="335" y="150"/>
                      <a:pt x="1" y="1276"/>
                      <a:pt x="84" y="2048"/>
                    </a:cubicBezTo>
                    <a:cubicBezTo>
                      <a:pt x="272" y="3821"/>
                      <a:pt x="1127" y="5323"/>
                      <a:pt x="2254" y="6595"/>
                    </a:cubicBezTo>
                    <a:cubicBezTo>
                      <a:pt x="3338" y="7784"/>
                      <a:pt x="4777" y="9223"/>
                      <a:pt x="6279" y="9953"/>
                    </a:cubicBezTo>
                    <a:cubicBezTo>
                      <a:pt x="6696" y="10141"/>
                      <a:pt x="7093" y="10370"/>
                      <a:pt x="7531" y="10516"/>
                    </a:cubicBezTo>
                    <a:cubicBezTo>
                      <a:pt x="7551" y="9682"/>
                      <a:pt x="7218" y="8889"/>
                      <a:pt x="7030" y="8118"/>
                    </a:cubicBezTo>
                    <a:cubicBezTo>
                      <a:pt x="6801" y="7075"/>
                      <a:pt x="6467" y="6053"/>
                      <a:pt x="6071" y="5052"/>
                    </a:cubicBezTo>
                    <a:cubicBezTo>
                      <a:pt x="5257" y="3133"/>
                      <a:pt x="4026" y="1402"/>
                      <a:pt x="2170" y="275"/>
                    </a:cubicBezTo>
                    <a:cubicBezTo>
                      <a:pt x="1926" y="87"/>
                      <a:pt x="1648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9" name="Google Shape;2269;p26"/>
              <p:cNvSpPr/>
              <p:nvPr/>
            </p:nvSpPr>
            <p:spPr>
              <a:xfrm>
                <a:off x="8597850" y="3434275"/>
                <a:ext cx="73025" cy="184875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7395" extrusionOk="0">
                    <a:moveTo>
                      <a:pt x="1636" y="0"/>
                    </a:moveTo>
                    <a:cubicBezTo>
                      <a:pt x="1572" y="0"/>
                      <a:pt x="1506" y="10"/>
                      <a:pt x="1440" y="31"/>
                    </a:cubicBezTo>
                    <a:cubicBezTo>
                      <a:pt x="1252" y="94"/>
                      <a:pt x="1085" y="240"/>
                      <a:pt x="981" y="407"/>
                    </a:cubicBezTo>
                    <a:cubicBezTo>
                      <a:pt x="314" y="1491"/>
                      <a:pt x="1" y="2764"/>
                      <a:pt x="84" y="4036"/>
                    </a:cubicBezTo>
                    <a:cubicBezTo>
                      <a:pt x="126" y="4683"/>
                      <a:pt x="209" y="5329"/>
                      <a:pt x="355" y="5955"/>
                    </a:cubicBezTo>
                    <a:cubicBezTo>
                      <a:pt x="439" y="6414"/>
                      <a:pt x="460" y="6956"/>
                      <a:pt x="689" y="7394"/>
                    </a:cubicBezTo>
                    <a:cubicBezTo>
                      <a:pt x="877" y="7206"/>
                      <a:pt x="1064" y="6977"/>
                      <a:pt x="1231" y="6768"/>
                    </a:cubicBezTo>
                    <a:cubicBezTo>
                      <a:pt x="1878" y="5976"/>
                      <a:pt x="2295" y="4808"/>
                      <a:pt x="2566" y="3890"/>
                    </a:cubicBezTo>
                    <a:cubicBezTo>
                      <a:pt x="2900" y="2910"/>
                      <a:pt x="2921" y="1846"/>
                      <a:pt x="2608" y="845"/>
                    </a:cubicBezTo>
                    <a:cubicBezTo>
                      <a:pt x="2462" y="462"/>
                      <a:pt x="2078" y="0"/>
                      <a:pt x="1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270" name="Google Shape;2270;p26"/>
          <p:cNvGrpSpPr/>
          <p:nvPr/>
        </p:nvGrpSpPr>
        <p:grpSpPr>
          <a:xfrm>
            <a:off x="-237992" y="5393969"/>
            <a:ext cx="1035109" cy="1152456"/>
            <a:chOff x="-102294" y="3740677"/>
            <a:chExt cx="776332" cy="864342"/>
          </a:xfrm>
        </p:grpSpPr>
        <p:sp>
          <p:nvSpPr>
            <p:cNvPr id="2271" name="Google Shape;2271;p26"/>
            <p:cNvSpPr/>
            <p:nvPr/>
          </p:nvSpPr>
          <p:spPr>
            <a:xfrm>
              <a:off x="112455" y="4509756"/>
              <a:ext cx="561583" cy="95263"/>
            </a:xfrm>
            <a:custGeom>
              <a:avLst/>
              <a:gdLst/>
              <a:ahLst/>
              <a:cxnLst/>
              <a:rect l="l" t="t" r="r" b="b"/>
              <a:pathLst>
                <a:path w="12079" h="2049" extrusionOk="0">
                  <a:moveTo>
                    <a:pt x="4271" y="0"/>
                  </a:moveTo>
                  <a:lnTo>
                    <a:pt x="0" y="2049"/>
                  </a:lnTo>
                  <a:lnTo>
                    <a:pt x="12078" y="2049"/>
                  </a:lnTo>
                  <a:lnTo>
                    <a:pt x="42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2" name="Google Shape;2272;p26"/>
            <p:cNvSpPr/>
            <p:nvPr/>
          </p:nvSpPr>
          <p:spPr>
            <a:xfrm>
              <a:off x="151090" y="3740677"/>
              <a:ext cx="244411" cy="233671"/>
            </a:xfrm>
            <a:custGeom>
              <a:avLst/>
              <a:gdLst/>
              <a:ahLst/>
              <a:cxnLst/>
              <a:rect l="l" t="t" r="r" b="b"/>
              <a:pathLst>
                <a:path w="5257" h="5026" extrusionOk="0">
                  <a:moveTo>
                    <a:pt x="2029" y="1"/>
                  </a:moveTo>
                  <a:lnTo>
                    <a:pt x="1662" y="175"/>
                  </a:lnTo>
                  <a:lnTo>
                    <a:pt x="1450" y="580"/>
                  </a:lnTo>
                  <a:lnTo>
                    <a:pt x="213" y="793"/>
                  </a:lnTo>
                  <a:lnTo>
                    <a:pt x="78" y="1585"/>
                  </a:lnTo>
                  <a:lnTo>
                    <a:pt x="271" y="2165"/>
                  </a:lnTo>
                  <a:lnTo>
                    <a:pt x="0" y="2880"/>
                  </a:lnTo>
                  <a:lnTo>
                    <a:pt x="194" y="3170"/>
                  </a:lnTo>
                  <a:lnTo>
                    <a:pt x="136" y="3440"/>
                  </a:lnTo>
                  <a:lnTo>
                    <a:pt x="0" y="3711"/>
                  </a:lnTo>
                  <a:lnTo>
                    <a:pt x="522" y="4484"/>
                  </a:lnTo>
                  <a:lnTo>
                    <a:pt x="947" y="4368"/>
                  </a:lnTo>
                  <a:lnTo>
                    <a:pt x="1372" y="4523"/>
                  </a:lnTo>
                  <a:lnTo>
                    <a:pt x="1759" y="4967"/>
                  </a:lnTo>
                  <a:lnTo>
                    <a:pt x="3672" y="5025"/>
                  </a:lnTo>
                  <a:lnTo>
                    <a:pt x="4213" y="4426"/>
                  </a:lnTo>
                  <a:lnTo>
                    <a:pt x="4329" y="4001"/>
                  </a:lnTo>
                  <a:lnTo>
                    <a:pt x="4967" y="3576"/>
                  </a:lnTo>
                  <a:lnTo>
                    <a:pt x="5257" y="2590"/>
                  </a:lnTo>
                  <a:lnTo>
                    <a:pt x="5063" y="2378"/>
                  </a:lnTo>
                  <a:lnTo>
                    <a:pt x="5160" y="2107"/>
                  </a:lnTo>
                  <a:lnTo>
                    <a:pt x="4754" y="1585"/>
                  </a:lnTo>
                  <a:lnTo>
                    <a:pt x="4754" y="851"/>
                  </a:lnTo>
                  <a:lnTo>
                    <a:pt x="4271" y="561"/>
                  </a:lnTo>
                  <a:lnTo>
                    <a:pt x="3827" y="387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3" name="Google Shape;2273;p26"/>
            <p:cNvSpPr/>
            <p:nvPr/>
          </p:nvSpPr>
          <p:spPr>
            <a:xfrm>
              <a:off x="168153" y="3773036"/>
              <a:ext cx="105166" cy="84477"/>
            </a:xfrm>
            <a:custGeom>
              <a:avLst/>
              <a:gdLst/>
              <a:ahLst/>
              <a:cxnLst/>
              <a:rect l="l" t="t" r="r" b="b"/>
              <a:pathLst>
                <a:path w="2262" h="1817" extrusionOk="0">
                  <a:moveTo>
                    <a:pt x="1334" y="0"/>
                  </a:moveTo>
                  <a:lnTo>
                    <a:pt x="522" y="271"/>
                  </a:lnTo>
                  <a:lnTo>
                    <a:pt x="252" y="580"/>
                  </a:lnTo>
                  <a:lnTo>
                    <a:pt x="812" y="561"/>
                  </a:lnTo>
                  <a:lnTo>
                    <a:pt x="1237" y="696"/>
                  </a:lnTo>
                  <a:lnTo>
                    <a:pt x="1315" y="1392"/>
                  </a:lnTo>
                  <a:lnTo>
                    <a:pt x="1121" y="1160"/>
                  </a:lnTo>
                  <a:lnTo>
                    <a:pt x="406" y="677"/>
                  </a:lnTo>
                  <a:lnTo>
                    <a:pt x="136" y="812"/>
                  </a:lnTo>
                  <a:lnTo>
                    <a:pt x="0" y="1218"/>
                  </a:lnTo>
                  <a:lnTo>
                    <a:pt x="406" y="1817"/>
                  </a:lnTo>
                  <a:lnTo>
                    <a:pt x="1624" y="1546"/>
                  </a:lnTo>
                  <a:lnTo>
                    <a:pt x="2261" y="1585"/>
                  </a:lnTo>
                  <a:lnTo>
                    <a:pt x="2261" y="1585"/>
                  </a:lnTo>
                  <a:lnTo>
                    <a:pt x="2165" y="1450"/>
                  </a:lnTo>
                  <a:cubicBezTo>
                    <a:pt x="2165" y="1450"/>
                    <a:pt x="1624" y="1102"/>
                    <a:pt x="1604" y="1063"/>
                  </a:cubicBezTo>
                  <a:cubicBezTo>
                    <a:pt x="1585" y="1044"/>
                    <a:pt x="1411" y="368"/>
                    <a:pt x="1411" y="368"/>
                  </a:cubicBezTo>
                  <a:lnTo>
                    <a:pt x="1411" y="368"/>
                  </a:lnTo>
                  <a:lnTo>
                    <a:pt x="1778" y="580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4" name="Google Shape;2274;p26"/>
            <p:cNvSpPr/>
            <p:nvPr/>
          </p:nvSpPr>
          <p:spPr>
            <a:xfrm>
              <a:off x="208602" y="3864673"/>
              <a:ext cx="119532" cy="54861"/>
            </a:xfrm>
            <a:custGeom>
              <a:avLst/>
              <a:gdLst/>
              <a:ahLst/>
              <a:cxnLst/>
              <a:rect l="l" t="t" r="r" b="b"/>
              <a:pathLst>
                <a:path w="2571" h="1180" extrusionOk="0">
                  <a:moveTo>
                    <a:pt x="1643" y="0"/>
                  </a:moveTo>
                  <a:lnTo>
                    <a:pt x="503" y="194"/>
                  </a:lnTo>
                  <a:lnTo>
                    <a:pt x="0" y="658"/>
                  </a:lnTo>
                  <a:lnTo>
                    <a:pt x="831" y="329"/>
                  </a:lnTo>
                  <a:lnTo>
                    <a:pt x="1391" y="348"/>
                  </a:lnTo>
                  <a:lnTo>
                    <a:pt x="1391" y="600"/>
                  </a:lnTo>
                  <a:lnTo>
                    <a:pt x="1198" y="1005"/>
                  </a:lnTo>
                  <a:lnTo>
                    <a:pt x="947" y="1179"/>
                  </a:lnTo>
                  <a:lnTo>
                    <a:pt x="1063" y="1179"/>
                  </a:lnTo>
                  <a:lnTo>
                    <a:pt x="2570" y="677"/>
                  </a:lnTo>
                  <a:lnTo>
                    <a:pt x="2435" y="619"/>
                  </a:lnTo>
                  <a:lnTo>
                    <a:pt x="1817" y="619"/>
                  </a:lnTo>
                  <a:lnTo>
                    <a:pt x="1585" y="368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5" name="Google Shape;2275;p26"/>
            <p:cNvSpPr/>
            <p:nvPr/>
          </p:nvSpPr>
          <p:spPr>
            <a:xfrm>
              <a:off x="241844" y="3750580"/>
              <a:ext cx="53931" cy="37752"/>
            </a:xfrm>
            <a:custGeom>
              <a:avLst/>
              <a:gdLst/>
              <a:ahLst/>
              <a:cxnLst/>
              <a:rect l="l" t="t" r="r" b="b"/>
              <a:pathLst>
                <a:path w="1160" h="812" extrusionOk="0">
                  <a:moveTo>
                    <a:pt x="522" y="0"/>
                  </a:moveTo>
                  <a:lnTo>
                    <a:pt x="464" y="116"/>
                  </a:lnTo>
                  <a:lnTo>
                    <a:pt x="966" y="580"/>
                  </a:lnTo>
                  <a:lnTo>
                    <a:pt x="193" y="20"/>
                  </a:lnTo>
                  <a:lnTo>
                    <a:pt x="0" y="309"/>
                  </a:lnTo>
                  <a:lnTo>
                    <a:pt x="329" y="483"/>
                  </a:lnTo>
                  <a:lnTo>
                    <a:pt x="1102" y="812"/>
                  </a:lnTo>
                  <a:lnTo>
                    <a:pt x="1160" y="677"/>
                  </a:lnTo>
                  <a:lnTo>
                    <a:pt x="870" y="174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6" name="Google Shape;2276;p26"/>
            <p:cNvSpPr/>
            <p:nvPr/>
          </p:nvSpPr>
          <p:spPr>
            <a:xfrm>
              <a:off x="158250" y="3892522"/>
              <a:ext cx="26129" cy="18922"/>
            </a:xfrm>
            <a:custGeom>
              <a:avLst/>
              <a:gdLst/>
              <a:ahLst/>
              <a:cxnLst/>
              <a:rect l="l" t="t" r="r" b="b"/>
              <a:pathLst>
                <a:path w="562" h="407" extrusionOk="0">
                  <a:moveTo>
                    <a:pt x="156" y="1"/>
                  </a:moveTo>
                  <a:lnTo>
                    <a:pt x="271" y="252"/>
                  </a:lnTo>
                  <a:lnTo>
                    <a:pt x="1" y="406"/>
                  </a:lnTo>
                  <a:lnTo>
                    <a:pt x="1" y="406"/>
                  </a:lnTo>
                  <a:lnTo>
                    <a:pt x="561" y="368"/>
                  </a:lnTo>
                  <a:lnTo>
                    <a:pt x="484" y="21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rgbClr val="C0C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7" name="Google Shape;2277;p26"/>
            <p:cNvSpPr/>
            <p:nvPr/>
          </p:nvSpPr>
          <p:spPr>
            <a:xfrm>
              <a:off x="232824" y="3914978"/>
              <a:ext cx="106979" cy="43192"/>
            </a:xfrm>
            <a:custGeom>
              <a:avLst/>
              <a:gdLst/>
              <a:ahLst/>
              <a:cxnLst/>
              <a:rect l="l" t="t" r="r" b="b"/>
              <a:pathLst>
                <a:path w="2301" h="929" extrusionOk="0">
                  <a:moveTo>
                    <a:pt x="2300" y="1"/>
                  </a:moveTo>
                  <a:lnTo>
                    <a:pt x="1508" y="426"/>
                  </a:lnTo>
                  <a:lnTo>
                    <a:pt x="697" y="426"/>
                  </a:lnTo>
                  <a:lnTo>
                    <a:pt x="1" y="658"/>
                  </a:lnTo>
                  <a:lnTo>
                    <a:pt x="909" y="928"/>
                  </a:lnTo>
                  <a:lnTo>
                    <a:pt x="1354" y="754"/>
                  </a:lnTo>
                  <a:lnTo>
                    <a:pt x="2223" y="97"/>
                  </a:lnTo>
                  <a:lnTo>
                    <a:pt x="2300" y="1"/>
                  </a:lnTo>
                  <a:close/>
                </a:path>
              </a:pathLst>
            </a:custGeom>
            <a:solidFill>
              <a:srgbClr val="C0C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8" name="Google Shape;2278;p26"/>
            <p:cNvSpPr/>
            <p:nvPr/>
          </p:nvSpPr>
          <p:spPr>
            <a:xfrm>
              <a:off x="310095" y="3788286"/>
              <a:ext cx="40495" cy="18922"/>
            </a:xfrm>
            <a:custGeom>
              <a:avLst/>
              <a:gdLst/>
              <a:ahLst/>
              <a:cxnLst/>
              <a:rect l="l" t="t" r="r" b="b"/>
              <a:pathLst>
                <a:path w="871" h="407" extrusionOk="0">
                  <a:moveTo>
                    <a:pt x="175" y="1"/>
                  </a:moveTo>
                  <a:lnTo>
                    <a:pt x="1" y="136"/>
                  </a:lnTo>
                  <a:lnTo>
                    <a:pt x="175" y="329"/>
                  </a:lnTo>
                  <a:lnTo>
                    <a:pt x="870" y="407"/>
                  </a:lnTo>
                  <a:lnTo>
                    <a:pt x="870" y="407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9" name="Google Shape;2279;p26"/>
            <p:cNvSpPr/>
            <p:nvPr/>
          </p:nvSpPr>
          <p:spPr>
            <a:xfrm>
              <a:off x="328087" y="3811671"/>
              <a:ext cx="58441" cy="35985"/>
            </a:xfrm>
            <a:custGeom>
              <a:avLst/>
              <a:gdLst/>
              <a:ahLst/>
              <a:cxnLst/>
              <a:rect l="l" t="t" r="r" b="b"/>
              <a:pathLst>
                <a:path w="1257" h="774" extrusionOk="0">
                  <a:moveTo>
                    <a:pt x="0" y="0"/>
                  </a:moveTo>
                  <a:lnTo>
                    <a:pt x="58" y="194"/>
                  </a:lnTo>
                  <a:lnTo>
                    <a:pt x="773" y="406"/>
                  </a:lnTo>
                  <a:lnTo>
                    <a:pt x="870" y="599"/>
                  </a:lnTo>
                  <a:lnTo>
                    <a:pt x="1102" y="773"/>
                  </a:lnTo>
                  <a:lnTo>
                    <a:pt x="1256" y="561"/>
                  </a:lnTo>
                  <a:lnTo>
                    <a:pt x="831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0" name="Google Shape;2280;p26"/>
            <p:cNvSpPr/>
            <p:nvPr/>
          </p:nvSpPr>
          <p:spPr>
            <a:xfrm>
              <a:off x="280479" y="3792795"/>
              <a:ext cx="76387" cy="99773"/>
            </a:xfrm>
            <a:custGeom>
              <a:avLst/>
              <a:gdLst/>
              <a:ahLst/>
              <a:cxnLst/>
              <a:rect l="l" t="t" r="r" b="b"/>
              <a:pathLst>
                <a:path w="1643" h="2146" extrusionOk="0">
                  <a:moveTo>
                    <a:pt x="232" y="1"/>
                  </a:moveTo>
                  <a:lnTo>
                    <a:pt x="0" y="484"/>
                  </a:lnTo>
                  <a:lnTo>
                    <a:pt x="560" y="1450"/>
                  </a:lnTo>
                  <a:lnTo>
                    <a:pt x="560" y="1740"/>
                  </a:lnTo>
                  <a:lnTo>
                    <a:pt x="1333" y="2146"/>
                  </a:lnTo>
                  <a:lnTo>
                    <a:pt x="1643" y="1701"/>
                  </a:lnTo>
                  <a:lnTo>
                    <a:pt x="1546" y="1179"/>
                  </a:lnTo>
                  <a:lnTo>
                    <a:pt x="1372" y="1392"/>
                  </a:lnTo>
                  <a:lnTo>
                    <a:pt x="870" y="967"/>
                  </a:lnTo>
                  <a:lnTo>
                    <a:pt x="425" y="793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1" name="Google Shape;2281;p26"/>
            <p:cNvSpPr/>
            <p:nvPr/>
          </p:nvSpPr>
          <p:spPr>
            <a:xfrm>
              <a:off x="-47479" y="3751464"/>
              <a:ext cx="245341" cy="233625"/>
            </a:xfrm>
            <a:custGeom>
              <a:avLst/>
              <a:gdLst/>
              <a:ahLst/>
              <a:cxnLst/>
              <a:rect l="l" t="t" r="r" b="b"/>
              <a:pathLst>
                <a:path w="5277" h="5025" extrusionOk="0">
                  <a:moveTo>
                    <a:pt x="2049" y="1"/>
                  </a:moveTo>
                  <a:lnTo>
                    <a:pt x="1682" y="155"/>
                  </a:lnTo>
                  <a:lnTo>
                    <a:pt x="1469" y="561"/>
                  </a:lnTo>
                  <a:lnTo>
                    <a:pt x="233" y="774"/>
                  </a:lnTo>
                  <a:lnTo>
                    <a:pt x="97" y="1566"/>
                  </a:lnTo>
                  <a:lnTo>
                    <a:pt x="290" y="2146"/>
                  </a:lnTo>
                  <a:lnTo>
                    <a:pt x="1" y="2880"/>
                  </a:lnTo>
                  <a:lnTo>
                    <a:pt x="213" y="3150"/>
                  </a:lnTo>
                  <a:lnTo>
                    <a:pt x="155" y="3421"/>
                  </a:lnTo>
                  <a:lnTo>
                    <a:pt x="1" y="3692"/>
                  </a:lnTo>
                  <a:lnTo>
                    <a:pt x="542" y="4465"/>
                  </a:lnTo>
                  <a:lnTo>
                    <a:pt x="967" y="4349"/>
                  </a:lnTo>
                  <a:lnTo>
                    <a:pt x="1392" y="4503"/>
                  </a:lnTo>
                  <a:lnTo>
                    <a:pt x="1778" y="4948"/>
                  </a:lnTo>
                  <a:lnTo>
                    <a:pt x="3692" y="5025"/>
                  </a:lnTo>
                  <a:lnTo>
                    <a:pt x="4233" y="4426"/>
                  </a:lnTo>
                  <a:lnTo>
                    <a:pt x="4329" y="3981"/>
                  </a:lnTo>
                  <a:lnTo>
                    <a:pt x="4986" y="3556"/>
                  </a:lnTo>
                  <a:lnTo>
                    <a:pt x="5276" y="2590"/>
                  </a:lnTo>
                  <a:lnTo>
                    <a:pt x="5083" y="2378"/>
                  </a:lnTo>
                  <a:lnTo>
                    <a:pt x="5180" y="2107"/>
                  </a:lnTo>
                  <a:lnTo>
                    <a:pt x="4774" y="1566"/>
                  </a:lnTo>
                  <a:lnTo>
                    <a:pt x="4774" y="832"/>
                  </a:lnTo>
                  <a:lnTo>
                    <a:pt x="4291" y="542"/>
                  </a:lnTo>
                  <a:lnTo>
                    <a:pt x="3846" y="368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2" name="Google Shape;2282;p26"/>
            <p:cNvSpPr/>
            <p:nvPr/>
          </p:nvSpPr>
          <p:spPr>
            <a:xfrm>
              <a:off x="-29486" y="3783822"/>
              <a:ext cx="104236" cy="84477"/>
            </a:xfrm>
            <a:custGeom>
              <a:avLst/>
              <a:gdLst/>
              <a:ahLst/>
              <a:cxnLst/>
              <a:rect l="l" t="t" r="r" b="b"/>
              <a:pathLst>
                <a:path w="2242" h="1817" extrusionOk="0">
                  <a:moveTo>
                    <a:pt x="1333" y="0"/>
                  </a:moveTo>
                  <a:lnTo>
                    <a:pt x="522" y="252"/>
                  </a:lnTo>
                  <a:lnTo>
                    <a:pt x="232" y="561"/>
                  </a:lnTo>
                  <a:lnTo>
                    <a:pt x="812" y="541"/>
                  </a:lnTo>
                  <a:lnTo>
                    <a:pt x="1237" y="677"/>
                  </a:lnTo>
                  <a:lnTo>
                    <a:pt x="1314" y="1372"/>
                  </a:lnTo>
                  <a:lnTo>
                    <a:pt x="1121" y="1160"/>
                  </a:lnTo>
                  <a:lnTo>
                    <a:pt x="406" y="677"/>
                  </a:lnTo>
                  <a:lnTo>
                    <a:pt x="135" y="812"/>
                  </a:lnTo>
                  <a:lnTo>
                    <a:pt x="0" y="1198"/>
                  </a:lnTo>
                  <a:lnTo>
                    <a:pt x="406" y="1817"/>
                  </a:lnTo>
                  <a:lnTo>
                    <a:pt x="1623" y="1546"/>
                  </a:lnTo>
                  <a:lnTo>
                    <a:pt x="2242" y="1566"/>
                  </a:lnTo>
                  <a:lnTo>
                    <a:pt x="2164" y="1430"/>
                  </a:lnTo>
                  <a:cubicBezTo>
                    <a:pt x="2164" y="1430"/>
                    <a:pt x="1623" y="1082"/>
                    <a:pt x="1604" y="1063"/>
                  </a:cubicBezTo>
                  <a:cubicBezTo>
                    <a:pt x="1585" y="1024"/>
                    <a:pt x="1411" y="368"/>
                    <a:pt x="1411" y="367"/>
                  </a:cubicBezTo>
                  <a:lnTo>
                    <a:pt x="1411" y="367"/>
                  </a:lnTo>
                  <a:lnTo>
                    <a:pt x="1778" y="561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3" name="Google Shape;2283;p26"/>
            <p:cNvSpPr/>
            <p:nvPr/>
          </p:nvSpPr>
          <p:spPr>
            <a:xfrm>
              <a:off x="10916" y="3874576"/>
              <a:ext cx="118649" cy="55745"/>
            </a:xfrm>
            <a:custGeom>
              <a:avLst/>
              <a:gdLst/>
              <a:ahLst/>
              <a:cxnLst/>
              <a:rect l="l" t="t" r="r" b="b"/>
              <a:pathLst>
                <a:path w="2552" h="1199" extrusionOk="0">
                  <a:moveTo>
                    <a:pt x="1643" y="0"/>
                  </a:moveTo>
                  <a:lnTo>
                    <a:pt x="503" y="193"/>
                  </a:lnTo>
                  <a:lnTo>
                    <a:pt x="1" y="657"/>
                  </a:lnTo>
                  <a:lnTo>
                    <a:pt x="812" y="329"/>
                  </a:lnTo>
                  <a:lnTo>
                    <a:pt x="1392" y="348"/>
                  </a:lnTo>
                  <a:lnTo>
                    <a:pt x="1392" y="599"/>
                  </a:lnTo>
                  <a:lnTo>
                    <a:pt x="1199" y="1005"/>
                  </a:lnTo>
                  <a:lnTo>
                    <a:pt x="948" y="1198"/>
                  </a:lnTo>
                  <a:lnTo>
                    <a:pt x="1064" y="1198"/>
                  </a:lnTo>
                  <a:lnTo>
                    <a:pt x="2552" y="676"/>
                  </a:lnTo>
                  <a:lnTo>
                    <a:pt x="2436" y="618"/>
                  </a:lnTo>
                  <a:lnTo>
                    <a:pt x="1817" y="618"/>
                  </a:lnTo>
                  <a:lnTo>
                    <a:pt x="1585" y="367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4" name="Google Shape;2284;p26"/>
            <p:cNvSpPr/>
            <p:nvPr/>
          </p:nvSpPr>
          <p:spPr>
            <a:xfrm>
              <a:off x="44158" y="3760437"/>
              <a:ext cx="53978" cy="37798"/>
            </a:xfrm>
            <a:custGeom>
              <a:avLst/>
              <a:gdLst/>
              <a:ahLst/>
              <a:cxnLst/>
              <a:rect l="l" t="t" r="r" b="b"/>
              <a:pathLst>
                <a:path w="1161" h="813" extrusionOk="0">
                  <a:moveTo>
                    <a:pt x="522" y="1"/>
                  </a:moveTo>
                  <a:lnTo>
                    <a:pt x="464" y="136"/>
                  </a:lnTo>
                  <a:lnTo>
                    <a:pt x="948" y="581"/>
                  </a:lnTo>
                  <a:lnTo>
                    <a:pt x="194" y="40"/>
                  </a:lnTo>
                  <a:lnTo>
                    <a:pt x="1" y="310"/>
                  </a:lnTo>
                  <a:lnTo>
                    <a:pt x="310" y="503"/>
                  </a:lnTo>
                  <a:lnTo>
                    <a:pt x="1102" y="812"/>
                  </a:lnTo>
                  <a:lnTo>
                    <a:pt x="1160" y="677"/>
                  </a:lnTo>
                  <a:lnTo>
                    <a:pt x="851" y="175"/>
                  </a:lnTo>
                  <a:lnTo>
                    <a:pt x="5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5" name="Google Shape;2285;p26"/>
            <p:cNvSpPr/>
            <p:nvPr/>
          </p:nvSpPr>
          <p:spPr>
            <a:xfrm>
              <a:off x="-39389" y="3902425"/>
              <a:ext cx="25199" cy="18876"/>
            </a:xfrm>
            <a:custGeom>
              <a:avLst/>
              <a:gdLst/>
              <a:ahLst/>
              <a:cxnLst/>
              <a:rect l="l" t="t" r="r" b="b"/>
              <a:pathLst>
                <a:path w="542" h="406" extrusionOk="0">
                  <a:moveTo>
                    <a:pt x="136" y="0"/>
                  </a:moveTo>
                  <a:lnTo>
                    <a:pt x="271" y="251"/>
                  </a:lnTo>
                  <a:lnTo>
                    <a:pt x="1" y="406"/>
                  </a:lnTo>
                  <a:lnTo>
                    <a:pt x="542" y="387"/>
                  </a:lnTo>
                  <a:lnTo>
                    <a:pt x="484" y="213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C0C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6" name="Google Shape;2286;p26"/>
            <p:cNvSpPr/>
            <p:nvPr/>
          </p:nvSpPr>
          <p:spPr>
            <a:xfrm>
              <a:off x="35185" y="3924881"/>
              <a:ext cx="106979" cy="44075"/>
            </a:xfrm>
            <a:custGeom>
              <a:avLst/>
              <a:gdLst/>
              <a:ahLst/>
              <a:cxnLst/>
              <a:rect l="l" t="t" r="r" b="b"/>
              <a:pathLst>
                <a:path w="2301" h="948" extrusionOk="0">
                  <a:moveTo>
                    <a:pt x="2300" y="0"/>
                  </a:moveTo>
                  <a:lnTo>
                    <a:pt x="1508" y="425"/>
                  </a:lnTo>
                  <a:lnTo>
                    <a:pt x="696" y="425"/>
                  </a:lnTo>
                  <a:lnTo>
                    <a:pt x="0" y="677"/>
                  </a:lnTo>
                  <a:lnTo>
                    <a:pt x="909" y="947"/>
                  </a:lnTo>
                  <a:lnTo>
                    <a:pt x="1353" y="754"/>
                  </a:lnTo>
                  <a:lnTo>
                    <a:pt x="2223" y="116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C0C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7" name="Google Shape;2287;p26"/>
            <p:cNvSpPr/>
            <p:nvPr/>
          </p:nvSpPr>
          <p:spPr>
            <a:xfrm>
              <a:off x="112455" y="3798189"/>
              <a:ext cx="40448" cy="18922"/>
            </a:xfrm>
            <a:custGeom>
              <a:avLst/>
              <a:gdLst/>
              <a:ahLst/>
              <a:cxnLst/>
              <a:rect l="l" t="t" r="r" b="b"/>
              <a:pathLst>
                <a:path w="870" h="407" extrusionOk="0">
                  <a:moveTo>
                    <a:pt x="174" y="0"/>
                  </a:moveTo>
                  <a:lnTo>
                    <a:pt x="0" y="155"/>
                  </a:lnTo>
                  <a:lnTo>
                    <a:pt x="174" y="329"/>
                  </a:lnTo>
                  <a:lnTo>
                    <a:pt x="870" y="406"/>
                  </a:lnTo>
                  <a:lnTo>
                    <a:pt x="870" y="406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8" name="Google Shape;2288;p26"/>
            <p:cNvSpPr/>
            <p:nvPr/>
          </p:nvSpPr>
          <p:spPr>
            <a:xfrm>
              <a:off x="129518" y="3821528"/>
              <a:ext cx="59324" cy="35985"/>
            </a:xfrm>
            <a:custGeom>
              <a:avLst/>
              <a:gdLst/>
              <a:ahLst/>
              <a:cxnLst/>
              <a:rect l="l" t="t" r="r" b="b"/>
              <a:pathLst>
                <a:path w="1276" h="774" extrusionOk="0">
                  <a:moveTo>
                    <a:pt x="1" y="1"/>
                  </a:moveTo>
                  <a:lnTo>
                    <a:pt x="78" y="194"/>
                  </a:lnTo>
                  <a:lnTo>
                    <a:pt x="793" y="407"/>
                  </a:lnTo>
                  <a:lnTo>
                    <a:pt x="889" y="600"/>
                  </a:lnTo>
                  <a:lnTo>
                    <a:pt x="1121" y="774"/>
                  </a:lnTo>
                  <a:lnTo>
                    <a:pt x="1276" y="581"/>
                  </a:lnTo>
                  <a:lnTo>
                    <a:pt x="851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9" name="Google Shape;2289;p26"/>
            <p:cNvSpPr/>
            <p:nvPr/>
          </p:nvSpPr>
          <p:spPr>
            <a:xfrm>
              <a:off x="82793" y="3802698"/>
              <a:ext cx="76434" cy="99773"/>
            </a:xfrm>
            <a:custGeom>
              <a:avLst/>
              <a:gdLst/>
              <a:ahLst/>
              <a:cxnLst/>
              <a:rect l="l" t="t" r="r" b="b"/>
              <a:pathLst>
                <a:path w="1644" h="2146" extrusionOk="0">
                  <a:moveTo>
                    <a:pt x="233" y="0"/>
                  </a:moveTo>
                  <a:lnTo>
                    <a:pt x="1" y="503"/>
                  </a:lnTo>
                  <a:lnTo>
                    <a:pt x="561" y="1449"/>
                  </a:lnTo>
                  <a:lnTo>
                    <a:pt x="561" y="1739"/>
                  </a:lnTo>
                  <a:lnTo>
                    <a:pt x="1315" y="2145"/>
                  </a:lnTo>
                  <a:lnTo>
                    <a:pt x="1643" y="1701"/>
                  </a:lnTo>
                  <a:lnTo>
                    <a:pt x="1547" y="1179"/>
                  </a:lnTo>
                  <a:lnTo>
                    <a:pt x="1373" y="1411"/>
                  </a:lnTo>
                  <a:lnTo>
                    <a:pt x="870" y="986"/>
                  </a:lnTo>
                  <a:lnTo>
                    <a:pt x="426" y="792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0" name="Google Shape;2290;p26"/>
            <p:cNvSpPr/>
            <p:nvPr/>
          </p:nvSpPr>
          <p:spPr>
            <a:xfrm>
              <a:off x="-102294" y="3884432"/>
              <a:ext cx="584969" cy="720587"/>
            </a:xfrm>
            <a:custGeom>
              <a:avLst/>
              <a:gdLst/>
              <a:ahLst/>
              <a:cxnLst/>
              <a:rect l="l" t="t" r="r" b="b"/>
              <a:pathLst>
                <a:path w="12582" h="15499" extrusionOk="0">
                  <a:moveTo>
                    <a:pt x="1" y="1"/>
                  </a:moveTo>
                  <a:lnTo>
                    <a:pt x="1991" y="15499"/>
                  </a:lnTo>
                  <a:lnTo>
                    <a:pt x="9740" y="15499"/>
                  </a:lnTo>
                  <a:lnTo>
                    <a:pt x="125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1" name="Google Shape;2291;p26"/>
            <p:cNvSpPr/>
            <p:nvPr/>
          </p:nvSpPr>
          <p:spPr>
            <a:xfrm>
              <a:off x="307398" y="3884432"/>
              <a:ext cx="175277" cy="720587"/>
            </a:xfrm>
            <a:custGeom>
              <a:avLst/>
              <a:gdLst/>
              <a:ahLst/>
              <a:cxnLst/>
              <a:rect l="l" t="t" r="r" b="b"/>
              <a:pathLst>
                <a:path w="3770" h="15499" extrusionOk="0">
                  <a:moveTo>
                    <a:pt x="580" y="1"/>
                  </a:moveTo>
                  <a:lnTo>
                    <a:pt x="1" y="15499"/>
                  </a:lnTo>
                  <a:lnTo>
                    <a:pt x="928" y="15499"/>
                  </a:lnTo>
                  <a:lnTo>
                    <a:pt x="3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92" name="Google Shape;2292;p26"/>
          <p:cNvSpPr txBox="1">
            <a:spLocks noGrp="1"/>
          </p:cNvSpPr>
          <p:nvPr>
            <p:ph type="title"/>
          </p:nvPr>
        </p:nvSpPr>
        <p:spPr>
          <a:xfrm>
            <a:off x="960000" y="702167"/>
            <a:ext cx="10272000" cy="546000"/>
          </a:xfrm>
          <a:prstGeom prst="rect">
            <a:avLst/>
          </a:prstGeom>
        </p:spPr>
        <p:txBody>
          <a:bodyPr spcFirstLastPara="1" wrap="square" lIns="91380" tIns="91380" rIns="91380" bIns="9138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454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23"/>
          <p:cNvSpPr txBox="1">
            <a:spLocks noGrp="1"/>
          </p:cNvSpPr>
          <p:nvPr>
            <p:ph type="title" hasCustomPrompt="1"/>
          </p:nvPr>
        </p:nvSpPr>
        <p:spPr>
          <a:xfrm>
            <a:off x="2752667" y="699900"/>
            <a:ext cx="6686800" cy="1104400"/>
          </a:xfrm>
          <a:prstGeom prst="rect">
            <a:avLst/>
          </a:prstGeom>
        </p:spPr>
        <p:txBody>
          <a:bodyPr spcFirstLastPara="1" wrap="square" lIns="91380" tIns="91380" rIns="91380" bIns="9138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44" name="Google Shape;2044;p23"/>
          <p:cNvSpPr txBox="1">
            <a:spLocks noGrp="1"/>
          </p:cNvSpPr>
          <p:nvPr>
            <p:ph type="subTitle" idx="1"/>
          </p:nvPr>
        </p:nvSpPr>
        <p:spPr>
          <a:xfrm>
            <a:off x="2752667" y="1905896"/>
            <a:ext cx="6686800" cy="267600"/>
          </a:xfrm>
          <a:prstGeom prst="rect">
            <a:avLst/>
          </a:prstGeom>
        </p:spPr>
        <p:txBody>
          <a:bodyPr spcFirstLastPara="1" wrap="square" lIns="91380" tIns="91380" rIns="91380" bIns="9138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45" name="Google Shape;2045;p23"/>
          <p:cNvSpPr txBox="1">
            <a:spLocks noGrp="1"/>
          </p:cNvSpPr>
          <p:nvPr>
            <p:ph type="title" idx="2" hasCustomPrompt="1"/>
          </p:nvPr>
        </p:nvSpPr>
        <p:spPr>
          <a:xfrm>
            <a:off x="2752667" y="2489019"/>
            <a:ext cx="6686800" cy="1104400"/>
          </a:xfrm>
          <a:prstGeom prst="rect">
            <a:avLst/>
          </a:prstGeom>
        </p:spPr>
        <p:txBody>
          <a:bodyPr spcFirstLastPara="1" wrap="square" lIns="91380" tIns="91380" rIns="91380" bIns="9138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46" name="Google Shape;2046;p23"/>
          <p:cNvSpPr txBox="1">
            <a:spLocks noGrp="1"/>
          </p:cNvSpPr>
          <p:nvPr>
            <p:ph type="subTitle" idx="3"/>
          </p:nvPr>
        </p:nvSpPr>
        <p:spPr>
          <a:xfrm>
            <a:off x="2752667" y="3694999"/>
            <a:ext cx="6686800" cy="267600"/>
          </a:xfrm>
          <a:prstGeom prst="rect">
            <a:avLst/>
          </a:prstGeom>
        </p:spPr>
        <p:txBody>
          <a:bodyPr spcFirstLastPara="1" wrap="square" lIns="91380" tIns="91380" rIns="91380" bIns="9138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47" name="Google Shape;2047;p23"/>
          <p:cNvSpPr txBox="1">
            <a:spLocks noGrp="1"/>
          </p:cNvSpPr>
          <p:nvPr>
            <p:ph type="title" idx="4" hasCustomPrompt="1"/>
          </p:nvPr>
        </p:nvSpPr>
        <p:spPr>
          <a:xfrm>
            <a:off x="2752667" y="4278137"/>
            <a:ext cx="6686800" cy="1104400"/>
          </a:xfrm>
          <a:prstGeom prst="rect">
            <a:avLst/>
          </a:prstGeom>
        </p:spPr>
        <p:txBody>
          <a:bodyPr spcFirstLastPara="1" wrap="square" lIns="91380" tIns="91380" rIns="91380" bIns="9138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48" name="Google Shape;2048;p23"/>
          <p:cNvSpPr txBox="1">
            <a:spLocks noGrp="1"/>
          </p:cNvSpPr>
          <p:nvPr>
            <p:ph type="subTitle" idx="5"/>
          </p:nvPr>
        </p:nvSpPr>
        <p:spPr>
          <a:xfrm>
            <a:off x="2752667" y="5484101"/>
            <a:ext cx="6686800" cy="267600"/>
          </a:xfrm>
          <a:prstGeom prst="rect">
            <a:avLst/>
          </a:prstGeom>
        </p:spPr>
        <p:txBody>
          <a:bodyPr spcFirstLastPara="1" wrap="square" lIns="91380" tIns="91380" rIns="91380" bIns="9138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49" name="Google Shape;2049;p23"/>
          <p:cNvSpPr/>
          <p:nvPr/>
        </p:nvSpPr>
        <p:spPr>
          <a:xfrm>
            <a:off x="-267" y="6144744"/>
            <a:ext cx="12192029" cy="758705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50" name="Google Shape;2050;p23"/>
          <p:cNvSpPr/>
          <p:nvPr/>
        </p:nvSpPr>
        <p:spPr>
          <a:xfrm flipH="1">
            <a:off x="-38283" y="6482533"/>
            <a:ext cx="12230000" cy="420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51" name="Google Shape;2051;p23"/>
          <p:cNvSpPr/>
          <p:nvPr/>
        </p:nvSpPr>
        <p:spPr>
          <a:xfrm>
            <a:off x="-230" y="2"/>
            <a:ext cx="12191972" cy="593331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r>
              <a:rPr lang="en">
                <a:solidFill>
                  <a:prstClr val="black"/>
                </a:solidFill>
              </a:rPr>
              <a:t> </a:t>
            </a:r>
            <a:endParaRPr>
              <a:solidFill>
                <a:prstClr val="black"/>
              </a:solidFill>
            </a:endParaRPr>
          </a:p>
        </p:txBody>
      </p:sp>
      <p:grpSp>
        <p:nvGrpSpPr>
          <p:cNvPr id="2052" name="Google Shape;2052;p23"/>
          <p:cNvGrpSpPr/>
          <p:nvPr/>
        </p:nvGrpSpPr>
        <p:grpSpPr>
          <a:xfrm>
            <a:off x="3915447" y="-439394"/>
            <a:ext cx="3912311" cy="944411"/>
            <a:chOff x="2375925" y="3297600"/>
            <a:chExt cx="735950" cy="177650"/>
          </a:xfrm>
        </p:grpSpPr>
        <p:sp>
          <p:nvSpPr>
            <p:cNvPr id="2053" name="Google Shape;2053;p23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4" name="Google Shape;2054;p23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5" name="Google Shape;2055;p23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6" name="Google Shape;2056;p23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7" name="Google Shape;2057;p23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8" name="Google Shape;2058;p23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3828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p24"/>
          <p:cNvSpPr/>
          <p:nvPr/>
        </p:nvSpPr>
        <p:spPr>
          <a:xfrm>
            <a:off x="-267" y="6144744"/>
            <a:ext cx="12192029" cy="758705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61" name="Google Shape;2061;p24"/>
          <p:cNvSpPr/>
          <p:nvPr/>
        </p:nvSpPr>
        <p:spPr>
          <a:xfrm flipH="1">
            <a:off x="-38283" y="6482533"/>
            <a:ext cx="12230000" cy="420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62" name="Google Shape;2062;p24"/>
          <p:cNvSpPr/>
          <p:nvPr/>
        </p:nvSpPr>
        <p:spPr>
          <a:xfrm>
            <a:off x="-230" y="2"/>
            <a:ext cx="12191972" cy="593331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r>
              <a:rPr lang="en">
                <a:solidFill>
                  <a:prstClr val="black"/>
                </a:solidFill>
              </a:rPr>
              <a:t> </a:t>
            </a:r>
            <a:endParaRPr>
              <a:solidFill>
                <a:prstClr val="black"/>
              </a:solidFill>
            </a:endParaRPr>
          </a:p>
        </p:txBody>
      </p:sp>
      <p:grpSp>
        <p:nvGrpSpPr>
          <p:cNvPr id="2063" name="Google Shape;2063;p24"/>
          <p:cNvGrpSpPr/>
          <p:nvPr/>
        </p:nvGrpSpPr>
        <p:grpSpPr>
          <a:xfrm>
            <a:off x="3915447" y="-439394"/>
            <a:ext cx="3912311" cy="944411"/>
            <a:chOff x="2375925" y="3297600"/>
            <a:chExt cx="735950" cy="177650"/>
          </a:xfrm>
        </p:grpSpPr>
        <p:sp>
          <p:nvSpPr>
            <p:cNvPr id="2064" name="Google Shape;2064;p24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5" name="Google Shape;2065;p24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6" name="Google Shape;2066;p24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7" name="Google Shape;2067;p24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8" name="Google Shape;2068;p24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9" name="Google Shape;2069;p24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70" name="Google Shape;2070;p24"/>
          <p:cNvGrpSpPr/>
          <p:nvPr/>
        </p:nvGrpSpPr>
        <p:grpSpPr>
          <a:xfrm>
            <a:off x="-1247267" y="4057867"/>
            <a:ext cx="1916133" cy="2445200"/>
            <a:chOff x="-783050" y="3043400"/>
            <a:chExt cx="1437100" cy="1833900"/>
          </a:xfrm>
        </p:grpSpPr>
        <p:sp>
          <p:nvSpPr>
            <p:cNvPr id="2071" name="Google Shape;2071;p24"/>
            <p:cNvSpPr/>
            <p:nvPr/>
          </p:nvSpPr>
          <p:spPr>
            <a:xfrm>
              <a:off x="-531425" y="4608500"/>
              <a:ext cx="1132500" cy="26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072" name="Google Shape;2072;p24"/>
            <p:cNvGrpSpPr/>
            <p:nvPr/>
          </p:nvGrpSpPr>
          <p:grpSpPr>
            <a:xfrm>
              <a:off x="-783050" y="3043400"/>
              <a:ext cx="1437100" cy="1722150"/>
              <a:chOff x="-783050" y="3043400"/>
              <a:chExt cx="1437100" cy="1722150"/>
            </a:xfrm>
          </p:grpSpPr>
          <p:sp>
            <p:nvSpPr>
              <p:cNvPr id="2073" name="Google Shape;2073;p24"/>
              <p:cNvSpPr/>
              <p:nvPr/>
            </p:nvSpPr>
            <p:spPr>
              <a:xfrm>
                <a:off x="-783050" y="4042950"/>
                <a:ext cx="275350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6555" extrusionOk="0">
                    <a:moveTo>
                      <a:pt x="6914" y="1"/>
                    </a:moveTo>
                    <a:cubicBezTo>
                      <a:pt x="6547" y="1"/>
                      <a:pt x="6180" y="51"/>
                      <a:pt x="5819" y="154"/>
                    </a:cubicBezTo>
                    <a:cubicBezTo>
                      <a:pt x="4631" y="446"/>
                      <a:pt x="3546" y="1072"/>
                      <a:pt x="2691" y="1969"/>
                    </a:cubicBezTo>
                    <a:cubicBezTo>
                      <a:pt x="1711" y="3053"/>
                      <a:pt x="1106" y="4471"/>
                      <a:pt x="0" y="5452"/>
                    </a:cubicBezTo>
                    <a:cubicBezTo>
                      <a:pt x="1022" y="5869"/>
                      <a:pt x="2107" y="6203"/>
                      <a:pt x="3191" y="6432"/>
                    </a:cubicBezTo>
                    <a:cubicBezTo>
                      <a:pt x="3683" y="6514"/>
                      <a:pt x="4177" y="6555"/>
                      <a:pt x="4669" y="6555"/>
                    </a:cubicBezTo>
                    <a:cubicBezTo>
                      <a:pt x="6305" y="6555"/>
                      <a:pt x="7917" y="6104"/>
                      <a:pt x="9344" y="5222"/>
                    </a:cubicBezTo>
                    <a:cubicBezTo>
                      <a:pt x="9866" y="4909"/>
                      <a:pt x="10387" y="4492"/>
                      <a:pt x="10596" y="3929"/>
                    </a:cubicBezTo>
                    <a:cubicBezTo>
                      <a:pt x="11013" y="2845"/>
                      <a:pt x="9386" y="738"/>
                      <a:pt x="8468" y="300"/>
                    </a:cubicBezTo>
                    <a:cubicBezTo>
                      <a:pt x="7965" y="103"/>
                      <a:pt x="7440" y="1"/>
                      <a:pt x="69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4" name="Google Shape;2074;p24"/>
              <p:cNvSpPr/>
              <p:nvPr/>
            </p:nvSpPr>
            <p:spPr>
              <a:xfrm>
                <a:off x="-176625" y="4674600"/>
                <a:ext cx="345225" cy="90950"/>
              </a:xfrm>
              <a:custGeom>
                <a:avLst/>
                <a:gdLst/>
                <a:ahLst/>
                <a:cxnLst/>
                <a:rect l="l" t="t" r="r" b="b"/>
                <a:pathLst>
                  <a:path w="13809" h="3638" extrusionOk="0">
                    <a:moveTo>
                      <a:pt x="13662" y="0"/>
                    </a:moveTo>
                    <a:lnTo>
                      <a:pt x="147" y="522"/>
                    </a:lnTo>
                    <a:cubicBezTo>
                      <a:pt x="147" y="1314"/>
                      <a:pt x="1" y="1982"/>
                      <a:pt x="188" y="2795"/>
                    </a:cubicBezTo>
                    <a:cubicBezTo>
                      <a:pt x="230" y="3046"/>
                      <a:pt x="2295" y="3338"/>
                      <a:pt x="2566" y="3379"/>
                    </a:cubicBezTo>
                    <a:cubicBezTo>
                      <a:pt x="3442" y="3525"/>
                      <a:pt x="4318" y="3609"/>
                      <a:pt x="5215" y="3630"/>
                    </a:cubicBezTo>
                    <a:cubicBezTo>
                      <a:pt x="5724" y="3633"/>
                      <a:pt x="6234" y="3637"/>
                      <a:pt x="6744" y="3637"/>
                    </a:cubicBezTo>
                    <a:cubicBezTo>
                      <a:pt x="8936" y="3637"/>
                      <a:pt x="11143" y="3565"/>
                      <a:pt x="13308" y="3108"/>
                    </a:cubicBezTo>
                    <a:cubicBezTo>
                      <a:pt x="13808" y="2983"/>
                      <a:pt x="13621" y="2462"/>
                      <a:pt x="13621" y="2024"/>
                    </a:cubicBezTo>
                    <a:cubicBezTo>
                      <a:pt x="13621" y="1356"/>
                      <a:pt x="13662" y="668"/>
                      <a:pt x="136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5" name="Google Shape;2075;p24"/>
              <p:cNvSpPr/>
              <p:nvPr/>
            </p:nvSpPr>
            <p:spPr>
              <a:xfrm>
                <a:off x="-444650" y="4099125"/>
                <a:ext cx="885950" cy="639200"/>
              </a:xfrm>
              <a:custGeom>
                <a:avLst/>
                <a:gdLst/>
                <a:ahLst/>
                <a:cxnLst/>
                <a:rect l="l" t="t" r="r" b="b"/>
                <a:pathLst>
                  <a:path w="35438" h="25568" extrusionOk="0">
                    <a:moveTo>
                      <a:pt x="30810" y="1"/>
                    </a:moveTo>
                    <a:cubicBezTo>
                      <a:pt x="30145" y="1"/>
                      <a:pt x="29451" y="118"/>
                      <a:pt x="28889" y="118"/>
                    </a:cubicBezTo>
                    <a:cubicBezTo>
                      <a:pt x="20858" y="118"/>
                      <a:pt x="12807" y="118"/>
                      <a:pt x="4777" y="139"/>
                    </a:cubicBezTo>
                    <a:cubicBezTo>
                      <a:pt x="4110" y="139"/>
                      <a:pt x="3401" y="160"/>
                      <a:pt x="2879" y="618"/>
                    </a:cubicBezTo>
                    <a:cubicBezTo>
                      <a:pt x="1398" y="1932"/>
                      <a:pt x="3839" y="2683"/>
                      <a:pt x="3713" y="3914"/>
                    </a:cubicBezTo>
                    <a:cubicBezTo>
                      <a:pt x="3651" y="4560"/>
                      <a:pt x="2379" y="5708"/>
                      <a:pt x="2024" y="6292"/>
                    </a:cubicBezTo>
                    <a:cubicBezTo>
                      <a:pt x="939" y="8085"/>
                      <a:pt x="293" y="10129"/>
                      <a:pt x="168" y="12215"/>
                    </a:cubicBezTo>
                    <a:cubicBezTo>
                      <a:pt x="147" y="12340"/>
                      <a:pt x="147" y="12465"/>
                      <a:pt x="147" y="12570"/>
                    </a:cubicBezTo>
                    <a:cubicBezTo>
                      <a:pt x="1" y="17596"/>
                      <a:pt x="3129" y="21372"/>
                      <a:pt x="7092" y="23332"/>
                    </a:cubicBezTo>
                    <a:cubicBezTo>
                      <a:pt x="10284" y="24897"/>
                      <a:pt x="13892" y="25501"/>
                      <a:pt x="17354" y="25564"/>
                    </a:cubicBezTo>
                    <a:cubicBezTo>
                      <a:pt x="17515" y="25566"/>
                      <a:pt x="17678" y="25568"/>
                      <a:pt x="17844" y="25568"/>
                    </a:cubicBezTo>
                    <a:cubicBezTo>
                      <a:pt x="20601" y="25568"/>
                      <a:pt x="24005" y="25228"/>
                      <a:pt x="27074" y="24146"/>
                    </a:cubicBezTo>
                    <a:cubicBezTo>
                      <a:pt x="30870" y="22790"/>
                      <a:pt x="34187" y="20266"/>
                      <a:pt x="35146" y="15844"/>
                    </a:cubicBezTo>
                    <a:cubicBezTo>
                      <a:pt x="35334" y="14927"/>
                      <a:pt x="35438" y="14009"/>
                      <a:pt x="35417" y="13070"/>
                    </a:cubicBezTo>
                    <a:cubicBezTo>
                      <a:pt x="35438" y="10901"/>
                      <a:pt x="34917" y="8774"/>
                      <a:pt x="33895" y="6855"/>
                    </a:cubicBezTo>
                    <a:cubicBezTo>
                      <a:pt x="33477" y="6083"/>
                      <a:pt x="31663" y="4102"/>
                      <a:pt x="31934" y="3205"/>
                    </a:cubicBezTo>
                    <a:cubicBezTo>
                      <a:pt x="32205" y="2308"/>
                      <a:pt x="33269" y="2454"/>
                      <a:pt x="33081" y="1307"/>
                    </a:cubicBezTo>
                    <a:cubicBezTo>
                      <a:pt x="32977" y="639"/>
                      <a:pt x="32497" y="431"/>
                      <a:pt x="31996" y="201"/>
                    </a:cubicBezTo>
                    <a:cubicBezTo>
                      <a:pt x="31641" y="48"/>
                      <a:pt x="31231" y="1"/>
                      <a:pt x="308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6" name="Google Shape;2076;p24"/>
              <p:cNvSpPr/>
              <p:nvPr/>
            </p:nvSpPr>
            <p:spPr>
              <a:xfrm>
                <a:off x="-407100" y="4098725"/>
                <a:ext cx="856750" cy="639600"/>
              </a:xfrm>
              <a:custGeom>
                <a:avLst/>
                <a:gdLst/>
                <a:ahLst/>
                <a:cxnLst/>
                <a:rect l="l" t="t" r="r" b="b"/>
                <a:pathLst>
                  <a:path w="34270" h="25584" extrusionOk="0">
                    <a:moveTo>
                      <a:pt x="29254" y="0"/>
                    </a:moveTo>
                    <a:cubicBezTo>
                      <a:pt x="28605" y="0"/>
                      <a:pt x="27929" y="113"/>
                      <a:pt x="27366" y="113"/>
                    </a:cubicBezTo>
                    <a:lnTo>
                      <a:pt x="25071" y="113"/>
                    </a:lnTo>
                    <a:cubicBezTo>
                      <a:pt x="25426" y="614"/>
                      <a:pt x="25760" y="1052"/>
                      <a:pt x="25906" y="1344"/>
                    </a:cubicBezTo>
                    <a:cubicBezTo>
                      <a:pt x="27387" y="4097"/>
                      <a:pt x="27825" y="7288"/>
                      <a:pt x="27178" y="10333"/>
                    </a:cubicBezTo>
                    <a:cubicBezTo>
                      <a:pt x="26219" y="14776"/>
                      <a:pt x="22902" y="17279"/>
                      <a:pt x="19085" y="18634"/>
                    </a:cubicBezTo>
                    <a:cubicBezTo>
                      <a:pt x="16016" y="19717"/>
                      <a:pt x="12631" y="20056"/>
                      <a:pt x="9876" y="20056"/>
                    </a:cubicBezTo>
                    <a:cubicBezTo>
                      <a:pt x="9710" y="20056"/>
                      <a:pt x="9547" y="20055"/>
                      <a:pt x="9387" y="20053"/>
                    </a:cubicBezTo>
                    <a:cubicBezTo>
                      <a:pt x="6237" y="20011"/>
                      <a:pt x="2962" y="19490"/>
                      <a:pt x="1" y="18238"/>
                    </a:cubicBezTo>
                    <a:lnTo>
                      <a:pt x="1" y="18238"/>
                    </a:lnTo>
                    <a:cubicBezTo>
                      <a:pt x="1294" y="20449"/>
                      <a:pt x="3234" y="22243"/>
                      <a:pt x="5570" y="23348"/>
                    </a:cubicBezTo>
                    <a:cubicBezTo>
                      <a:pt x="8761" y="24913"/>
                      <a:pt x="12369" y="25517"/>
                      <a:pt x="15832" y="25580"/>
                    </a:cubicBezTo>
                    <a:cubicBezTo>
                      <a:pt x="15992" y="25582"/>
                      <a:pt x="16155" y="25584"/>
                      <a:pt x="16320" y="25584"/>
                    </a:cubicBezTo>
                    <a:cubicBezTo>
                      <a:pt x="19078" y="25584"/>
                      <a:pt x="22480" y="25243"/>
                      <a:pt x="25530" y="24141"/>
                    </a:cubicBezTo>
                    <a:cubicBezTo>
                      <a:pt x="29347" y="22785"/>
                      <a:pt x="32664" y="20282"/>
                      <a:pt x="33623" y="15860"/>
                    </a:cubicBezTo>
                    <a:cubicBezTo>
                      <a:pt x="34270" y="12794"/>
                      <a:pt x="33832" y="9624"/>
                      <a:pt x="32372" y="6871"/>
                    </a:cubicBezTo>
                    <a:cubicBezTo>
                      <a:pt x="31955" y="6099"/>
                      <a:pt x="30161" y="4118"/>
                      <a:pt x="30411" y="3221"/>
                    </a:cubicBezTo>
                    <a:cubicBezTo>
                      <a:pt x="30661" y="2303"/>
                      <a:pt x="31767" y="2470"/>
                      <a:pt x="31579" y="1302"/>
                    </a:cubicBezTo>
                    <a:cubicBezTo>
                      <a:pt x="31454" y="634"/>
                      <a:pt x="30974" y="426"/>
                      <a:pt x="30474" y="217"/>
                    </a:cubicBezTo>
                    <a:cubicBezTo>
                      <a:pt x="30107" y="50"/>
                      <a:pt x="29686" y="0"/>
                      <a:pt x="292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7" name="Google Shape;2077;p24"/>
              <p:cNvSpPr/>
              <p:nvPr/>
            </p:nvSpPr>
            <p:spPr>
              <a:xfrm>
                <a:off x="-379400" y="4096850"/>
                <a:ext cx="56782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22713" h="1398" extrusionOk="0">
                    <a:moveTo>
                      <a:pt x="12719" y="0"/>
                    </a:moveTo>
                    <a:cubicBezTo>
                      <a:pt x="9671" y="0"/>
                      <a:pt x="6620" y="11"/>
                      <a:pt x="3565" y="21"/>
                    </a:cubicBezTo>
                    <a:cubicBezTo>
                      <a:pt x="3367" y="21"/>
                      <a:pt x="3160" y="18"/>
                      <a:pt x="2950" y="18"/>
                    </a:cubicBezTo>
                    <a:cubicBezTo>
                      <a:pt x="1920" y="18"/>
                      <a:pt x="795" y="90"/>
                      <a:pt x="102" y="939"/>
                    </a:cubicBezTo>
                    <a:cubicBezTo>
                      <a:pt x="1" y="1075"/>
                      <a:pt x="120" y="1238"/>
                      <a:pt x="257" y="1238"/>
                    </a:cubicBezTo>
                    <a:cubicBezTo>
                      <a:pt x="289" y="1238"/>
                      <a:pt x="322" y="1229"/>
                      <a:pt x="353" y="1210"/>
                    </a:cubicBezTo>
                    <a:lnTo>
                      <a:pt x="373" y="1210"/>
                    </a:lnTo>
                    <a:cubicBezTo>
                      <a:pt x="874" y="736"/>
                      <a:pt x="1586" y="632"/>
                      <a:pt x="2294" y="632"/>
                    </a:cubicBezTo>
                    <a:cubicBezTo>
                      <a:pt x="2737" y="632"/>
                      <a:pt x="3179" y="672"/>
                      <a:pt x="3565" y="689"/>
                    </a:cubicBezTo>
                    <a:cubicBezTo>
                      <a:pt x="5004" y="772"/>
                      <a:pt x="6464" y="814"/>
                      <a:pt x="7903" y="876"/>
                    </a:cubicBezTo>
                    <a:cubicBezTo>
                      <a:pt x="10886" y="1022"/>
                      <a:pt x="13868" y="1147"/>
                      <a:pt x="16830" y="1252"/>
                    </a:cubicBezTo>
                    <a:cubicBezTo>
                      <a:pt x="18520" y="1335"/>
                      <a:pt x="20188" y="1356"/>
                      <a:pt x="21857" y="1398"/>
                    </a:cubicBezTo>
                    <a:cubicBezTo>
                      <a:pt x="22378" y="1398"/>
                      <a:pt x="22712" y="835"/>
                      <a:pt x="22441" y="376"/>
                    </a:cubicBezTo>
                    <a:cubicBezTo>
                      <a:pt x="22337" y="167"/>
                      <a:pt x="22107" y="42"/>
                      <a:pt x="21857" y="42"/>
                    </a:cubicBezTo>
                    <a:cubicBezTo>
                      <a:pt x="18812" y="11"/>
                      <a:pt x="15766" y="0"/>
                      <a:pt x="12719" y="0"/>
                    </a:cubicBezTo>
                    <a:close/>
                  </a:path>
                </a:pathLst>
              </a:custGeom>
              <a:solidFill>
                <a:srgbClr val="EFC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8" name="Google Shape;2078;p24"/>
              <p:cNvSpPr/>
              <p:nvPr/>
            </p:nvSpPr>
            <p:spPr>
              <a:xfrm>
                <a:off x="-421175" y="4252575"/>
                <a:ext cx="101525" cy="278400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1136" extrusionOk="0">
                    <a:moveTo>
                      <a:pt x="3127" y="0"/>
                    </a:moveTo>
                    <a:cubicBezTo>
                      <a:pt x="3020" y="0"/>
                      <a:pt x="2907" y="28"/>
                      <a:pt x="2795" y="91"/>
                    </a:cubicBezTo>
                    <a:cubicBezTo>
                      <a:pt x="2316" y="341"/>
                      <a:pt x="1878" y="696"/>
                      <a:pt x="1544" y="1134"/>
                    </a:cubicBezTo>
                    <a:cubicBezTo>
                      <a:pt x="1210" y="1489"/>
                      <a:pt x="918" y="1906"/>
                      <a:pt x="689" y="2365"/>
                    </a:cubicBezTo>
                    <a:cubicBezTo>
                      <a:pt x="272" y="3282"/>
                      <a:pt x="42" y="4283"/>
                      <a:pt x="21" y="5285"/>
                    </a:cubicBezTo>
                    <a:cubicBezTo>
                      <a:pt x="0" y="6307"/>
                      <a:pt x="188" y="7308"/>
                      <a:pt x="543" y="8267"/>
                    </a:cubicBezTo>
                    <a:cubicBezTo>
                      <a:pt x="751" y="8747"/>
                      <a:pt x="981" y="9227"/>
                      <a:pt x="1252" y="9686"/>
                    </a:cubicBezTo>
                    <a:cubicBezTo>
                      <a:pt x="1586" y="10228"/>
                      <a:pt x="1961" y="10874"/>
                      <a:pt x="2587" y="11104"/>
                    </a:cubicBezTo>
                    <a:cubicBezTo>
                      <a:pt x="2670" y="11125"/>
                      <a:pt x="2754" y="11135"/>
                      <a:pt x="2835" y="11135"/>
                    </a:cubicBezTo>
                    <a:cubicBezTo>
                      <a:pt x="3081" y="11135"/>
                      <a:pt x="3312" y="11041"/>
                      <a:pt x="3484" y="10854"/>
                    </a:cubicBezTo>
                    <a:cubicBezTo>
                      <a:pt x="3713" y="10624"/>
                      <a:pt x="3797" y="10290"/>
                      <a:pt x="3713" y="9978"/>
                    </a:cubicBezTo>
                    <a:cubicBezTo>
                      <a:pt x="3651" y="9686"/>
                      <a:pt x="3505" y="9435"/>
                      <a:pt x="3296" y="9227"/>
                    </a:cubicBezTo>
                    <a:cubicBezTo>
                      <a:pt x="3171" y="9060"/>
                      <a:pt x="3067" y="8872"/>
                      <a:pt x="2962" y="8705"/>
                    </a:cubicBezTo>
                    <a:cubicBezTo>
                      <a:pt x="2837" y="8518"/>
                      <a:pt x="2754" y="8330"/>
                      <a:pt x="2649" y="8163"/>
                    </a:cubicBezTo>
                    <a:cubicBezTo>
                      <a:pt x="2608" y="8038"/>
                      <a:pt x="2545" y="7933"/>
                      <a:pt x="2503" y="7829"/>
                    </a:cubicBezTo>
                    <a:cubicBezTo>
                      <a:pt x="2482" y="7787"/>
                      <a:pt x="2462" y="7725"/>
                      <a:pt x="2441" y="7683"/>
                    </a:cubicBezTo>
                    <a:cubicBezTo>
                      <a:pt x="2295" y="7287"/>
                      <a:pt x="2149" y="6891"/>
                      <a:pt x="2044" y="6473"/>
                    </a:cubicBezTo>
                    <a:cubicBezTo>
                      <a:pt x="1940" y="6098"/>
                      <a:pt x="1878" y="5723"/>
                      <a:pt x="1878" y="5326"/>
                    </a:cubicBezTo>
                    <a:cubicBezTo>
                      <a:pt x="1794" y="4575"/>
                      <a:pt x="1919" y="3804"/>
                      <a:pt x="2211" y="3095"/>
                    </a:cubicBezTo>
                    <a:cubicBezTo>
                      <a:pt x="2357" y="2740"/>
                      <a:pt x="2545" y="2406"/>
                      <a:pt x="2754" y="2073"/>
                    </a:cubicBezTo>
                    <a:cubicBezTo>
                      <a:pt x="3004" y="1739"/>
                      <a:pt x="3338" y="1468"/>
                      <a:pt x="3609" y="1155"/>
                    </a:cubicBezTo>
                    <a:cubicBezTo>
                      <a:pt x="4060" y="686"/>
                      <a:pt x="3659" y="0"/>
                      <a:pt x="3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9" name="Google Shape;2079;p24"/>
              <p:cNvSpPr/>
              <p:nvPr/>
            </p:nvSpPr>
            <p:spPr>
              <a:xfrm>
                <a:off x="-382600" y="4074425"/>
                <a:ext cx="764475" cy="96500"/>
              </a:xfrm>
              <a:custGeom>
                <a:avLst/>
                <a:gdLst/>
                <a:ahLst/>
                <a:cxnLst/>
                <a:rect l="l" t="t" r="r" b="b"/>
                <a:pathLst>
                  <a:path w="30579" h="3860" extrusionOk="0">
                    <a:moveTo>
                      <a:pt x="13830" y="0"/>
                    </a:moveTo>
                    <a:lnTo>
                      <a:pt x="13079" y="21"/>
                    </a:lnTo>
                    <a:lnTo>
                      <a:pt x="12849" y="21"/>
                    </a:lnTo>
                    <a:cubicBezTo>
                      <a:pt x="12369" y="21"/>
                      <a:pt x="11890" y="42"/>
                      <a:pt x="11431" y="42"/>
                    </a:cubicBezTo>
                    <a:cubicBezTo>
                      <a:pt x="4861" y="272"/>
                      <a:pt x="1" y="981"/>
                      <a:pt x="1" y="1940"/>
                    </a:cubicBezTo>
                    <a:cubicBezTo>
                      <a:pt x="1" y="2879"/>
                      <a:pt x="5257" y="3650"/>
                      <a:pt x="12244" y="3838"/>
                    </a:cubicBezTo>
                    <a:lnTo>
                      <a:pt x="13371" y="3859"/>
                    </a:lnTo>
                    <a:lnTo>
                      <a:pt x="17584" y="3859"/>
                    </a:lnTo>
                    <a:lnTo>
                      <a:pt x="18189" y="3838"/>
                    </a:lnTo>
                    <a:cubicBezTo>
                      <a:pt x="25239" y="3671"/>
                      <a:pt x="30578" y="2879"/>
                      <a:pt x="30578" y="1919"/>
                    </a:cubicBezTo>
                    <a:cubicBezTo>
                      <a:pt x="30578" y="1002"/>
                      <a:pt x="25343" y="209"/>
                      <a:pt x="18376" y="21"/>
                    </a:cubicBezTo>
                    <a:lnTo>
                      <a:pt x="17709" y="21"/>
                    </a:lnTo>
                    <a:lnTo>
                      <a:pt x="1679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0" name="Google Shape;2080;p24"/>
              <p:cNvSpPr/>
              <p:nvPr/>
            </p:nvSpPr>
            <p:spPr>
              <a:xfrm>
                <a:off x="-344775" y="4194850"/>
                <a:ext cx="683725" cy="48325"/>
              </a:xfrm>
              <a:custGeom>
                <a:avLst/>
                <a:gdLst/>
                <a:ahLst/>
                <a:cxnLst/>
                <a:rect l="l" t="t" r="r" b="b"/>
                <a:pathLst>
                  <a:path w="27349" h="1933" extrusionOk="0">
                    <a:moveTo>
                      <a:pt x="27145" y="0"/>
                    </a:moveTo>
                    <a:cubicBezTo>
                      <a:pt x="27139" y="0"/>
                      <a:pt x="27132" y="1"/>
                      <a:pt x="27125" y="1"/>
                    </a:cubicBezTo>
                    <a:cubicBezTo>
                      <a:pt x="26249" y="64"/>
                      <a:pt x="25394" y="273"/>
                      <a:pt x="24539" y="419"/>
                    </a:cubicBezTo>
                    <a:cubicBezTo>
                      <a:pt x="23684" y="565"/>
                      <a:pt x="22829" y="690"/>
                      <a:pt x="21974" y="815"/>
                    </a:cubicBezTo>
                    <a:cubicBezTo>
                      <a:pt x="20201" y="1065"/>
                      <a:pt x="18428" y="1232"/>
                      <a:pt x="16634" y="1336"/>
                    </a:cubicBezTo>
                    <a:cubicBezTo>
                      <a:pt x="14996" y="1444"/>
                      <a:pt x="13354" y="1496"/>
                      <a:pt x="11711" y="1496"/>
                    </a:cubicBezTo>
                    <a:cubicBezTo>
                      <a:pt x="9839" y="1496"/>
                      <a:pt x="7967" y="1428"/>
                      <a:pt x="6101" y="1295"/>
                    </a:cubicBezTo>
                    <a:cubicBezTo>
                      <a:pt x="4161" y="1169"/>
                      <a:pt x="2201" y="940"/>
                      <a:pt x="365" y="210"/>
                    </a:cubicBezTo>
                    <a:cubicBezTo>
                      <a:pt x="333" y="195"/>
                      <a:pt x="303" y="189"/>
                      <a:pt x="276" y="189"/>
                    </a:cubicBezTo>
                    <a:cubicBezTo>
                      <a:pt x="70" y="189"/>
                      <a:pt x="1" y="559"/>
                      <a:pt x="240" y="669"/>
                    </a:cubicBezTo>
                    <a:lnTo>
                      <a:pt x="240" y="648"/>
                    </a:lnTo>
                    <a:cubicBezTo>
                      <a:pt x="1867" y="1295"/>
                      <a:pt x="3598" y="1545"/>
                      <a:pt x="5329" y="1691"/>
                    </a:cubicBezTo>
                    <a:cubicBezTo>
                      <a:pt x="7060" y="1816"/>
                      <a:pt x="8812" y="1899"/>
                      <a:pt x="10564" y="1920"/>
                    </a:cubicBezTo>
                    <a:cubicBezTo>
                      <a:pt x="11015" y="1928"/>
                      <a:pt x="11466" y="1932"/>
                      <a:pt x="11917" y="1932"/>
                    </a:cubicBezTo>
                    <a:cubicBezTo>
                      <a:pt x="15053" y="1932"/>
                      <a:pt x="18188" y="1743"/>
                      <a:pt x="21306" y="1378"/>
                    </a:cubicBezTo>
                    <a:cubicBezTo>
                      <a:pt x="22266" y="1253"/>
                      <a:pt x="23225" y="1128"/>
                      <a:pt x="24185" y="961"/>
                    </a:cubicBezTo>
                    <a:cubicBezTo>
                      <a:pt x="25186" y="836"/>
                      <a:pt x="26187" y="648"/>
                      <a:pt x="27167" y="356"/>
                    </a:cubicBezTo>
                    <a:cubicBezTo>
                      <a:pt x="27349" y="295"/>
                      <a:pt x="27335" y="0"/>
                      <a:pt x="271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1" name="Google Shape;2081;p24"/>
              <p:cNvSpPr/>
              <p:nvPr/>
            </p:nvSpPr>
            <p:spPr>
              <a:xfrm>
                <a:off x="-87975" y="3048225"/>
                <a:ext cx="299850" cy="395975"/>
              </a:xfrm>
              <a:custGeom>
                <a:avLst/>
                <a:gdLst/>
                <a:ahLst/>
                <a:cxnLst/>
                <a:rect l="l" t="t" r="r" b="b"/>
                <a:pathLst>
                  <a:path w="11994" h="15839" extrusionOk="0">
                    <a:moveTo>
                      <a:pt x="7488" y="1"/>
                    </a:moveTo>
                    <a:cubicBezTo>
                      <a:pt x="5319" y="1544"/>
                      <a:pt x="3463" y="3442"/>
                      <a:pt x="1982" y="5653"/>
                    </a:cubicBezTo>
                    <a:cubicBezTo>
                      <a:pt x="1189" y="6863"/>
                      <a:pt x="480" y="8177"/>
                      <a:pt x="251" y="9616"/>
                    </a:cubicBezTo>
                    <a:cubicBezTo>
                      <a:pt x="0" y="11055"/>
                      <a:pt x="230" y="12620"/>
                      <a:pt x="1127" y="13746"/>
                    </a:cubicBezTo>
                    <a:cubicBezTo>
                      <a:pt x="2087" y="14976"/>
                      <a:pt x="4954" y="15839"/>
                      <a:pt x="6977" y="15839"/>
                    </a:cubicBezTo>
                    <a:cubicBezTo>
                      <a:pt x="7457" y="15839"/>
                      <a:pt x="7891" y="15790"/>
                      <a:pt x="8239" y="15686"/>
                    </a:cubicBezTo>
                    <a:cubicBezTo>
                      <a:pt x="9386" y="15352"/>
                      <a:pt x="10596" y="14935"/>
                      <a:pt x="11243" y="13934"/>
                    </a:cubicBezTo>
                    <a:cubicBezTo>
                      <a:pt x="11994" y="12745"/>
                      <a:pt x="11702" y="11222"/>
                      <a:pt x="11284" y="9887"/>
                    </a:cubicBezTo>
                    <a:cubicBezTo>
                      <a:pt x="10784" y="8219"/>
                      <a:pt x="10116" y="6592"/>
                      <a:pt x="9303" y="5027"/>
                    </a:cubicBezTo>
                    <a:cubicBezTo>
                      <a:pt x="8469" y="3442"/>
                      <a:pt x="7488" y="1815"/>
                      <a:pt x="7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2" name="Google Shape;2082;p24"/>
              <p:cNvSpPr/>
              <p:nvPr/>
            </p:nvSpPr>
            <p:spPr>
              <a:xfrm>
                <a:off x="-362775" y="3280550"/>
                <a:ext cx="38850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15540" h="10776" extrusionOk="0">
                    <a:moveTo>
                      <a:pt x="8469" y="1"/>
                    </a:moveTo>
                    <a:cubicBezTo>
                      <a:pt x="6698" y="1"/>
                      <a:pt x="4925" y="592"/>
                      <a:pt x="3296" y="1366"/>
                    </a:cubicBezTo>
                    <a:cubicBezTo>
                      <a:pt x="2232" y="1887"/>
                      <a:pt x="1169" y="2492"/>
                      <a:pt x="0" y="2722"/>
                    </a:cubicBezTo>
                    <a:cubicBezTo>
                      <a:pt x="1648" y="3473"/>
                      <a:pt x="2754" y="5037"/>
                      <a:pt x="3797" y="6518"/>
                    </a:cubicBezTo>
                    <a:cubicBezTo>
                      <a:pt x="5100" y="8400"/>
                      <a:pt x="7509" y="10776"/>
                      <a:pt x="9880" y="10776"/>
                    </a:cubicBezTo>
                    <a:cubicBezTo>
                      <a:pt x="10846" y="10776"/>
                      <a:pt x="11806" y="10381"/>
                      <a:pt x="12682" y="9396"/>
                    </a:cubicBezTo>
                    <a:cubicBezTo>
                      <a:pt x="15539" y="6184"/>
                      <a:pt x="14184" y="991"/>
                      <a:pt x="9887" y="135"/>
                    </a:cubicBezTo>
                    <a:cubicBezTo>
                      <a:pt x="9416" y="43"/>
                      <a:pt x="8943" y="1"/>
                      <a:pt x="8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3" name="Google Shape;2083;p24"/>
              <p:cNvSpPr/>
              <p:nvPr/>
            </p:nvSpPr>
            <p:spPr>
              <a:xfrm>
                <a:off x="115375" y="3427800"/>
                <a:ext cx="342625" cy="242025"/>
              </a:xfrm>
              <a:custGeom>
                <a:avLst/>
                <a:gdLst/>
                <a:ahLst/>
                <a:cxnLst/>
                <a:rect l="l" t="t" r="r" b="b"/>
                <a:pathLst>
                  <a:path w="13705" h="9681" extrusionOk="0">
                    <a:moveTo>
                      <a:pt x="5521" y="0"/>
                    </a:moveTo>
                    <a:cubicBezTo>
                      <a:pt x="3879" y="0"/>
                      <a:pt x="2201" y="648"/>
                      <a:pt x="1190" y="1963"/>
                    </a:cubicBezTo>
                    <a:cubicBezTo>
                      <a:pt x="1" y="3485"/>
                      <a:pt x="105" y="7386"/>
                      <a:pt x="1628" y="8700"/>
                    </a:cubicBezTo>
                    <a:cubicBezTo>
                      <a:pt x="2149" y="9096"/>
                      <a:pt x="2754" y="9367"/>
                      <a:pt x="3401" y="9492"/>
                    </a:cubicBezTo>
                    <a:cubicBezTo>
                      <a:pt x="3876" y="9600"/>
                      <a:pt x="4379" y="9680"/>
                      <a:pt x="4869" y="9680"/>
                    </a:cubicBezTo>
                    <a:cubicBezTo>
                      <a:pt x="5326" y="9680"/>
                      <a:pt x="5772" y="9611"/>
                      <a:pt x="6175" y="9430"/>
                    </a:cubicBezTo>
                    <a:cubicBezTo>
                      <a:pt x="7030" y="9054"/>
                      <a:pt x="7614" y="8262"/>
                      <a:pt x="8198" y="7552"/>
                    </a:cubicBezTo>
                    <a:cubicBezTo>
                      <a:pt x="9741" y="5696"/>
                      <a:pt x="11598" y="4132"/>
                      <a:pt x="13704" y="2943"/>
                    </a:cubicBezTo>
                    <a:lnTo>
                      <a:pt x="13704" y="2943"/>
                    </a:lnTo>
                    <a:cubicBezTo>
                      <a:pt x="13689" y="2943"/>
                      <a:pt x="13673" y="2943"/>
                      <a:pt x="13657" y="2943"/>
                    </a:cubicBezTo>
                    <a:cubicBezTo>
                      <a:pt x="12488" y="2943"/>
                      <a:pt x="11459" y="2184"/>
                      <a:pt x="10451" y="1566"/>
                    </a:cubicBezTo>
                    <a:cubicBezTo>
                      <a:pt x="9011" y="690"/>
                      <a:pt x="7364" y="23"/>
                      <a:pt x="5674" y="2"/>
                    </a:cubicBezTo>
                    <a:cubicBezTo>
                      <a:pt x="5623" y="1"/>
                      <a:pt x="5572" y="0"/>
                      <a:pt x="5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4" name="Google Shape;2084;p24"/>
              <p:cNvSpPr/>
              <p:nvPr/>
            </p:nvSpPr>
            <p:spPr>
              <a:xfrm>
                <a:off x="-599000" y="3372050"/>
                <a:ext cx="280575" cy="358800"/>
              </a:xfrm>
              <a:custGeom>
                <a:avLst/>
                <a:gdLst/>
                <a:ahLst/>
                <a:cxnLst/>
                <a:rect l="l" t="t" r="r" b="b"/>
                <a:pathLst>
                  <a:path w="11223" h="14352" extrusionOk="0">
                    <a:moveTo>
                      <a:pt x="6738" y="0"/>
                    </a:moveTo>
                    <a:cubicBezTo>
                      <a:pt x="5799" y="2503"/>
                      <a:pt x="3401" y="4130"/>
                      <a:pt x="1628" y="6153"/>
                    </a:cubicBezTo>
                    <a:cubicBezTo>
                      <a:pt x="1065" y="6779"/>
                      <a:pt x="543" y="7509"/>
                      <a:pt x="335" y="8343"/>
                    </a:cubicBezTo>
                    <a:cubicBezTo>
                      <a:pt x="1" y="9720"/>
                      <a:pt x="627" y="11222"/>
                      <a:pt x="1690" y="12160"/>
                    </a:cubicBezTo>
                    <a:cubicBezTo>
                      <a:pt x="2805" y="13135"/>
                      <a:pt x="5700" y="14352"/>
                      <a:pt x="7843" y="14352"/>
                    </a:cubicBezTo>
                    <a:cubicBezTo>
                      <a:pt x="8588" y="14352"/>
                      <a:pt x="9243" y="14205"/>
                      <a:pt x="9700" y="13850"/>
                    </a:cubicBezTo>
                    <a:cubicBezTo>
                      <a:pt x="10159" y="13453"/>
                      <a:pt x="10492" y="12932"/>
                      <a:pt x="10680" y="12369"/>
                    </a:cubicBezTo>
                    <a:cubicBezTo>
                      <a:pt x="11222" y="10888"/>
                      <a:pt x="11097" y="9219"/>
                      <a:pt x="10638" y="7697"/>
                    </a:cubicBezTo>
                    <a:cubicBezTo>
                      <a:pt x="10180" y="6195"/>
                      <a:pt x="9408" y="4798"/>
                      <a:pt x="8636" y="3400"/>
                    </a:cubicBezTo>
                    <a:lnTo>
                      <a:pt x="673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5" name="Google Shape;2085;p24"/>
              <p:cNvSpPr/>
              <p:nvPr/>
            </p:nvSpPr>
            <p:spPr>
              <a:xfrm>
                <a:off x="-774725" y="3756400"/>
                <a:ext cx="404150" cy="240475"/>
              </a:xfrm>
              <a:custGeom>
                <a:avLst/>
                <a:gdLst/>
                <a:ahLst/>
                <a:cxnLst/>
                <a:rect l="l" t="t" r="r" b="b"/>
                <a:pathLst>
                  <a:path w="16166" h="9619" extrusionOk="0">
                    <a:moveTo>
                      <a:pt x="7254" y="0"/>
                    </a:moveTo>
                    <a:cubicBezTo>
                      <a:pt x="6812" y="0"/>
                      <a:pt x="6370" y="63"/>
                      <a:pt x="5945" y="186"/>
                    </a:cubicBezTo>
                    <a:cubicBezTo>
                      <a:pt x="3150" y="1166"/>
                      <a:pt x="2775" y="5505"/>
                      <a:pt x="1" y="6527"/>
                    </a:cubicBezTo>
                    <a:cubicBezTo>
                      <a:pt x="1878" y="7674"/>
                      <a:pt x="3797" y="8842"/>
                      <a:pt x="5945" y="9363"/>
                    </a:cubicBezTo>
                    <a:cubicBezTo>
                      <a:pt x="6626" y="9528"/>
                      <a:pt x="7337" y="9618"/>
                      <a:pt x="8045" y="9618"/>
                    </a:cubicBezTo>
                    <a:cubicBezTo>
                      <a:pt x="9575" y="9618"/>
                      <a:pt x="11090" y="9200"/>
                      <a:pt x="12244" y="8216"/>
                    </a:cubicBezTo>
                    <a:cubicBezTo>
                      <a:pt x="16166" y="4900"/>
                      <a:pt x="11973" y="958"/>
                      <a:pt x="8386" y="144"/>
                    </a:cubicBezTo>
                    <a:cubicBezTo>
                      <a:pt x="8018" y="47"/>
                      <a:pt x="7636" y="0"/>
                      <a:pt x="72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6" name="Google Shape;2086;p24"/>
              <p:cNvSpPr/>
              <p:nvPr/>
            </p:nvSpPr>
            <p:spPr>
              <a:xfrm>
                <a:off x="-363300" y="3801175"/>
                <a:ext cx="288900" cy="172000"/>
              </a:xfrm>
              <a:custGeom>
                <a:avLst/>
                <a:gdLst/>
                <a:ahLst/>
                <a:cxnLst/>
                <a:rect l="l" t="t" r="r" b="b"/>
                <a:pathLst>
                  <a:path w="11556" h="6880" extrusionOk="0">
                    <a:moveTo>
                      <a:pt x="6380" y="1"/>
                    </a:moveTo>
                    <a:cubicBezTo>
                      <a:pt x="6107" y="1"/>
                      <a:pt x="5834" y="37"/>
                      <a:pt x="5570" y="105"/>
                    </a:cubicBezTo>
                    <a:cubicBezTo>
                      <a:pt x="3004" y="668"/>
                      <a:pt x="1" y="3505"/>
                      <a:pt x="2816" y="5883"/>
                    </a:cubicBezTo>
                    <a:cubicBezTo>
                      <a:pt x="3628" y="6581"/>
                      <a:pt x="4712" y="6880"/>
                      <a:pt x="5803" y="6880"/>
                    </a:cubicBezTo>
                    <a:cubicBezTo>
                      <a:pt x="6310" y="6880"/>
                      <a:pt x="6818" y="6815"/>
                      <a:pt x="7301" y="6696"/>
                    </a:cubicBezTo>
                    <a:cubicBezTo>
                      <a:pt x="8844" y="6321"/>
                      <a:pt x="10221" y="5487"/>
                      <a:pt x="11556" y="4652"/>
                    </a:cubicBezTo>
                    <a:cubicBezTo>
                      <a:pt x="9574" y="3943"/>
                      <a:pt x="9303" y="835"/>
                      <a:pt x="7301" y="147"/>
                    </a:cubicBezTo>
                    <a:cubicBezTo>
                      <a:pt x="7002" y="47"/>
                      <a:pt x="6691" y="1"/>
                      <a:pt x="63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7" name="Google Shape;2087;p24"/>
              <p:cNvSpPr/>
              <p:nvPr/>
            </p:nvSpPr>
            <p:spPr>
              <a:xfrm>
                <a:off x="310400" y="3783750"/>
                <a:ext cx="34365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13746" h="13359" extrusionOk="0">
                    <a:moveTo>
                      <a:pt x="9293" y="1"/>
                    </a:moveTo>
                    <a:cubicBezTo>
                      <a:pt x="9101" y="1"/>
                      <a:pt x="8909" y="11"/>
                      <a:pt x="8719" y="31"/>
                    </a:cubicBezTo>
                    <a:cubicBezTo>
                      <a:pt x="8344" y="51"/>
                      <a:pt x="5465" y="1428"/>
                      <a:pt x="6237" y="1699"/>
                    </a:cubicBezTo>
                    <a:cubicBezTo>
                      <a:pt x="5261" y="1359"/>
                      <a:pt x="4280" y="1014"/>
                      <a:pt x="3356" y="1014"/>
                    </a:cubicBezTo>
                    <a:cubicBezTo>
                      <a:pt x="2523" y="1014"/>
                      <a:pt x="1736" y="1295"/>
                      <a:pt x="1044" y="2116"/>
                    </a:cubicBezTo>
                    <a:cubicBezTo>
                      <a:pt x="1" y="3368"/>
                      <a:pt x="42" y="4932"/>
                      <a:pt x="710" y="6350"/>
                    </a:cubicBezTo>
                    <a:cubicBezTo>
                      <a:pt x="1440" y="7873"/>
                      <a:pt x="2754" y="8999"/>
                      <a:pt x="4089" y="10000"/>
                    </a:cubicBezTo>
                    <a:cubicBezTo>
                      <a:pt x="5445" y="11002"/>
                      <a:pt x="6842" y="12003"/>
                      <a:pt x="7822" y="13359"/>
                    </a:cubicBezTo>
                    <a:cubicBezTo>
                      <a:pt x="8698" y="11273"/>
                      <a:pt x="10430" y="9708"/>
                      <a:pt x="11702" y="7852"/>
                    </a:cubicBezTo>
                    <a:cubicBezTo>
                      <a:pt x="12974" y="5975"/>
                      <a:pt x="13746" y="3389"/>
                      <a:pt x="12494" y="1511"/>
                    </a:cubicBezTo>
                    <a:cubicBezTo>
                      <a:pt x="11772" y="428"/>
                      <a:pt x="10533" y="1"/>
                      <a:pt x="92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8" name="Google Shape;2088;p24"/>
              <p:cNvSpPr/>
              <p:nvPr/>
            </p:nvSpPr>
            <p:spPr>
              <a:xfrm>
                <a:off x="246275" y="4135325"/>
                <a:ext cx="361900" cy="338025"/>
              </a:xfrm>
              <a:custGeom>
                <a:avLst/>
                <a:gdLst/>
                <a:ahLst/>
                <a:cxnLst/>
                <a:rect l="l" t="t" r="r" b="b"/>
                <a:pathLst>
                  <a:path w="14476" h="13521" extrusionOk="0">
                    <a:moveTo>
                      <a:pt x="8206" y="1"/>
                    </a:moveTo>
                    <a:cubicBezTo>
                      <a:pt x="6708" y="1"/>
                      <a:pt x="5273" y="326"/>
                      <a:pt x="4359" y="964"/>
                    </a:cubicBezTo>
                    <a:cubicBezTo>
                      <a:pt x="0" y="4051"/>
                      <a:pt x="6779" y="8807"/>
                      <a:pt x="9073" y="10308"/>
                    </a:cubicBezTo>
                    <a:cubicBezTo>
                      <a:pt x="10429" y="11184"/>
                      <a:pt x="11618" y="12269"/>
                      <a:pt x="12640" y="13520"/>
                    </a:cubicBezTo>
                    <a:cubicBezTo>
                      <a:pt x="12473" y="12019"/>
                      <a:pt x="13203" y="10579"/>
                      <a:pt x="13662" y="9140"/>
                    </a:cubicBezTo>
                    <a:cubicBezTo>
                      <a:pt x="14267" y="7347"/>
                      <a:pt x="14475" y="5428"/>
                      <a:pt x="14288" y="3530"/>
                    </a:cubicBezTo>
                    <a:cubicBezTo>
                      <a:pt x="14056" y="1148"/>
                      <a:pt x="11019" y="1"/>
                      <a:pt x="8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9" name="Google Shape;2089;p24"/>
              <p:cNvSpPr/>
              <p:nvPr/>
            </p:nvSpPr>
            <p:spPr>
              <a:xfrm>
                <a:off x="82525" y="3734450"/>
                <a:ext cx="209650" cy="273450"/>
              </a:xfrm>
              <a:custGeom>
                <a:avLst/>
                <a:gdLst/>
                <a:ahLst/>
                <a:cxnLst/>
                <a:rect l="l" t="t" r="r" b="b"/>
                <a:pathLst>
                  <a:path w="8386" h="10938" extrusionOk="0">
                    <a:moveTo>
                      <a:pt x="4423" y="0"/>
                    </a:moveTo>
                    <a:cubicBezTo>
                      <a:pt x="3755" y="2065"/>
                      <a:pt x="1857" y="3442"/>
                      <a:pt x="689" y="5277"/>
                    </a:cubicBezTo>
                    <a:cubicBezTo>
                      <a:pt x="272" y="5861"/>
                      <a:pt x="22" y="6570"/>
                      <a:pt x="1" y="7300"/>
                    </a:cubicBezTo>
                    <a:cubicBezTo>
                      <a:pt x="43" y="8343"/>
                      <a:pt x="773" y="9282"/>
                      <a:pt x="1670" y="9824"/>
                    </a:cubicBezTo>
                    <a:cubicBezTo>
                      <a:pt x="2600" y="10389"/>
                      <a:pt x="4096" y="10937"/>
                      <a:pt x="5426" y="10937"/>
                    </a:cubicBezTo>
                    <a:cubicBezTo>
                      <a:pt x="6749" y="10937"/>
                      <a:pt x="7907" y="10394"/>
                      <a:pt x="8177" y="8781"/>
                    </a:cubicBezTo>
                    <a:cubicBezTo>
                      <a:pt x="8386" y="7634"/>
                      <a:pt x="7823" y="6508"/>
                      <a:pt x="7280" y="5465"/>
                    </a:cubicBezTo>
                    <a:lnTo>
                      <a:pt x="442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0" name="Google Shape;2090;p24"/>
              <p:cNvSpPr/>
              <p:nvPr/>
            </p:nvSpPr>
            <p:spPr>
              <a:xfrm>
                <a:off x="-193825" y="3651200"/>
                <a:ext cx="20770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024" extrusionOk="0">
                    <a:moveTo>
                      <a:pt x="2994" y="0"/>
                    </a:moveTo>
                    <a:cubicBezTo>
                      <a:pt x="2629" y="0"/>
                      <a:pt x="2262" y="81"/>
                      <a:pt x="1919" y="243"/>
                    </a:cubicBezTo>
                    <a:cubicBezTo>
                      <a:pt x="605" y="890"/>
                      <a:pt x="0" y="2454"/>
                      <a:pt x="84" y="3914"/>
                    </a:cubicBezTo>
                    <a:cubicBezTo>
                      <a:pt x="167" y="5353"/>
                      <a:pt x="772" y="6730"/>
                      <a:pt x="1398" y="8023"/>
                    </a:cubicBezTo>
                    <a:lnTo>
                      <a:pt x="5257" y="6063"/>
                    </a:lnTo>
                    <a:cubicBezTo>
                      <a:pt x="6320" y="5520"/>
                      <a:pt x="7488" y="4895"/>
                      <a:pt x="7905" y="3789"/>
                    </a:cubicBezTo>
                    <a:cubicBezTo>
                      <a:pt x="8308" y="2755"/>
                      <a:pt x="7602" y="1334"/>
                      <a:pt x="6580" y="1334"/>
                    </a:cubicBezTo>
                    <a:cubicBezTo>
                      <a:pt x="6489" y="1334"/>
                      <a:pt x="6395" y="1346"/>
                      <a:pt x="6299" y="1370"/>
                    </a:cubicBezTo>
                    <a:cubicBezTo>
                      <a:pt x="6028" y="1432"/>
                      <a:pt x="5757" y="1641"/>
                      <a:pt x="5486" y="1683"/>
                    </a:cubicBezTo>
                    <a:cubicBezTo>
                      <a:pt x="5422" y="1691"/>
                      <a:pt x="5374" y="1696"/>
                      <a:pt x="5337" y="1696"/>
                    </a:cubicBezTo>
                    <a:cubicBezTo>
                      <a:pt x="5192" y="1696"/>
                      <a:pt x="5219" y="1619"/>
                      <a:pt x="5152" y="1370"/>
                    </a:cubicBezTo>
                    <a:cubicBezTo>
                      <a:pt x="5006" y="973"/>
                      <a:pt x="4735" y="640"/>
                      <a:pt x="4360" y="410"/>
                    </a:cubicBezTo>
                    <a:cubicBezTo>
                      <a:pt x="3946" y="138"/>
                      <a:pt x="3471" y="0"/>
                      <a:pt x="29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1" name="Google Shape;2091;p24"/>
              <p:cNvSpPr/>
              <p:nvPr/>
            </p:nvSpPr>
            <p:spPr>
              <a:xfrm>
                <a:off x="-481675" y="3417400"/>
                <a:ext cx="204700" cy="740350"/>
              </a:xfrm>
              <a:custGeom>
                <a:avLst/>
                <a:gdLst/>
                <a:ahLst/>
                <a:cxnLst/>
                <a:rect l="l" t="t" r="r" b="b"/>
                <a:pathLst>
                  <a:path w="8188" h="29614" extrusionOk="0">
                    <a:moveTo>
                      <a:pt x="2006" y="1"/>
                    </a:moveTo>
                    <a:cubicBezTo>
                      <a:pt x="1977" y="1"/>
                      <a:pt x="1951" y="22"/>
                      <a:pt x="1962" y="64"/>
                    </a:cubicBezTo>
                    <a:cubicBezTo>
                      <a:pt x="1982" y="543"/>
                      <a:pt x="1982" y="1023"/>
                      <a:pt x="1941" y="1503"/>
                    </a:cubicBezTo>
                    <a:cubicBezTo>
                      <a:pt x="1899" y="1982"/>
                      <a:pt x="1836" y="2462"/>
                      <a:pt x="1732" y="2942"/>
                    </a:cubicBezTo>
                    <a:cubicBezTo>
                      <a:pt x="1565" y="3901"/>
                      <a:pt x="1294" y="4840"/>
                      <a:pt x="1044" y="5799"/>
                    </a:cubicBezTo>
                    <a:cubicBezTo>
                      <a:pt x="522" y="7656"/>
                      <a:pt x="1" y="9575"/>
                      <a:pt x="230" y="11514"/>
                    </a:cubicBezTo>
                    <a:cubicBezTo>
                      <a:pt x="376" y="12515"/>
                      <a:pt x="648" y="13496"/>
                      <a:pt x="1065" y="14434"/>
                    </a:cubicBezTo>
                    <a:cubicBezTo>
                      <a:pt x="1273" y="14893"/>
                      <a:pt x="1503" y="15373"/>
                      <a:pt x="1732" y="15832"/>
                    </a:cubicBezTo>
                    <a:cubicBezTo>
                      <a:pt x="1982" y="16291"/>
                      <a:pt x="2254" y="16750"/>
                      <a:pt x="2462" y="17208"/>
                    </a:cubicBezTo>
                    <a:cubicBezTo>
                      <a:pt x="2566" y="17438"/>
                      <a:pt x="2692" y="17667"/>
                      <a:pt x="2838" y="17897"/>
                    </a:cubicBezTo>
                    <a:cubicBezTo>
                      <a:pt x="2984" y="18105"/>
                      <a:pt x="3150" y="18314"/>
                      <a:pt x="3296" y="18522"/>
                    </a:cubicBezTo>
                    <a:cubicBezTo>
                      <a:pt x="3609" y="18960"/>
                      <a:pt x="3901" y="19398"/>
                      <a:pt x="4193" y="19836"/>
                    </a:cubicBezTo>
                    <a:cubicBezTo>
                      <a:pt x="4777" y="20733"/>
                      <a:pt x="5299" y="21651"/>
                      <a:pt x="5799" y="22590"/>
                    </a:cubicBezTo>
                    <a:cubicBezTo>
                      <a:pt x="6801" y="24488"/>
                      <a:pt x="7468" y="26553"/>
                      <a:pt x="7781" y="28680"/>
                    </a:cubicBezTo>
                    <a:cubicBezTo>
                      <a:pt x="7823" y="28951"/>
                      <a:pt x="7843" y="29201"/>
                      <a:pt x="7885" y="29473"/>
                    </a:cubicBezTo>
                    <a:cubicBezTo>
                      <a:pt x="7896" y="29566"/>
                      <a:pt x="7974" y="29613"/>
                      <a:pt x="8047" y="29613"/>
                    </a:cubicBezTo>
                    <a:cubicBezTo>
                      <a:pt x="8120" y="29613"/>
                      <a:pt x="8188" y="29566"/>
                      <a:pt x="8177" y="29473"/>
                    </a:cubicBezTo>
                    <a:cubicBezTo>
                      <a:pt x="8135" y="28409"/>
                      <a:pt x="7948" y="27366"/>
                      <a:pt x="7635" y="26344"/>
                    </a:cubicBezTo>
                    <a:cubicBezTo>
                      <a:pt x="7364" y="25322"/>
                      <a:pt x="6988" y="24342"/>
                      <a:pt x="6550" y="23382"/>
                    </a:cubicBezTo>
                    <a:cubicBezTo>
                      <a:pt x="5633" y="21442"/>
                      <a:pt x="4527" y="19607"/>
                      <a:pt x="3255" y="17897"/>
                    </a:cubicBezTo>
                    <a:cubicBezTo>
                      <a:pt x="2984" y="17459"/>
                      <a:pt x="2712" y="17021"/>
                      <a:pt x="2504" y="16562"/>
                    </a:cubicBezTo>
                    <a:cubicBezTo>
                      <a:pt x="2233" y="16103"/>
                      <a:pt x="2003" y="15644"/>
                      <a:pt x="1753" y="15185"/>
                    </a:cubicBezTo>
                    <a:cubicBezTo>
                      <a:pt x="1273" y="14267"/>
                      <a:pt x="898" y="13287"/>
                      <a:pt x="668" y="12265"/>
                    </a:cubicBezTo>
                    <a:cubicBezTo>
                      <a:pt x="230" y="10325"/>
                      <a:pt x="648" y="8365"/>
                      <a:pt x="1148" y="6488"/>
                    </a:cubicBezTo>
                    <a:cubicBezTo>
                      <a:pt x="1419" y="5528"/>
                      <a:pt x="1670" y="4590"/>
                      <a:pt x="1878" y="3630"/>
                    </a:cubicBezTo>
                    <a:cubicBezTo>
                      <a:pt x="2087" y="2671"/>
                      <a:pt x="2254" y="1711"/>
                      <a:pt x="2128" y="773"/>
                    </a:cubicBezTo>
                    <a:cubicBezTo>
                      <a:pt x="2108" y="522"/>
                      <a:pt x="2108" y="293"/>
                      <a:pt x="2066" y="64"/>
                    </a:cubicBezTo>
                    <a:cubicBezTo>
                      <a:pt x="2066" y="22"/>
                      <a:pt x="2035" y="1"/>
                      <a:pt x="20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2" name="Google Shape;2092;p24"/>
              <p:cNvSpPr/>
              <p:nvPr/>
            </p:nvSpPr>
            <p:spPr>
              <a:xfrm>
                <a:off x="-743825" y="3843750"/>
                <a:ext cx="33257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13303" h="3401" extrusionOk="0">
                    <a:moveTo>
                      <a:pt x="12764" y="1"/>
                    </a:moveTo>
                    <a:cubicBezTo>
                      <a:pt x="11983" y="1"/>
                      <a:pt x="11221" y="133"/>
                      <a:pt x="10508" y="426"/>
                    </a:cubicBezTo>
                    <a:cubicBezTo>
                      <a:pt x="9694" y="738"/>
                      <a:pt x="8902" y="1093"/>
                      <a:pt x="8130" y="1510"/>
                    </a:cubicBezTo>
                    <a:cubicBezTo>
                      <a:pt x="6566" y="2365"/>
                      <a:pt x="4835" y="2887"/>
                      <a:pt x="3062" y="3054"/>
                    </a:cubicBezTo>
                    <a:cubicBezTo>
                      <a:pt x="2877" y="3066"/>
                      <a:pt x="2692" y="3071"/>
                      <a:pt x="2507" y="3071"/>
                    </a:cubicBezTo>
                    <a:cubicBezTo>
                      <a:pt x="1726" y="3071"/>
                      <a:pt x="938" y="2968"/>
                      <a:pt x="162" y="2782"/>
                    </a:cubicBezTo>
                    <a:cubicBezTo>
                      <a:pt x="156" y="2781"/>
                      <a:pt x="150" y="2781"/>
                      <a:pt x="143" y="2781"/>
                    </a:cubicBezTo>
                    <a:cubicBezTo>
                      <a:pt x="33" y="2781"/>
                      <a:pt x="1" y="2951"/>
                      <a:pt x="100" y="2991"/>
                    </a:cubicBezTo>
                    <a:cubicBezTo>
                      <a:pt x="861" y="3280"/>
                      <a:pt x="1672" y="3400"/>
                      <a:pt x="2488" y="3400"/>
                    </a:cubicBezTo>
                    <a:cubicBezTo>
                      <a:pt x="3438" y="3400"/>
                      <a:pt x="4396" y="3238"/>
                      <a:pt x="5293" y="2991"/>
                    </a:cubicBezTo>
                    <a:cubicBezTo>
                      <a:pt x="6149" y="2762"/>
                      <a:pt x="6962" y="2449"/>
                      <a:pt x="7755" y="2073"/>
                    </a:cubicBezTo>
                    <a:cubicBezTo>
                      <a:pt x="8568" y="1677"/>
                      <a:pt x="9319" y="1239"/>
                      <a:pt x="10153" y="905"/>
                    </a:cubicBezTo>
                    <a:cubicBezTo>
                      <a:pt x="10994" y="542"/>
                      <a:pt x="11904" y="337"/>
                      <a:pt x="12836" y="337"/>
                    </a:cubicBezTo>
                    <a:cubicBezTo>
                      <a:pt x="12922" y="337"/>
                      <a:pt x="13008" y="339"/>
                      <a:pt x="13094" y="342"/>
                    </a:cubicBezTo>
                    <a:cubicBezTo>
                      <a:pt x="13100" y="343"/>
                      <a:pt x="13107" y="343"/>
                      <a:pt x="13113" y="343"/>
                    </a:cubicBezTo>
                    <a:cubicBezTo>
                      <a:pt x="13303" y="343"/>
                      <a:pt x="13296" y="29"/>
                      <a:pt x="13094" y="8"/>
                    </a:cubicBezTo>
                    <a:cubicBezTo>
                      <a:pt x="12984" y="3"/>
                      <a:pt x="12874" y="1"/>
                      <a:pt x="127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3" name="Google Shape;2093;p24"/>
              <p:cNvSpPr/>
              <p:nvPr/>
            </p:nvSpPr>
            <p:spPr>
              <a:xfrm>
                <a:off x="-650100" y="3961650"/>
                <a:ext cx="312400" cy="168075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6723" extrusionOk="0">
                    <a:moveTo>
                      <a:pt x="12360" y="1"/>
                    </a:moveTo>
                    <a:cubicBezTo>
                      <a:pt x="12326" y="1"/>
                      <a:pt x="12292" y="15"/>
                      <a:pt x="12265" y="48"/>
                    </a:cubicBezTo>
                    <a:cubicBezTo>
                      <a:pt x="11785" y="736"/>
                      <a:pt x="11389" y="1487"/>
                      <a:pt x="10909" y="2175"/>
                    </a:cubicBezTo>
                    <a:cubicBezTo>
                      <a:pt x="10430" y="2864"/>
                      <a:pt x="9846" y="3448"/>
                      <a:pt x="9178" y="3948"/>
                    </a:cubicBezTo>
                    <a:cubicBezTo>
                      <a:pt x="8386" y="4470"/>
                      <a:pt x="7510" y="4824"/>
                      <a:pt x="6592" y="4991"/>
                    </a:cubicBezTo>
                    <a:cubicBezTo>
                      <a:pt x="5591" y="5241"/>
                      <a:pt x="4569" y="5450"/>
                      <a:pt x="3568" y="5659"/>
                    </a:cubicBezTo>
                    <a:lnTo>
                      <a:pt x="1857" y="6034"/>
                    </a:lnTo>
                    <a:lnTo>
                      <a:pt x="981" y="6222"/>
                    </a:lnTo>
                    <a:cubicBezTo>
                      <a:pt x="689" y="6263"/>
                      <a:pt x="397" y="6347"/>
                      <a:pt x="126" y="6472"/>
                    </a:cubicBezTo>
                    <a:cubicBezTo>
                      <a:pt x="1" y="6535"/>
                      <a:pt x="84" y="6701"/>
                      <a:pt x="209" y="6722"/>
                    </a:cubicBezTo>
                    <a:cubicBezTo>
                      <a:pt x="460" y="6722"/>
                      <a:pt x="731" y="6681"/>
                      <a:pt x="981" y="6618"/>
                    </a:cubicBezTo>
                    <a:lnTo>
                      <a:pt x="1774" y="6430"/>
                    </a:lnTo>
                    <a:lnTo>
                      <a:pt x="3338" y="6097"/>
                    </a:lnTo>
                    <a:cubicBezTo>
                      <a:pt x="4381" y="5867"/>
                      <a:pt x="5424" y="5638"/>
                      <a:pt x="6467" y="5408"/>
                    </a:cubicBezTo>
                    <a:cubicBezTo>
                      <a:pt x="7426" y="5241"/>
                      <a:pt x="8344" y="4887"/>
                      <a:pt x="9178" y="4386"/>
                    </a:cubicBezTo>
                    <a:cubicBezTo>
                      <a:pt x="9867" y="3907"/>
                      <a:pt x="10471" y="3323"/>
                      <a:pt x="10972" y="2655"/>
                    </a:cubicBezTo>
                    <a:cubicBezTo>
                      <a:pt x="11556" y="1883"/>
                      <a:pt x="12057" y="1028"/>
                      <a:pt x="12453" y="152"/>
                    </a:cubicBezTo>
                    <a:cubicBezTo>
                      <a:pt x="12496" y="67"/>
                      <a:pt x="12431" y="1"/>
                      <a:pt x="123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4" name="Google Shape;2094;p24"/>
              <p:cNvSpPr/>
              <p:nvPr/>
            </p:nvSpPr>
            <p:spPr>
              <a:xfrm>
                <a:off x="-61900" y="3043400"/>
                <a:ext cx="157450" cy="113037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45215" extrusionOk="0">
                    <a:moveTo>
                      <a:pt x="6132" y="0"/>
                    </a:moveTo>
                    <a:cubicBezTo>
                      <a:pt x="6102" y="0"/>
                      <a:pt x="6072" y="14"/>
                      <a:pt x="6049" y="48"/>
                    </a:cubicBezTo>
                    <a:lnTo>
                      <a:pt x="6049" y="27"/>
                    </a:lnTo>
                    <a:cubicBezTo>
                      <a:pt x="4360" y="2175"/>
                      <a:pt x="3546" y="4866"/>
                      <a:pt x="3275" y="7536"/>
                    </a:cubicBezTo>
                    <a:cubicBezTo>
                      <a:pt x="2920" y="10706"/>
                      <a:pt x="3338" y="13897"/>
                      <a:pt x="3755" y="17026"/>
                    </a:cubicBezTo>
                    <a:cubicBezTo>
                      <a:pt x="3963" y="18611"/>
                      <a:pt x="4172" y="20196"/>
                      <a:pt x="4380" y="21802"/>
                    </a:cubicBezTo>
                    <a:cubicBezTo>
                      <a:pt x="4589" y="23387"/>
                      <a:pt x="4818" y="24973"/>
                      <a:pt x="4944" y="26558"/>
                    </a:cubicBezTo>
                    <a:cubicBezTo>
                      <a:pt x="5110" y="28143"/>
                      <a:pt x="5048" y="29749"/>
                      <a:pt x="4756" y="31334"/>
                    </a:cubicBezTo>
                    <a:cubicBezTo>
                      <a:pt x="4506" y="32836"/>
                      <a:pt x="4026" y="34296"/>
                      <a:pt x="3379" y="35693"/>
                    </a:cubicBezTo>
                    <a:cubicBezTo>
                      <a:pt x="2691" y="37049"/>
                      <a:pt x="1836" y="38321"/>
                      <a:pt x="1231" y="39719"/>
                    </a:cubicBezTo>
                    <a:cubicBezTo>
                      <a:pt x="626" y="41137"/>
                      <a:pt x="84" y="42535"/>
                      <a:pt x="21" y="44057"/>
                    </a:cubicBezTo>
                    <a:cubicBezTo>
                      <a:pt x="0" y="44391"/>
                      <a:pt x="0" y="44725"/>
                      <a:pt x="21" y="45058"/>
                    </a:cubicBezTo>
                    <a:cubicBezTo>
                      <a:pt x="32" y="45163"/>
                      <a:pt x="120" y="45215"/>
                      <a:pt x="204" y="45215"/>
                    </a:cubicBezTo>
                    <a:cubicBezTo>
                      <a:pt x="287" y="45215"/>
                      <a:pt x="365" y="45163"/>
                      <a:pt x="355" y="45058"/>
                    </a:cubicBezTo>
                    <a:cubicBezTo>
                      <a:pt x="334" y="44725"/>
                      <a:pt x="334" y="44391"/>
                      <a:pt x="355" y="44057"/>
                    </a:cubicBezTo>
                    <a:cubicBezTo>
                      <a:pt x="376" y="43661"/>
                      <a:pt x="418" y="43285"/>
                      <a:pt x="501" y="42910"/>
                    </a:cubicBezTo>
                    <a:cubicBezTo>
                      <a:pt x="668" y="42159"/>
                      <a:pt x="897" y="41450"/>
                      <a:pt x="1189" y="40741"/>
                    </a:cubicBezTo>
                    <a:cubicBezTo>
                      <a:pt x="1460" y="40011"/>
                      <a:pt x="1794" y="39302"/>
                      <a:pt x="2149" y="38613"/>
                    </a:cubicBezTo>
                    <a:cubicBezTo>
                      <a:pt x="2503" y="37946"/>
                      <a:pt x="2900" y="37299"/>
                      <a:pt x="3275" y="36632"/>
                    </a:cubicBezTo>
                    <a:cubicBezTo>
                      <a:pt x="3630" y="35985"/>
                      <a:pt x="3942" y="35339"/>
                      <a:pt x="4214" y="34671"/>
                    </a:cubicBezTo>
                    <a:cubicBezTo>
                      <a:pt x="4485" y="33941"/>
                      <a:pt x="4693" y="33211"/>
                      <a:pt x="4860" y="32481"/>
                    </a:cubicBezTo>
                    <a:cubicBezTo>
                      <a:pt x="5256" y="30979"/>
                      <a:pt x="5423" y="29457"/>
                      <a:pt x="5382" y="27913"/>
                    </a:cubicBezTo>
                    <a:cubicBezTo>
                      <a:pt x="5319" y="26349"/>
                      <a:pt x="5173" y="24785"/>
                      <a:pt x="4923" y="23221"/>
                    </a:cubicBezTo>
                    <a:cubicBezTo>
                      <a:pt x="4714" y="21656"/>
                      <a:pt x="4506" y="20071"/>
                      <a:pt x="4297" y="18507"/>
                    </a:cubicBezTo>
                    <a:cubicBezTo>
                      <a:pt x="3880" y="15336"/>
                      <a:pt x="3379" y="12166"/>
                      <a:pt x="3484" y="8975"/>
                    </a:cubicBezTo>
                    <a:cubicBezTo>
                      <a:pt x="3588" y="6222"/>
                      <a:pt x="4193" y="3406"/>
                      <a:pt x="5674" y="1028"/>
                    </a:cubicBezTo>
                    <a:cubicBezTo>
                      <a:pt x="5841" y="736"/>
                      <a:pt x="6028" y="465"/>
                      <a:pt x="6237" y="194"/>
                    </a:cubicBezTo>
                    <a:cubicBezTo>
                      <a:pt x="6298" y="102"/>
                      <a:pt x="6214" y="0"/>
                      <a:pt x="61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5" name="Google Shape;2095;p24"/>
              <p:cNvSpPr/>
              <p:nvPr/>
            </p:nvSpPr>
            <p:spPr>
              <a:xfrm>
                <a:off x="-355475" y="3349550"/>
                <a:ext cx="421625" cy="345050"/>
              </a:xfrm>
              <a:custGeom>
                <a:avLst/>
                <a:gdLst/>
                <a:ahLst/>
                <a:cxnLst/>
                <a:rect l="l" t="t" r="r" b="b"/>
                <a:pathLst>
                  <a:path w="16865" h="13802" extrusionOk="0">
                    <a:moveTo>
                      <a:pt x="394" y="0"/>
                    </a:moveTo>
                    <a:cubicBezTo>
                      <a:pt x="304" y="0"/>
                      <a:pt x="215" y="1"/>
                      <a:pt x="126" y="3"/>
                    </a:cubicBezTo>
                    <a:cubicBezTo>
                      <a:pt x="0" y="24"/>
                      <a:pt x="0" y="212"/>
                      <a:pt x="126" y="233"/>
                    </a:cubicBezTo>
                    <a:lnTo>
                      <a:pt x="126" y="212"/>
                    </a:lnTo>
                    <a:cubicBezTo>
                      <a:pt x="897" y="275"/>
                      <a:pt x="1669" y="337"/>
                      <a:pt x="2441" y="483"/>
                    </a:cubicBezTo>
                    <a:cubicBezTo>
                      <a:pt x="3171" y="608"/>
                      <a:pt x="3901" y="775"/>
                      <a:pt x="4631" y="984"/>
                    </a:cubicBezTo>
                    <a:cubicBezTo>
                      <a:pt x="9783" y="2506"/>
                      <a:pt x="13933" y="6365"/>
                      <a:pt x="15873" y="11392"/>
                    </a:cubicBezTo>
                    <a:cubicBezTo>
                      <a:pt x="15998" y="11767"/>
                      <a:pt x="16123" y="12143"/>
                      <a:pt x="16249" y="12518"/>
                    </a:cubicBezTo>
                    <a:cubicBezTo>
                      <a:pt x="16374" y="12914"/>
                      <a:pt x="16478" y="13331"/>
                      <a:pt x="16624" y="13728"/>
                    </a:cubicBezTo>
                    <a:cubicBezTo>
                      <a:pt x="16643" y="13775"/>
                      <a:pt x="16697" y="13801"/>
                      <a:pt x="16748" y="13801"/>
                    </a:cubicBezTo>
                    <a:cubicBezTo>
                      <a:pt x="16809" y="13801"/>
                      <a:pt x="16865" y="13765"/>
                      <a:pt x="16853" y="13686"/>
                    </a:cubicBezTo>
                    <a:cubicBezTo>
                      <a:pt x="16770" y="12956"/>
                      <a:pt x="16561" y="12226"/>
                      <a:pt x="16290" y="11538"/>
                    </a:cubicBezTo>
                    <a:cubicBezTo>
                      <a:pt x="16019" y="10849"/>
                      <a:pt x="15727" y="10161"/>
                      <a:pt x="15393" y="9514"/>
                    </a:cubicBezTo>
                    <a:cubicBezTo>
                      <a:pt x="14705" y="8180"/>
                      <a:pt x="13871" y="6949"/>
                      <a:pt x="12891" y="5844"/>
                    </a:cubicBezTo>
                    <a:cubicBezTo>
                      <a:pt x="10826" y="3528"/>
                      <a:pt x="8218" y="1818"/>
                      <a:pt x="5298" y="859"/>
                    </a:cubicBezTo>
                    <a:cubicBezTo>
                      <a:pt x="4464" y="567"/>
                      <a:pt x="3609" y="358"/>
                      <a:pt x="2733" y="212"/>
                    </a:cubicBezTo>
                    <a:cubicBezTo>
                      <a:pt x="1965" y="81"/>
                      <a:pt x="1180" y="0"/>
                      <a:pt x="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6" name="Google Shape;2096;p24"/>
              <p:cNvSpPr/>
              <p:nvPr/>
            </p:nvSpPr>
            <p:spPr>
              <a:xfrm>
                <a:off x="63975" y="3496975"/>
                <a:ext cx="367425" cy="214350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8574" extrusionOk="0">
                    <a:moveTo>
                      <a:pt x="11676" y="1"/>
                    </a:moveTo>
                    <a:cubicBezTo>
                      <a:pt x="11321" y="1"/>
                      <a:pt x="10965" y="16"/>
                      <a:pt x="10609" y="51"/>
                    </a:cubicBezTo>
                    <a:cubicBezTo>
                      <a:pt x="9295" y="113"/>
                      <a:pt x="8001" y="385"/>
                      <a:pt x="6771" y="823"/>
                    </a:cubicBezTo>
                    <a:cubicBezTo>
                      <a:pt x="4581" y="1594"/>
                      <a:pt x="2683" y="3054"/>
                      <a:pt x="1369" y="4973"/>
                    </a:cubicBezTo>
                    <a:cubicBezTo>
                      <a:pt x="1014" y="5495"/>
                      <a:pt x="722" y="6037"/>
                      <a:pt x="493" y="6642"/>
                    </a:cubicBezTo>
                    <a:cubicBezTo>
                      <a:pt x="242" y="7226"/>
                      <a:pt x="96" y="7831"/>
                      <a:pt x="13" y="8456"/>
                    </a:cubicBezTo>
                    <a:cubicBezTo>
                      <a:pt x="1" y="8529"/>
                      <a:pt x="52" y="8574"/>
                      <a:pt x="101" y="8574"/>
                    </a:cubicBezTo>
                    <a:cubicBezTo>
                      <a:pt x="137" y="8574"/>
                      <a:pt x="171" y="8551"/>
                      <a:pt x="180" y="8498"/>
                    </a:cubicBezTo>
                    <a:cubicBezTo>
                      <a:pt x="660" y="6350"/>
                      <a:pt x="1848" y="4431"/>
                      <a:pt x="3538" y="3033"/>
                    </a:cubicBezTo>
                    <a:cubicBezTo>
                      <a:pt x="5415" y="1469"/>
                      <a:pt x="7772" y="656"/>
                      <a:pt x="10171" y="405"/>
                    </a:cubicBezTo>
                    <a:cubicBezTo>
                      <a:pt x="10718" y="358"/>
                      <a:pt x="11254" y="335"/>
                      <a:pt x="11787" y="335"/>
                    </a:cubicBezTo>
                    <a:cubicBezTo>
                      <a:pt x="11964" y="335"/>
                      <a:pt x="12142" y="338"/>
                      <a:pt x="12319" y="343"/>
                    </a:cubicBezTo>
                    <a:cubicBezTo>
                      <a:pt x="12694" y="364"/>
                      <a:pt x="13049" y="385"/>
                      <a:pt x="13424" y="426"/>
                    </a:cubicBezTo>
                    <a:cubicBezTo>
                      <a:pt x="13779" y="447"/>
                      <a:pt x="14134" y="510"/>
                      <a:pt x="14488" y="531"/>
                    </a:cubicBezTo>
                    <a:cubicBezTo>
                      <a:pt x="14676" y="531"/>
                      <a:pt x="14697" y="280"/>
                      <a:pt x="14530" y="239"/>
                    </a:cubicBezTo>
                    <a:cubicBezTo>
                      <a:pt x="13883" y="93"/>
                      <a:pt x="13216" y="30"/>
                      <a:pt x="12548" y="30"/>
                    </a:cubicBezTo>
                    <a:cubicBezTo>
                      <a:pt x="12258" y="11"/>
                      <a:pt x="11967" y="1"/>
                      <a:pt x="116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7" name="Google Shape;2097;p24"/>
              <p:cNvSpPr/>
              <p:nvPr/>
            </p:nvSpPr>
            <p:spPr>
              <a:xfrm>
                <a:off x="177450" y="3749675"/>
                <a:ext cx="41725" cy="25095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0038" extrusionOk="0">
                    <a:moveTo>
                      <a:pt x="688" y="0"/>
                    </a:moveTo>
                    <a:cubicBezTo>
                      <a:pt x="646" y="0"/>
                      <a:pt x="605" y="23"/>
                      <a:pt x="584" y="80"/>
                    </a:cubicBezTo>
                    <a:cubicBezTo>
                      <a:pt x="459" y="372"/>
                      <a:pt x="459" y="705"/>
                      <a:pt x="563" y="997"/>
                    </a:cubicBezTo>
                    <a:cubicBezTo>
                      <a:pt x="647" y="1352"/>
                      <a:pt x="730" y="1686"/>
                      <a:pt x="813" y="2040"/>
                    </a:cubicBezTo>
                    <a:cubicBezTo>
                      <a:pt x="980" y="2749"/>
                      <a:pt x="1105" y="3479"/>
                      <a:pt x="1210" y="4209"/>
                    </a:cubicBezTo>
                    <a:cubicBezTo>
                      <a:pt x="1397" y="5523"/>
                      <a:pt x="1314" y="6837"/>
                      <a:pt x="918" y="8089"/>
                    </a:cubicBezTo>
                    <a:cubicBezTo>
                      <a:pt x="813" y="8423"/>
                      <a:pt x="688" y="8735"/>
                      <a:pt x="521" y="9048"/>
                    </a:cubicBezTo>
                    <a:cubicBezTo>
                      <a:pt x="438" y="9173"/>
                      <a:pt x="355" y="9340"/>
                      <a:pt x="313" y="9486"/>
                    </a:cubicBezTo>
                    <a:cubicBezTo>
                      <a:pt x="229" y="9674"/>
                      <a:pt x="125" y="9862"/>
                      <a:pt x="0" y="10008"/>
                    </a:cubicBezTo>
                    <a:cubicBezTo>
                      <a:pt x="0" y="10023"/>
                      <a:pt x="0" y="10037"/>
                      <a:pt x="7" y="10037"/>
                    </a:cubicBezTo>
                    <a:cubicBezTo>
                      <a:pt x="10" y="10037"/>
                      <a:pt x="15" y="10035"/>
                      <a:pt x="21" y="10029"/>
                    </a:cubicBezTo>
                    <a:lnTo>
                      <a:pt x="334" y="9695"/>
                    </a:lnTo>
                    <a:cubicBezTo>
                      <a:pt x="459" y="9591"/>
                      <a:pt x="563" y="9486"/>
                      <a:pt x="647" y="9361"/>
                    </a:cubicBezTo>
                    <a:cubicBezTo>
                      <a:pt x="813" y="9111"/>
                      <a:pt x="939" y="8840"/>
                      <a:pt x="1064" y="8569"/>
                    </a:cubicBezTo>
                    <a:cubicBezTo>
                      <a:pt x="1293" y="8005"/>
                      <a:pt x="1439" y="7401"/>
                      <a:pt x="1523" y="6775"/>
                    </a:cubicBezTo>
                    <a:cubicBezTo>
                      <a:pt x="1669" y="5377"/>
                      <a:pt x="1564" y="3980"/>
                      <a:pt x="1251" y="2603"/>
                    </a:cubicBezTo>
                    <a:cubicBezTo>
                      <a:pt x="1147" y="2186"/>
                      <a:pt x="1064" y="1790"/>
                      <a:pt x="959" y="1373"/>
                    </a:cubicBezTo>
                    <a:cubicBezTo>
                      <a:pt x="855" y="956"/>
                      <a:pt x="730" y="580"/>
                      <a:pt x="834" y="184"/>
                    </a:cubicBezTo>
                    <a:cubicBezTo>
                      <a:pt x="862" y="87"/>
                      <a:pt x="771" y="0"/>
                      <a:pt x="6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8" name="Google Shape;2098;p24"/>
              <p:cNvSpPr/>
              <p:nvPr/>
            </p:nvSpPr>
            <p:spPr>
              <a:xfrm>
                <a:off x="-512950" y="4153750"/>
                <a:ext cx="154375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6175" h="6005" extrusionOk="0">
                    <a:moveTo>
                      <a:pt x="2554" y="1"/>
                    </a:moveTo>
                    <a:cubicBezTo>
                      <a:pt x="2377" y="1"/>
                      <a:pt x="2199" y="27"/>
                      <a:pt x="2024" y="81"/>
                    </a:cubicBezTo>
                    <a:cubicBezTo>
                      <a:pt x="772" y="477"/>
                      <a:pt x="42" y="1708"/>
                      <a:pt x="21" y="2980"/>
                    </a:cubicBezTo>
                    <a:cubicBezTo>
                      <a:pt x="0" y="4023"/>
                      <a:pt x="355" y="5024"/>
                      <a:pt x="730" y="6005"/>
                    </a:cubicBezTo>
                    <a:cubicBezTo>
                      <a:pt x="1002" y="5671"/>
                      <a:pt x="1377" y="5442"/>
                      <a:pt x="1794" y="5358"/>
                    </a:cubicBezTo>
                    <a:cubicBezTo>
                      <a:pt x="2211" y="5254"/>
                      <a:pt x="2629" y="5212"/>
                      <a:pt x="3046" y="5129"/>
                    </a:cubicBezTo>
                    <a:cubicBezTo>
                      <a:pt x="4089" y="4920"/>
                      <a:pt x="5027" y="4357"/>
                      <a:pt x="5715" y="3543"/>
                    </a:cubicBezTo>
                    <a:cubicBezTo>
                      <a:pt x="6049" y="3210"/>
                      <a:pt x="6174" y="2688"/>
                      <a:pt x="6049" y="2229"/>
                    </a:cubicBezTo>
                    <a:cubicBezTo>
                      <a:pt x="5930" y="1791"/>
                      <a:pt x="5581" y="1372"/>
                      <a:pt x="5114" y="1372"/>
                    </a:cubicBezTo>
                    <a:cubicBezTo>
                      <a:pt x="5092" y="1372"/>
                      <a:pt x="5070" y="1372"/>
                      <a:pt x="5048" y="1374"/>
                    </a:cubicBezTo>
                    <a:cubicBezTo>
                      <a:pt x="4839" y="1395"/>
                      <a:pt x="4631" y="1499"/>
                      <a:pt x="4422" y="1499"/>
                    </a:cubicBezTo>
                    <a:cubicBezTo>
                      <a:pt x="4214" y="1499"/>
                      <a:pt x="4235" y="1479"/>
                      <a:pt x="4214" y="1249"/>
                    </a:cubicBezTo>
                    <a:cubicBezTo>
                      <a:pt x="4151" y="936"/>
                      <a:pt x="4005" y="665"/>
                      <a:pt x="3755" y="457"/>
                    </a:cubicBezTo>
                    <a:cubicBezTo>
                      <a:pt x="3414" y="160"/>
                      <a:pt x="2988" y="1"/>
                      <a:pt x="25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9" name="Google Shape;2099;p24"/>
              <p:cNvSpPr/>
              <p:nvPr/>
            </p:nvSpPr>
            <p:spPr>
              <a:xfrm>
                <a:off x="-497825" y="4127800"/>
                <a:ext cx="183750" cy="1718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6872" extrusionOk="0">
                    <a:moveTo>
                      <a:pt x="6296" y="0"/>
                    </a:moveTo>
                    <a:cubicBezTo>
                      <a:pt x="6208" y="0"/>
                      <a:pt x="6118" y="11"/>
                      <a:pt x="6028" y="35"/>
                    </a:cubicBezTo>
                    <a:cubicBezTo>
                      <a:pt x="5361" y="201"/>
                      <a:pt x="4777" y="577"/>
                      <a:pt x="4360" y="1119"/>
                    </a:cubicBezTo>
                    <a:cubicBezTo>
                      <a:pt x="3880" y="1682"/>
                      <a:pt x="3588" y="2371"/>
                      <a:pt x="3150" y="2996"/>
                    </a:cubicBezTo>
                    <a:cubicBezTo>
                      <a:pt x="2712" y="3664"/>
                      <a:pt x="2170" y="4289"/>
                      <a:pt x="1565" y="4832"/>
                    </a:cubicBezTo>
                    <a:cubicBezTo>
                      <a:pt x="1231" y="5124"/>
                      <a:pt x="918" y="5416"/>
                      <a:pt x="626" y="5729"/>
                    </a:cubicBezTo>
                    <a:cubicBezTo>
                      <a:pt x="397" y="5979"/>
                      <a:pt x="0" y="6417"/>
                      <a:pt x="84" y="6813"/>
                    </a:cubicBezTo>
                    <a:cubicBezTo>
                      <a:pt x="96" y="6850"/>
                      <a:pt x="136" y="6872"/>
                      <a:pt x="176" y="6872"/>
                    </a:cubicBezTo>
                    <a:cubicBezTo>
                      <a:pt x="205" y="6872"/>
                      <a:pt x="233" y="6860"/>
                      <a:pt x="251" y="6834"/>
                    </a:cubicBezTo>
                    <a:cubicBezTo>
                      <a:pt x="397" y="6500"/>
                      <a:pt x="584" y="6188"/>
                      <a:pt x="814" y="5916"/>
                    </a:cubicBezTo>
                    <a:cubicBezTo>
                      <a:pt x="1064" y="5666"/>
                      <a:pt x="1314" y="5416"/>
                      <a:pt x="1565" y="5186"/>
                    </a:cubicBezTo>
                    <a:cubicBezTo>
                      <a:pt x="2128" y="4707"/>
                      <a:pt x="2628" y="4164"/>
                      <a:pt x="3066" y="3601"/>
                    </a:cubicBezTo>
                    <a:cubicBezTo>
                      <a:pt x="3880" y="2517"/>
                      <a:pt x="4339" y="1057"/>
                      <a:pt x="5632" y="452"/>
                    </a:cubicBezTo>
                    <a:cubicBezTo>
                      <a:pt x="5831" y="336"/>
                      <a:pt x="6057" y="272"/>
                      <a:pt x="6288" y="272"/>
                    </a:cubicBezTo>
                    <a:cubicBezTo>
                      <a:pt x="6347" y="272"/>
                      <a:pt x="6407" y="276"/>
                      <a:pt x="6466" y="285"/>
                    </a:cubicBezTo>
                    <a:cubicBezTo>
                      <a:pt x="6779" y="347"/>
                      <a:pt x="7029" y="577"/>
                      <a:pt x="7155" y="869"/>
                    </a:cubicBezTo>
                    <a:cubicBezTo>
                      <a:pt x="7175" y="896"/>
                      <a:pt x="7204" y="908"/>
                      <a:pt x="7232" y="908"/>
                    </a:cubicBezTo>
                    <a:cubicBezTo>
                      <a:pt x="7292" y="908"/>
                      <a:pt x="7350" y="856"/>
                      <a:pt x="7321" y="785"/>
                    </a:cubicBezTo>
                    <a:cubicBezTo>
                      <a:pt x="7199" y="312"/>
                      <a:pt x="6766" y="0"/>
                      <a:pt x="62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0" name="Google Shape;2100;p24"/>
              <p:cNvSpPr/>
              <p:nvPr/>
            </p:nvSpPr>
            <p:spPr>
              <a:xfrm>
                <a:off x="397775" y="4137825"/>
                <a:ext cx="160550" cy="319900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12796" extrusionOk="0">
                    <a:moveTo>
                      <a:pt x="102" y="1"/>
                    </a:moveTo>
                    <a:cubicBezTo>
                      <a:pt x="37" y="1"/>
                      <a:pt x="1" y="98"/>
                      <a:pt x="72" y="134"/>
                    </a:cubicBezTo>
                    <a:cubicBezTo>
                      <a:pt x="823" y="635"/>
                      <a:pt x="1491" y="1198"/>
                      <a:pt x="2075" y="1865"/>
                    </a:cubicBezTo>
                    <a:cubicBezTo>
                      <a:pt x="2659" y="2554"/>
                      <a:pt x="3138" y="3304"/>
                      <a:pt x="3535" y="4118"/>
                    </a:cubicBezTo>
                    <a:cubicBezTo>
                      <a:pt x="3931" y="4911"/>
                      <a:pt x="4244" y="5766"/>
                      <a:pt x="4473" y="6642"/>
                    </a:cubicBezTo>
                    <a:cubicBezTo>
                      <a:pt x="4724" y="7580"/>
                      <a:pt x="4891" y="8540"/>
                      <a:pt x="5078" y="9499"/>
                    </a:cubicBezTo>
                    <a:cubicBezTo>
                      <a:pt x="5308" y="10605"/>
                      <a:pt x="5558" y="11793"/>
                      <a:pt x="6163" y="12753"/>
                    </a:cubicBezTo>
                    <a:cubicBezTo>
                      <a:pt x="6193" y="12783"/>
                      <a:pt x="6228" y="12796"/>
                      <a:pt x="6262" y="12796"/>
                    </a:cubicBezTo>
                    <a:cubicBezTo>
                      <a:pt x="6346" y="12796"/>
                      <a:pt x="6422" y="12717"/>
                      <a:pt x="6392" y="12628"/>
                    </a:cubicBezTo>
                    <a:cubicBezTo>
                      <a:pt x="5913" y="11689"/>
                      <a:pt x="5579" y="10709"/>
                      <a:pt x="5391" y="9687"/>
                    </a:cubicBezTo>
                    <a:cubicBezTo>
                      <a:pt x="5203" y="8686"/>
                      <a:pt x="5037" y="7705"/>
                      <a:pt x="4786" y="6725"/>
                    </a:cubicBezTo>
                    <a:cubicBezTo>
                      <a:pt x="4348" y="4973"/>
                      <a:pt x="3556" y="3325"/>
                      <a:pt x="2429" y="1907"/>
                    </a:cubicBezTo>
                    <a:cubicBezTo>
                      <a:pt x="1824" y="1114"/>
                      <a:pt x="1032" y="468"/>
                      <a:pt x="135" y="9"/>
                    </a:cubicBezTo>
                    <a:cubicBezTo>
                      <a:pt x="123" y="3"/>
                      <a:pt x="112" y="1"/>
                      <a:pt x="1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1" name="Google Shape;2101;p24"/>
              <p:cNvSpPr/>
              <p:nvPr/>
            </p:nvSpPr>
            <p:spPr>
              <a:xfrm>
                <a:off x="84625" y="3769250"/>
                <a:ext cx="412800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6512" h="15941" extrusionOk="0">
                    <a:moveTo>
                      <a:pt x="10897" y="1"/>
                    </a:moveTo>
                    <a:cubicBezTo>
                      <a:pt x="8943" y="1"/>
                      <a:pt x="7091" y="1024"/>
                      <a:pt x="5695" y="2363"/>
                    </a:cubicBezTo>
                    <a:cubicBezTo>
                      <a:pt x="4860" y="3197"/>
                      <a:pt x="4130" y="4136"/>
                      <a:pt x="3525" y="5137"/>
                    </a:cubicBezTo>
                    <a:cubicBezTo>
                      <a:pt x="2879" y="6138"/>
                      <a:pt x="2295" y="7181"/>
                      <a:pt x="1773" y="8265"/>
                    </a:cubicBezTo>
                    <a:cubicBezTo>
                      <a:pt x="772" y="10351"/>
                      <a:pt x="0" y="12687"/>
                      <a:pt x="397" y="15044"/>
                    </a:cubicBezTo>
                    <a:cubicBezTo>
                      <a:pt x="438" y="15315"/>
                      <a:pt x="501" y="15586"/>
                      <a:pt x="584" y="15857"/>
                    </a:cubicBezTo>
                    <a:cubicBezTo>
                      <a:pt x="609" y="15915"/>
                      <a:pt x="657" y="15941"/>
                      <a:pt x="705" y="15941"/>
                    </a:cubicBezTo>
                    <a:cubicBezTo>
                      <a:pt x="776" y="15941"/>
                      <a:pt x="847" y="15883"/>
                      <a:pt x="835" y="15795"/>
                    </a:cubicBezTo>
                    <a:lnTo>
                      <a:pt x="835" y="15795"/>
                    </a:lnTo>
                    <a:lnTo>
                      <a:pt x="835" y="15816"/>
                    </a:lnTo>
                    <a:cubicBezTo>
                      <a:pt x="209" y="13584"/>
                      <a:pt x="793" y="11248"/>
                      <a:pt x="1711" y="9183"/>
                    </a:cubicBezTo>
                    <a:cubicBezTo>
                      <a:pt x="2190" y="8119"/>
                      <a:pt x="2733" y="7097"/>
                      <a:pt x="3317" y="6096"/>
                    </a:cubicBezTo>
                    <a:cubicBezTo>
                      <a:pt x="3880" y="5116"/>
                      <a:pt x="4547" y="4177"/>
                      <a:pt x="5277" y="3301"/>
                    </a:cubicBezTo>
                    <a:cubicBezTo>
                      <a:pt x="6654" y="1737"/>
                      <a:pt x="8552" y="402"/>
                      <a:pt x="10700" y="319"/>
                    </a:cubicBezTo>
                    <a:cubicBezTo>
                      <a:pt x="10774" y="315"/>
                      <a:pt x="10848" y="314"/>
                      <a:pt x="10922" y="314"/>
                    </a:cubicBezTo>
                    <a:cubicBezTo>
                      <a:pt x="11807" y="314"/>
                      <a:pt x="12684" y="543"/>
                      <a:pt x="13454" y="986"/>
                    </a:cubicBezTo>
                    <a:cubicBezTo>
                      <a:pt x="13871" y="1215"/>
                      <a:pt x="14225" y="1507"/>
                      <a:pt x="14538" y="1862"/>
                    </a:cubicBezTo>
                    <a:cubicBezTo>
                      <a:pt x="14726" y="2050"/>
                      <a:pt x="14872" y="2279"/>
                      <a:pt x="14955" y="2509"/>
                    </a:cubicBezTo>
                    <a:cubicBezTo>
                      <a:pt x="15039" y="2738"/>
                      <a:pt x="15101" y="2988"/>
                      <a:pt x="15143" y="3239"/>
                    </a:cubicBezTo>
                    <a:cubicBezTo>
                      <a:pt x="15185" y="3489"/>
                      <a:pt x="15289" y="3760"/>
                      <a:pt x="15352" y="4031"/>
                    </a:cubicBezTo>
                    <a:cubicBezTo>
                      <a:pt x="15414" y="4302"/>
                      <a:pt x="15477" y="4594"/>
                      <a:pt x="15539" y="4886"/>
                    </a:cubicBezTo>
                    <a:cubicBezTo>
                      <a:pt x="15623" y="5470"/>
                      <a:pt x="15685" y="6054"/>
                      <a:pt x="15727" y="6638"/>
                    </a:cubicBezTo>
                    <a:cubicBezTo>
                      <a:pt x="15769" y="7806"/>
                      <a:pt x="15873" y="8974"/>
                      <a:pt x="16040" y="10122"/>
                    </a:cubicBezTo>
                    <a:cubicBezTo>
                      <a:pt x="16082" y="10414"/>
                      <a:pt x="16165" y="10706"/>
                      <a:pt x="16269" y="10977"/>
                    </a:cubicBezTo>
                    <a:cubicBezTo>
                      <a:pt x="16293" y="11025"/>
                      <a:pt x="16335" y="11045"/>
                      <a:pt x="16377" y="11045"/>
                    </a:cubicBezTo>
                    <a:cubicBezTo>
                      <a:pt x="16445" y="11045"/>
                      <a:pt x="16512" y="10992"/>
                      <a:pt x="16499" y="10914"/>
                    </a:cubicBezTo>
                    <a:cubicBezTo>
                      <a:pt x="16415" y="10309"/>
                      <a:pt x="16269" y="9704"/>
                      <a:pt x="16207" y="9100"/>
                    </a:cubicBezTo>
                    <a:cubicBezTo>
                      <a:pt x="16144" y="8474"/>
                      <a:pt x="16123" y="7890"/>
                      <a:pt x="16082" y="7285"/>
                    </a:cubicBezTo>
                    <a:cubicBezTo>
                      <a:pt x="16061" y="6075"/>
                      <a:pt x="15894" y="4866"/>
                      <a:pt x="15602" y="3698"/>
                    </a:cubicBezTo>
                    <a:cubicBezTo>
                      <a:pt x="15518" y="3426"/>
                      <a:pt x="15456" y="3155"/>
                      <a:pt x="15393" y="2884"/>
                    </a:cubicBezTo>
                    <a:cubicBezTo>
                      <a:pt x="15352" y="2634"/>
                      <a:pt x="15268" y="2383"/>
                      <a:pt x="15143" y="2154"/>
                    </a:cubicBezTo>
                    <a:cubicBezTo>
                      <a:pt x="14893" y="1737"/>
                      <a:pt x="14559" y="1361"/>
                      <a:pt x="14142" y="1069"/>
                    </a:cubicBezTo>
                    <a:cubicBezTo>
                      <a:pt x="13370" y="485"/>
                      <a:pt x="12411" y="110"/>
                      <a:pt x="11430" y="27"/>
                    </a:cubicBezTo>
                    <a:cubicBezTo>
                      <a:pt x="11252" y="9"/>
                      <a:pt x="11074" y="1"/>
                      <a:pt x="108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2" name="Google Shape;2102;p24"/>
              <p:cNvSpPr/>
              <p:nvPr/>
            </p:nvSpPr>
            <p:spPr>
              <a:xfrm>
                <a:off x="262150" y="4105825"/>
                <a:ext cx="14307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5723" h="2114" extrusionOk="0">
                    <a:moveTo>
                      <a:pt x="2495" y="1"/>
                    </a:moveTo>
                    <a:cubicBezTo>
                      <a:pt x="1847" y="1"/>
                      <a:pt x="1216" y="246"/>
                      <a:pt x="742" y="705"/>
                    </a:cubicBezTo>
                    <a:cubicBezTo>
                      <a:pt x="346" y="1039"/>
                      <a:pt x="95" y="1498"/>
                      <a:pt x="12" y="1998"/>
                    </a:cubicBezTo>
                    <a:cubicBezTo>
                      <a:pt x="1" y="2077"/>
                      <a:pt x="57" y="2114"/>
                      <a:pt x="120" y="2114"/>
                    </a:cubicBezTo>
                    <a:cubicBezTo>
                      <a:pt x="174" y="2114"/>
                      <a:pt x="233" y="2088"/>
                      <a:pt x="262" y="2040"/>
                    </a:cubicBezTo>
                    <a:cubicBezTo>
                      <a:pt x="387" y="1644"/>
                      <a:pt x="596" y="1289"/>
                      <a:pt x="867" y="997"/>
                    </a:cubicBezTo>
                    <a:cubicBezTo>
                      <a:pt x="1159" y="705"/>
                      <a:pt x="1514" y="476"/>
                      <a:pt x="1910" y="371"/>
                    </a:cubicBezTo>
                    <a:cubicBezTo>
                      <a:pt x="2104" y="313"/>
                      <a:pt x="2301" y="287"/>
                      <a:pt x="2498" y="287"/>
                    </a:cubicBezTo>
                    <a:cubicBezTo>
                      <a:pt x="3146" y="287"/>
                      <a:pt x="3795" y="563"/>
                      <a:pt x="4371" y="851"/>
                    </a:cubicBezTo>
                    <a:cubicBezTo>
                      <a:pt x="4580" y="955"/>
                      <a:pt x="4809" y="1080"/>
                      <a:pt x="5018" y="1206"/>
                    </a:cubicBezTo>
                    <a:lnTo>
                      <a:pt x="5331" y="1393"/>
                    </a:lnTo>
                    <a:cubicBezTo>
                      <a:pt x="5435" y="1456"/>
                      <a:pt x="5539" y="1477"/>
                      <a:pt x="5664" y="1518"/>
                    </a:cubicBezTo>
                    <a:cubicBezTo>
                      <a:pt x="5668" y="1522"/>
                      <a:pt x="5673" y="1524"/>
                      <a:pt x="5677" y="1524"/>
                    </a:cubicBezTo>
                    <a:cubicBezTo>
                      <a:pt x="5698" y="1524"/>
                      <a:pt x="5723" y="1490"/>
                      <a:pt x="5706" y="1456"/>
                    </a:cubicBezTo>
                    <a:cubicBezTo>
                      <a:pt x="5643" y="1393"/>
                      <a:pt x="5581" y="1310"/>
                      <a:pt x="5518" y="1247"/>
                    </a:cubicBezTo>
                    <a:cubicBezTo>
                      <a:pt x="5414" y="1185"/>
                      <a:pt x="5310" y="1101"/>
                      <a:pt x="5205" y="1039"/>
                    </a:cubicBezTo>
                    <a:cubicBezTo>
                      <a:pt x="4997" y="914"/>
                      <a:pt x="4767" y="788"/>
                      <a:pt x="4559" y="663"/>
                    </a:cubicBezTo>
                    <a:cubicBezTo>
                      <a:pt x="4121" y="413"/>
                      <a:pt x="3662" y="225"/>
                      <a:pt x="3203" y="100"/>
                    </a:cubicBezTo>
                    <a:cubicBezTo>
                      <a:pt x="2969" y="33"/>
                      <a:pt x="2731" y="1"/>
                      <a:pt x="24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3" name="Google Shape;2103;p24"/>
              <p:cNvSpPr/>
              <p:nvPr/>
            </p:nvSpPr>
            <p:spPr>
              <a:xfrm>
                <a:off x="-355475" y="4154925"/>
                <a:ext cx="2472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9888" h="9233" extrusionOk="0">
                    <a:moveTo>
                      <a:pt x="4272" y="0"/>
                    </a:moveTo>
                    <a:cubicBezTo>
                      <a:pt x="2355" y="0"/>
                      <a:pt x="289" y="781"/>
                      <a:pt x="126" y="2412"/>
                    </a:cubicBezTo>
                    <a:cubicBezTo>
                      <a:pt x="0" y="3705"/>
                      <a:pt x="146" y="5019"/>
                      <a:pt x="564" y="6250"/>
                    </a:cubicBezTo>
                    <a:cubicBezTo>
                      <a:pt x="877" y="7230"/>
                      <a:pt x="1377" y="8210"/>
                      <a:pt x="1252" y="9232"/>
                    </a:cubicBezTo>
                    <a:cubicBezTo>
                      <a:pt x="1961" y="8377"/>
                      <a:pt x="2775" y="7626"/>
                      <a:pt x="3692" y="7042"/>
                    </a:cubicBezTo>
                    <a:cubicBezTo>
                      <a:pt x="5257" y="6020"/>
                      <a:pt x="9887" y="2766"/>
                      <a:pt x="6904" y="660"/>
                    </a:cubicBezTo>
                    <a:cubicBezTo>
                      <a:pt x="6279" y="224"/>
                      <a:pt x="5297" y="0"/>
                      <a:pt x="42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4" name="Google Shape;2104;p24"/>
              <p:cNvSpPr/>
              <p:nvPr/>
            </p:nvSpPr>
            <p:spPr>
              <a:xfrm>
                <a:off x="-321275" y="4156700"/>
                <a:ext cx="109075" cy="21842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8737" extrusionOk="0">
                    <a:moveTo>
                      <a:pt x="4302" y="1"/>
                    </a:moveTo>
                    <a:cubicBezTo>
                      <a:pt x="4296" y="1"/>
                      <a:pt x="4291" y="2"/>
                      <a:pt x="4285" y="5"/>
                    </a:cubicBezTo>
                    <a:cubicBezTo>
                      <a:pt x="3179" y="505"/>
                      <a:pt x="2387" y="1590"/>
                      <a:pt x="1845" y="2633"/>
                    </a:cubicBezTo>
                    <a:cubicBezTo>
                      <a:pt x="1573" y="3175"/>
                      <a:pt x="1344" y="3759"/>
                      <a:pt x="1177" y="4343"/>
                    </a:cubicBezTo>
                    <a:cubicBezTo>
                      <a:pt x="989" y="4990"/>
                      <a:pt x="885" y="5636"/>
                      <a:pt x="760" y="6283"/>
                    </a:cubicBezTo>
                    <a:cubicBezTo>
                      <a:pt x="635" y="7096"/>
                      <a:pt x="385" y="7889"/>
                      <a:pt x="30" y="8619"/>
                    </a:cubicBezTo>
                    <a:cubicBezTo>
                      <a:pt x="0" y="8678"/>
                      <a:pt x="54" y="8737"/>
                      <a:pt x="111" y="8737"/>
                    </a:cubicBezTo>
                    <a:cubicBezTo>
                      <a:pt x="134" y="8737"/>
                      <a:pt x="158" y="8727"/>
                      <a:pt x="176" y="8702"/>
                    </a:cubicBezTo>
                    <a:cubicBezTo>
                      <a:pt x="885" y="7555"/>
                      <a:pt x="927" y="6095"/>
                      <a:pt x="1261" y="4802"/>
                    </a:cubicBezTo>
                    <a:cubicBezTo>
                      <a:pt x="1532" y="3592"/>
                      <a:pt x="2053" y="2445"/>
                      <a:pt x="2804" y="1465"/>
                    </a:cubicBezTo>
                    <a:cubicBezTo>
                      <a:pt x="3242" y="923"/>
                      <a:pt x="3763" y="464"/>
                      <a:pt x="4327" y="88"/>
                    </a:cubicBezTo>
                    <a:cubicBezTo>
                      <a:pt x="4363" y="52"/>
                      <a:pt x="4336" y="1"/>
                      <a:pt x="43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5" name="Google Shape;2105;p24"/>
              <p:cNvSpPr/>
              <p:nvPr/>
            </p:nvSpPr>
            <p:spPr>
              <a:xfrm>
                <a:off x="-216625" y="4134900"/>
                <a:ext cx="97375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3895" h="1444" extrusionOk="0">
                    <a:moveTo>
                      <a:pt x="2268" y="1"/>
                    </a:moveTo>
                    <a:cubicBezTo>
                      <a:pt x="1851" y="1"/>
                      <a:pt x="1434" y="105"/>
                      <a:pt x="1058" y="314"/>
                    </a:cubicBezTo>
                    <a:cubicBezTo>
                      <a:pt x="871" y="397"/>
                      <a:pt x="683" y="501"/>
                      <a:pt x="495" y="627"/>
                    </a:cubicBezTo>
                    <a:cubicBezTo>
                      <a:pt x="391" y="668"/>
                      <a:pt x="307" y="731"/>
                      <a:pt x="203" y="793"/>
                    </a:cubicBezTo>
                    <a:cubicBezTo>
                      <a:pt x="141" y="856"/>
                      <a:pt x="78" y="919"/>
                      <a:pt x="15" y="1002"/>
                    </a:cubicBezTo>
                    <a:cubicBezTo>
                      <a:pt x="1" y="1017"/>
                      <a:pt x="7" y="1032"/>
                      <a:pt x="19" y="1032"/>
                    </a:cubicBezTo>
                    <a:cubicBezTo>
                      <a:pt x="24" y="1032"/>
                      <a:pt x="30" y="1029"/>
                      <a:pt x="36" y="1023"/>
                    </a:cubicBezTo>
                    <a:cubicBezTo>
                      <a:pt x="120" y="1002"/>
                      <a:pt x="203" y="960"/>
                      <a:pt x="287" y="939"/>
                    </a:cubicBezTo>
                    <a:cubicBezTo>
                      <a:pt x="370" y="877"/>
                      <a:pt x="454" y="835"/>
                      <a:pt x="537" y="793"/>
                    </a:cubicBezTo>
                    <a:cubicBezTo>
                      <a:pt x="683" y="689"/>
                      <a:pt x="850" y="606"/>
                      <a:pt x="1017" y="522"/>
                    </a:cubicBezTo>
                    <a:cubicBezTo>
                      <a:pt x="1371" y="335"/>
                      <a:pt x="1747" y="230"/>
                      <a:pt x="2143" y="189"/>
                    </a:cubicBezTo>
                    <a:cubicBezTo>
                      <a:pt x="2498" y="189"/>
                      <a:pt x="2852" y="293"/>
                      <a:pt x="3144" y="522"/>
                    </a:cubicBezTo>
                    <a:cubicBezTo>
                      <a:pt x="3415" y="752"/>
                      <a:pt x="3624" y="1065"/>
                      <a:pt x="3728" y="1398"/>
                    </a:cubicBezTo>
                    <a:cubicBezTo>
                      <a:pt x="3744" y="1430"/>
                      <a:pt x="3772" y="1444"/>
                      <a:pt x="3801" y="1444"/>
                    </a:cubicBezTo>
                    <a:cubicBezTo>
                      <a:pt x="3847" y="1444"/>
                      <a:pt x="3895" y="1408"/>
                      <a:pt x="3895" y="1357"/>
                    </a:cubicBezTo>
                    <a:cubicBezTo>
                      <a:pt x="3791" y="585"/>
                      <a:pt x="2998" y="1"/>
                      <a:pt x="2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6" name="Google Shape;2106;p24"/>
              <p:cNvSpPr/>
              <p:nvPr/>
            </p:nvSpPr>
            <p:spPr>
              <a:xfrm>
                <a:off x="-122200" y="3992825"/>
                <a:ext cx="306600" cy="177025"/>
              </a:xfrm>
              <a:custGeom>
                <a:avLst/>
                <a:gdLst/>
                <a:ahLst/>
                <a:cxnLst/>
                <a:rect l="l" t="t" r="r" b="b"/>
                <a:pathLst>
                  <a:path w="12264" h="7081" extrusionOk="0">
                    <a:moveTo>
                      <a:pt x="12153" y="11"/>
                    </a:moveTo>
                    <a:lnTo>
                      <a:pt x="12152" y="12"/>
                    </a:lnTo>
                    <a:lnTo>
                      <a:pt x="12152" y="12"/>
                    </a:lnTo>
                    <a:cubicBezTo>
                      <a:pt x="12152" y="11"/>
                      <a:pt x="12152" y="11"/>
                      <a:pt x="12153" y="11"/>
                    </a:cubicBezTo>
                    <a:lnTo>
                      <a:pt x="12153" y="11"/>
                    </a:lnTo>
                    <a:cubicBezTo>
                      <a:pt x="12153" y="11"/>
                      <a:pt x="12153" y="11"/>
                      <a:pt x="12153" y="11"/>
                    </a:cubicBezTo>
                    <a:close/>
                    <a:moveTo>
                      <a:pt x="12152" y="12"/>
                    </a:moveTo>
                    <a:cubicBezTo>
                      <a:pt x="12145" y="16"/>
                      <a:pt x="12138" y="23"/>
                      <a:pt x="12132" y="31"/>
                    </a:cubicBezTo>
                    <a:lnTo>
                      <a:pt x="12152" y="12"/>
                    </a:lnTo>
                    <a:close/>
                    <a:moveTo>
                      <a:pt x="12190" y="1"/>
                    </a:moveTo>
                    <a:cubicBezTo>
                      <a:pt x="12177" y="1"/>
                      <a:pt x="12164" y="4"/>
                      <a:pt x="12153" y="11"/>
                    </a:cubicBezTo>
                    <a:lnTo>
                      <a:pt x="12153" y="11"/>
                    </a:lnTo>
                    <a:cubicBezTo>
                      <a:pt x="11652" y="762"/>
                      <a:pt x="10964" y="1366"/>
                      <a:pt x="10171" y="1804"/>
                    </a:cubicBezTo>
                    <a:cubicBezTo>
                      <a:pt x="9358" y="2222"/>
                      <a:pt x="8482" y="2514"/>
                      <a:pt x="7564" y="2680"/>
                    </a:cubicBezTo>
                    <a:cubicBezTo>
                      <a:pt x="6521" y="2910"/>
                      <a:pt x="5478" y="3056"/>
                      <a:pt x="4436" y="3348"/>
                    </a:cubicBezTo>
                    <a:cubicBezTo>
                      <a:pt x="3497" y="3598"/>
                      <a:pt x="2579" y="4036"/>
                      <a:pt x="1787" y="4620"/>
                    </a:cubicBezTo>
                    <a:cubicBezTo>
                      <a:pt x="1390" y="4912"/>
                      <a:pt x="1057" y="5246"/>
                      <a:pt x="744" y="5621"/>
                    </a:cubicBezTo>
                    <a:cubicBezTo>
                      <a:pt x="410" y="5997"/>
                      <a:pt x="160" y="6456"/>
                      <a:pt x="14" y="6935"/>
                    </a:cubicBezTo>
                    <a:cubicBezTo>
                      <a:pt x="0" y="7017"/>
                      <a:pt x="75" y="7081"/>
                      <a:pt x="152" y="7081"/>
                    </a:cubicBezTo>
                    <a:cubicBezTo>
                      <a:pt x="193" y="7081"/>
                      <a:pt x="235" y="7062"/>
                      <a:pt x="264" y="7019"/>
                    </a:cubicBezTo>
                    <a:cubicBezTo>
                      <a:pt x="389" y="6831"/>
                      <a:pt x="473" y="6622"/>
                      <a:pt x="577" y="6414"/>
                    </a:cubicBezTo>
                    <a:cubicBezTo>
                      <a:pt x="681" y="6226"/>
                      <a:pt x="806" y="6038"/>
                      <a:pt x="952" y="5872"/>
                    </a:cubicBezTo>
                    <a:cubicBezTo>
                      <a:pt x="1223" y="5517"/>
                      <a:pt x="1515" y="5225"/>
                      <a:pt x="1870" y="4954"/>
                    </a:cubicBezTo>
                    <a:cubicBezTo>
                      <a:pt x="2663" y="4349"/>
                      <a:pt x="3560" y="3911"/>
                      <a:pt x="4519" y="3640"/>
                    </a:cubicBezTo>
                    <a:cubicBezTo>
                      <a:pt x="6417" y="3098"/>
                      <a:pt x="8440" y="2993"/>
                      <a:pt x="10213" y="2076"/>
                    </a:cubicBezTo>
                    <a:cubicBezTo>
                      <a:pt x="11047" y="1637"/>
                      <a:pt x="11903" y="991"/>
                      <a:pt x="12236" y="73"/>
                    </a:cubicBezTo>
                    <a:cubicBezTo>
                      <a:pt x="12263" y="32"/>
                      <a:pt x="12229" y="1"/>
                      <a:pt x="1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7" name="Google Shape;2107;p24"/>
              <p:cNvSpPr/>
              <p:nvPr/>
            </p:nvSpPr>
            <p:spPr>
              <a:xfrm>
                <a:off x="244025" y="4069550"/>
                <a:ext cx="40727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16291" h="3581" extrusionOk="0">
                    <a:moveTo>
                      <a:pt x="8576" y="1"/>
                    </a:moveTo>
                    <a:cubicBezTo>
                      <a:pt x="6510" y="1"/>
                      <a:pt x="4366" y="200"/>
                      <a:pt x="2510" y="1176"/>
                    </a:cubicBezTo>
                    <a:cubicBezTo>
                      <a:pt x="2009" y="1426"/>
                      <a:pt x="1550" y="1739"/>
                      <a:pt x="1112" y="2114"/>
                    </a:cubicBezTo>
                    <a:cubicBezTo>
                      <a:pt x="904" y="2302"/>
                      <a:pt x="695" y="2490"/>
                      <a:pt x="507" y="2719"/>
                    </a:cubicBezTo>
                    <a:cubicBezTo>
                      <a:pt x="320" y="2928"/>
                      <a:pt x="174" y="3157"/>
                      <a:pt x="49" y="3407"/>
                    </a:cubicBezTo>
                    <a:cubicBezTo>
                      <a:pt x="0" y="3488"/>
                      <a:pt x="76" y="3581"/>
                      <a:pt x="152" y="3581"/>
                    </a:cubicBezTo>
                    <a:cubicBezTo>
                      <a:pt x="174" y="3581"/>
                      <a:pt x="196" y="3573"/>
                      <a:pt x="215" y="3553"/>
                    </a:cubicBezTo>
                    <a:cubicBezTo>
                      <a:pt x="820" y="2782"/>
                      <a:pt x="1550" y="2135"/>
                      <a:pt x="2405" y="1614"/>
                    </a:cubicBezTo>
                    <a:cubicBezTo>
                      <a:pt x="3302" y="1113"/>
                      <a:pt x="4262" y="759"/>
                      <a:pt x="5284" y="571"/>
                    </a:cubicBezTo>
                    <a:cubicBezTo>
                      <a:pt x="6354" y="402"/>
                      <a:pt x="7441" y="317"/>
                      <a:pt x="8544" y="317"/>
                    </a:cubicBezTo>
                    <a:cubicBezTo>
                      <a:pt x="8667" y="317"/>
                      <a:pt x="8790" y="318"/>
                      <a:pt x="8913" y="321"/>
                    </a:cubicBezTo>
                    <a:cubicBezTo>
                      <a:pt x="9333" y="313"/>
                      <a:pt x="9753" y="308"/>
                      <a:pt x="10174" y="308"/>
                    </a:cubicBezTo>
                    <a:cubicBezTo>
                      <a:pt x="10903" y="308"/>
                      <a:pt x="11635" y="323"/>
                      <a:pt x="12375" y="362"/>
                    </a:cubicBezTo>
                    <a:cubicBezTo>
                      <a:pt x="13648" y="446"/>
                      <a:pt x="14920" y="696"/>
                      <a:pt x="16151" y="1113"/>
                    </a:cubicBezTo>
                    <a:cubicBezTo>
                      <a:pt x="16159" y="1115"/>
                      <a:pt x="16166" y="1115"/>
                      <a:pt x="16173" y="1115"/>
                    </a:cubicBezTo>
                    <a:cubicBezTo>
                      <a:pt x="16261" y="1115"/>
                      <a:pt x="16290" y="1004"/>
                      <a:pt x="16213" y="946"/>
                    </a:cubicBezTo>
                    <a:cubicBezTo>
                      <a:pt x="15149" y="467"/>
                      <a:pt x="14023" y="195"/>
                      <a:pt x="12855" y="112"/>
                    </a:cubicBezTo>
                    <a:cubicBezTo>
                      <a:pt x="11666" y="8"/>
                      <a:pt x="10477" y="29"/>
                      <a:pt x="9268" y="8"/>
                    </a:cubicBezTo>
                    <a:cubicBezTo>
                      <a:pt x="9038" y="3"/>
                      <a:pt x="8808" y="1"/>
                      <a:pt x="85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8" name="Google Shape;2108;p24"/>
              <p:cNvSpPr/>
              <p:nvPr/>
            </p:nvSpPr>
            <p:spPr>
              <a:xfrm>
                <a:off x="-111300" y="3669175"/>
                <a:ext cx="180300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3780" extrusionOk="0">
                    <a:moveTo>
                      <a:pt x="4182" y="0"/>
                    </a:moveTo>
                    <a:cubicBezTo>
                      <a:pt x="3918" y="0"/>
                      <a:pt x="3653" y="36"/>
                      <a:pt x="3395" y="108"/>
                    </a:cubicBezTo>
                    <a:cubicBezTo>
                      <a:pt x="2686" y="338"/>
                      <a:pt x="2102" y="776"/>
                      <a:pt x="1663" y="1360"/>
                    </a:cubicBezTo>
                    <a:cubicBezTo>
                      <a:pt x="1392" y="1714"/>
                      <a:pt x="1142" y="2090"/>
                      <a:pt x="892" y="2444"/>
                    </a:cubicBezTo>
                    <a:lnTo>
                      <a:pt x="433" y="3070"/>
                    </a:lnTo>
                    <a:cubicBezTo>
                      <a:pt x="287" y="3279"/>
                      <a:pt x="183" y="3508"/>
                      <a:pt x="16" y="3717"/>
                    </a:cubicBezTo>
                    <a:cubicBezTo>
                      <a:pt x="1" y="3746"/>
                      <a:pt x="28" y="3776"/>
                      <a:pt x="60" y="3776"/>
                    </a:cubicBezTo>
                    <a:cubicBezTo>
                      <a:pt x="69" y="3776"/>
                      <a:pt x="78" y="3773"/>
                      <a:pt x="87" y="3768"/>
                    </a:cubicBezTo>
                    <a:lnTo>
                      <a:pt x="87" y="3768"/>
                    </a:lnTo>
                    <a:cubicBezTo>
                      <a:pt x="84" y="3772"/>
                      <a:pt x="81" y="3776"/>
                      <a:pt x="78" y="3779"/>
                    </a:cubicBezTo>
                    <a:lnTo>
                      <a:pt x="99" y="3758"/>
                    </a:lnTo>
                    <a:lnTo>
                      <a:pt x="99" y="3758"/>
                    </a:lnTo>
                    <a:cubicBezTo>
                      <a:pt x="95" y="3762"/>
                      <a:pt x="91" y="3766"/>
                      <a:pt x="87" y="3768"/>
                    </a:cubicBezTo>
                    <a:lnTo>
                      <a:pt x="87" y="3768"/>
                    </a:lnTo>
                    <a:cubicBezTo>
                      <a:pt x="210" y="3607"/>
                      <a:pt x="352" y="3484"/>
                      <a:pt x="454" y="3341"/>
                    </a:cubicBezTo>
                    <a:cubicBezTo>
                      <a:pt x="579" y="3195"/>
                      <a:pt x="704" y="3028"/>
                      <a:pt x="829" y="2862"/>
                    </a:cubicBezTo>
                    <a:cubicBezTo>
                      <a:pt x="1059" y="2549"/>
                      <a:pt x="1288" y="2215"/>
                      <a:pt x="1538" y="1902"/>
                    </a:cubicBezTo>
                    <a:cubicBezTo>
                      <a:pt x="1956" y="1339"/>
                      <a:pt x="2414" y="755"/>
                      <a:pt x="3082" y="484"/>
                    </a:cubicBezTo>
                    <a:cubicBezTo>
                      <a:pt x="3424" y="336"/>
                      <a:pt x="3783" y="266"/>
                      <a:pt x="4138" y="266"/>
                    </a:cubicBezTo>
                    <a:cubicBezTo>
                      <a:pt x="5036" y="266"/>
                      <a:pt x="5905" y="719"/>
                      <a:pt x="6398" y="1527"/>
                    </a:cubicBezTo>
                    <a:cubicBezTo>
                      <a:pt x="6586" y="1819"/>
                      <a:pt x="6711" y="2152"/>
                      <a:pt x="6774" y="2486"/>
                    </a:cubicBezTo>
                    <a:cubicBezTo>
                      <a:pt x="6815" y="2653"/>
                      <a:pt x="6836" y="2820"/>
                      <a:pt x="6836" y="3008"/>
                    </a:cubicBezTo>
                    <a:cubicBezTo>
                      <a:pt x="6815" y="3174"/>
                      <a:pt x="6815" y="3341"/>
                      <a:pt x="6857" y="3508"/>
                    </a:cubicBezTo>
                    <a:cubicBezTo>
                      <a:pt x="6868" y="3553"/>
                      <a:pt x="6903" y="3574"/>
                      <a:pt x="6940" y="3574"/>
                    </a:cubicBezTo>
                    <a:cubicBezTo>
                      <a:pt x="6972" y="3574"/>
                      <a:pt x="7005" y="3558"/>
                      <a:pt x="7024" y="3529"/>
                    </a:cubicBezTo>
                    <a:cubicBezTo>
                      <a:pt x="7212" y="3279"/>
                      <a:pt x="7149" y="2862"/>
                      <a:pt x="7107" y="2570"/>
                    </a:cubicBezTo>
                    <a:cubicBezTo>
                      <a:pt x="7045" y="2236"/>
                      <a:pt x="6961" y="1923"/>
                      <a:pt x="6815" y="1631"/>
                    </a:cubicBezTo>
                    <a:cubicBezTo>
                      <a:pt x="6523" y="1026"/>
                      <a:pt x="6023" y="526"/>
                      <a:pt x="5397" y="254"/>
                    </a:cubicBezTo>
                    <a:cubicBezTo>
                      <a:pt x="5014" y="88"/>
                      <a:pt x="4599" y="0"/>
                      <a:pt x="4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9" name="Google Shape;2109;p24"/>
              <p:cNvSpPr/>
              <p:nvPr/>
            </p:nvSpPr>
            <p:spPr>
              <a:xfrm>
                <a:off x="-390650" y="3865550"/>
                <a:ext cx="302175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2623" extrusionOk="0">
                    <a:moveTo>
                      <a:pt x="2430" y="1"/>
                    </a:moveTo>
                    <a:cubicBezTo>
                      <a:pt x="2327" y="1"/>
                      <a:pt x="2222" y="5"/>
                      <a:pt x="2117" y="12"/>
                    </a:cubicBezTo>
                    <a:cubicBezTo>
                      <a:pt x="1366" y="75"/>
                      <a:pt x="511" y="367"/>
                      <a:pt x="31" y="993"/>
                    </a:cubicBezTo>
                    <a:cubicBezTo>
                      <a:pt x="1" y="1038"/>
                      <a:pt x="47" y="1072"/>
                      <a:pt x="90" y="1072"/>
                    </a:cubicBezTo>
                    <a:cubicBezTo>
                      <a:pt x="107" y="1072"/>
                      <a:pt x="124" y="1067"/>
                      <a:pt x="135" y="1055"/>
                    </a:cubicBezTo>
                    <a:cubicBezTo>
                      <a:pt x="677" y="576"/>
                      <a:pt x="1387" y="284"/>
                      <a:pt x="2117" y="242"/>
                    </a:cubicBezTo>
                    <a:cubicBezTo>
                      <a:pt x="2205" y="237"/>
                      <a:pt x="2294" y="235"/>
                      <a:pt x="2382" y="235"/>
                    </a:cubicBezTo>
                    <a:cubicBezTo>
                      <a:pt x="3085" y="235"/>
                      <a:pt x="3781" y="381"/>
                      <a:pt x="4411" y="659"/>
                    </a:cubicBezTo>
                    <a:cubicBezTo>
                      <a:pt x="6017" y="1264"/>
                      <a:pt x="7435" y="2348"/>
                      <a:pt x="9167" y="2578"/>
                    </a:cubicBezTo>
                    <a:cubicBezTo>
                      <a:pt x="9389" y="2607"/>
                      <a:pt x="9607" y="2622"/>
                      <a:pt x="9823" y="2622"/>
                    </a:cubicBezTo>
                    <a:cubicBezTo>
                      <a:pt x="10072" y="2622"/>
                      <a:pt x="10318" y="2602"/>
                      <a:pt x="10564" y="2557"/>
                    </a:cubicBezTo>
                    <a:cubicBezTo>
                      <a:pt x="10814" y="2515"/>
                      <a:pt x="11065" y="2474"/>
                      <a:pt x="11294" y="2432"/>
                    </a:cubicBezTo>
                    <a:cubicBezTo>
                      <a:pt x="11544" y="2411"/>
                      <a:pt x="11795" y="2348"/>
                      <a:pt x="12024" y="2265"/>
                    </a:cubicBezTo>
                    <a:cubicBezTo>
                      <a:pt x="12087" y="2223"/>
                      <a:pt x="12066" y="2161"/>
                      <a:pt x="12003" y="2140"/>
                    </a:cubicBezTo>
                    <a:cubicBezTo>
                      <a:pt x="11937" y="2125"/>
                      <a:pt x="11868" y="2118"/>
                      <a:pt x="11798" y="2118"/>
                    </a:cubicBezTo>
                    <a:cubicBezTo>
                      <a:pt x="11670" y="2118"/>
                      <a:pt x="11540" y="2141"/>
                      <a:pt x="11419" y="2182"/>
                    </a:cubicBezTo>
                    <a:cubicBezTo>
                      <a:pt x="11169" y="2223"/>
                      <a:pt x="10939" y="2265"/>
                      <a:pt x="10689" y="2307"/>
                    </a:cubicBezTo>
                    <a:cubicBezTo>
                      <a:pt x="10397" y="2362"/>
                      <a:pt x="10096" y="2390"/>
                      <a:pt x="9798" y="2390"/>
                    </a:cubicBezTo>
                    <a:cubicBezTo>
                      <a:pt x="9649" y="2390"/>
                      <a:pt x="9500" y="2383"/>
                      <a:pt x="9354" y="2369"/>
                    </a:cubicBezTo>
                    <a:cubicBezTo>
                      <a:pt x="8457" y="2244"/>
                      <a:pt x="7581" y="1952"/>
                      <a:pt x="6768" y="1514"/>
                    </a:cubicBezTo>
                    <a:cubicBezTo>
                      <a:pt x="5399" y="849"/>
                      <a:pt x="3993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110" name="Google Shape;2110;p24"/>
          <p:cNvSpPr txBox="1">
            <a:spLocks noGrp="1"/>
          </p:cNvSpPr>
          <p:nvPr>
            <p:ph type="title"/>
          </p:nvPr>
        </p:nvSpPr>
        <p:spPr>
          <a:xfrm>
            <a:off x="960000" y="702167"/>
            <a:ext cx="10272000" cy="546000"/>
          </a:xfrm>
          <a:prstGeom prst="rect">
            <a:avLst/>
          </a:prstGeom>
        </p:spPr>
        <p:txBody>
          <a:bodyPr spcFirstLastPara="1" wrap="square" lIns="91380" tIns="91380" rIns="91380" bIns="9138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9434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p29"/>
          <p:cNvSpPr/>
          <p:nvPr/>
        </p:nvSpPr>
        <p:spPr>
          <a:xfrm>
            <a:off x="-267" y="6144744"/>
            <a:ext cx="12192029" cy="758705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78" name="Google Shape;2478;p29"/>
          <p:cNvSpPr/>
          <p:nvPr/>
        </p:nvSpPr>
        <p:spPr>
          <a:xfrm flipH="1">
            <a:off x="-38283" y="6482533"/>
            <a:ext cx="12230000" cy="420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79" name="Google Shape;2479;p29"/>
          <p:cNvSpPr/>
          <p:nvPr/>
        </p:nvSpPr>
        <p:spPr>
          <a:xfrm>
            <a:off x="-230" y="2"/>
            <a:ext cx="12191972" cy="593331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r>
              <a:rPr lang="en">
                <a:solidFill>
                  <a:prstClr val="black"/>
                </a:solidFill>
              </a:rPr>
              <a:t> </a:t>
            </a:r>
            <a:endParaRPr>
              <a:solidFill>
                <a:prstClr val="black"/>
              </a:solidFill>
            </a:endParaRPr>
          </a:p>
        </p:txBody>
      </p:sp>
      <p:grpSp>
        <p:nvGrpSpPr>
          <p:cNvPr id="2480" name="Google Shape;2480;p29"/>
          <p:cNvGrpSpPr/>
          <p:nvPr/>
        </p:nvGrpSpPr>
        <p:grpSpPr>
          <a:xfrm>
            <a:off x="3915447" y="-439394"/>
            <a:ext cx="3912311" cy="944411"/>
            <a:chOff x="2375925" y="3297600"/>
            <a:chExt cx="735950" cy="177650"/>
          </a:xfrm>
        </p:grpSpPr>
        <p:sp>
          <p:nvSpPr>
            <p:cNvPr id="2481" name="Google Shape;2481;p29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2" name="Google Shape;2482;p29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3" name="Google Shape;2483;p29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4" name="Google Shape;2484;p29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5" name="Google Shape;2485;p29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6" name="Google Shape;2486;p29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87" name="Google Shape;2487;p29"/>
          <p:cNvGrpSpPr/>
          <p:nvPr/>
        </p:nvGrpSpPr>
        <p:grpSpPr>
          <a:xfrm>
            <a:off x="-958124" y="3753875"/>
            <a:ext cx="1829071" cy="2607992"/>
            <a:chOff x="29206" y="2199506"/>
            <a:chExt cx="1371803" cy="1955994"/>
          </a:xfrm>
        </p:grpSpPr>
        <p:sp>
          <p:nvSpPr>
            <p:cNvPr id="2488" name="Google Shape;2488;p29"/>
            <p:cNvSpPr/>
            <p:nvPr/>
          </p:nvSpPr>
          <p:spPr>
            <a:xfrm>
              <a:off x="411425" y="4042100"/>
              <a:ext cx="748500" cy="11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489" name="Google Shape;2489;p29"/>
            <p:cNvGrpSpPr/>
            <p:nvPr/>
          </p:nvGrpSpPr>
          <p:grpSpPr>
            <a:xfrm>
              <a:off x="29206" y="2199506"/>
              <a:ext cx="1371803" cy="1916250"/>
              <a:chOff x="173975" y="1846850"/>
              <a:chExt cx="1630575" cy="2277725"/>
            </a:xfrm>
          </p:grpSpPr>
          <p:sp>
            <p:nvSpPr>
              <p:cNvPr id="2490" name="Google Shape;2490;p29"/>
              <p:cNvSpPr/>
              <p:nvPr/>
            </p:nvSpPr>
            <p:spPr>
              <a:xfrm>
                <a:off x="593225" y="1846850"/>
                <a:ext cx="549625" cy="700300"/>
              </a:xfrm>
              <a:custGeom>
                <a:avLst/>
                <a:gdLst/>
                <a:ahLst/>
                <a:cxnLst/>
                <a:rect l="l" t="t" r="r" b="b"/>
                <a:pathLst>
                  <a:path w="21985" h="28012" extrusionOk="0">
                    <a:moveTo>
                      <a:pt x="7413" y="1"/>
                    </a:moveTo>
                    <a:cubicBezTo>
                      <a:pt x="7250" y="1"/>
                      <a:pt x="7087" y="9"/>
                      <a:pt x="6925" y="25"/>
                    </a:cubicBezTo>
                    <a:cubicBezTo>
                      <a:pt x="5965" y="129"/>
                      <a:pt x="5048" y="463"/>
                      <a:pt x="4255" y="1005"/>
                    </a:cubicBezTo>
                    <a:cubicBezTo>
                      <a:pt x="939" y="3195"/>
                      <a:pt x="0" y="7888"/>
                      <a:pt x="1126" y="11684"/>
                    </a:cubicBezTo>
                    <a:cubicBezTo>
                      <a:pt x="2065" y="14792"/>
                      <a:pt x="3942" y="17629"/>
                      <a:pt x="5778" y="20236"/>
                    </a:cubicBezTo>
                    <a:cubicBezTo>
                      <a:pt x="7154" y="22197"/>
                      <a:pt x="8906" y="23865"/>
                      <a:pt x="10950" y="25137"/>
                    </a:cubicBezTo>
                    <a:cubicBezTo>
                      <a:pt x="11463" y="25441"/>
                      <a:pt x="16387" y="28011"/>
                      <a:pt x="17483" y="28011"/>
                    </a:cubicBezTo>
                    <a:cubicBezTo>
                      <a:pt x="17591" y="28011"/>
                      <a:pt x="17661" y="27986"/>
                      <a:pt x="17687" y="27932"/>
                    </a:cubicBezTo>
                    <a:cubicBezTo>
                      <a:pt x="21984" y="18880"/>
                      <a:pt x="20920" y="5135"/>
                      <a:pt x="10575" y="755"/>
                    </a:cubicBezTo>
                    <a:cubicBezTo>
                      <a:pt x="9561" y="339"/>
                      <a:pt x="8484" y="1"/>
                      <a:pt x="74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491" name="Google Shape;2491;p29"/>
              <p:cNvSpPr/>
              <p:nvPr/>
            </p:nvSpPr>
            <p:spPr>
              <a:xfrm>
                <a:off x="733475" y="1878750"/>
                <a:ext cx="7825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3130" h="9220" extrusionOk="0">
                    <a:moveTo>
                      <a:pt x="168" y="0"/>
                    </a:moveTo>
                    <a:cubicBezTo>
                      <a:pt x="168" y="42"/>
                      <a:pt x="22" y="84"/>
                      <a:pt x="22" y="126"/>
                    </a:cubicBezTo>
                    <a:cubicBezTo>
                      <a:pt x="1" y="1419"/>
                      <a:pt x="168" y="2691"/>
                      <a:pt x="501" y="3922"/>
                    </a:cubicBezTo>
                    <a:cubicBezTo>
                      <a:pt x="793" y="5152"/>
                      <a:pt x="1273" y="6320"/>
                      <a:pt x="1857" y="7447"/>
                    </a:cubicBezTo>
                    <a:cubicBezTo>
                      <a:pt x="2212" y="8072"/>
                      <a:pt x="2608" y="8656"/>
                      <a:pt x="3046" y="9220"/>
                    </a:cubicBezTo>
                    <a:cubicBezTo>
                      <a:pt x="3046" y="9220"/>
                      <a:pt x="3129" y="9178"/>
                      <a:pt x="3109" y="9157"/>
                    </a:cubicBezTo>
                    <a:lnTo>
                      <a:pt x="3129" y="9157"/>
                    </a:lnTo>
                    <a:cubicBezTo>
                      <a:pt x="1690" y="7071"/>
                      <a:pt x="731" y="4673"/>
                      <a:pt x="335" y="2149"/>
                    </a:cubicBezTo>
                    <a:cubicBezTo>
                      <a:pt x="230" y="1440"/>
                      <a:pt x="189" y="731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492" name="Google Shape;2492;p29"/>
              <p:cNvSpPr/>
              <p:nvPr/>
            </p:nvSpPr>
            <p:spPr>
              <a:xfrm>
                <a:off x="811175" y="1883375"/>
                <a:ext cx="47475" cy="2824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1297" extrusionOk="0">
                    <a:moveTo>
                      <a:pt x="1776" y="0"/>
                    </a:moveTo>
                    <a:cubicBezTo>
                      <a:pt x="1774" y="0"/>
                      <a:pt x="1773" y="1"/>
                      <a:pt x="1773" y="3"/>
                    </a:cubicBezTo>
                    <a:cubicBezTo>
                      <a:pt x="1356" y="3028"/>
                      <a:pt x="1" y="5989"/>
                      <a:pt x="418" y="9118"/>
                    </a:cubicBezTo>
                    <a:cubicBezTo>
                      <a:pt x="501" y="9848"/>
                      <a:pt x="751" y="10557"/>
                      <a:pt x="1127" y="11204"/>
                    </a:cubicBezTo>
                    <a:cubicBezTo>
                      <a:pt x="1127" y="11221"/>
                      <a:pt x="1214" y="11297"/>
                      <a:pt x="1219" y="11297"/>
                    </a:cubicBezTo>
                    <a:cubicBezTo>
                      <a:pt x="1220" y="11297"/>
                      <a:pt x="1217" y="11294"/>
                      <a:pt x="1210" y="11287"/>
                    </a:cubicBezTo>
                    <a:lnTo>
                      <a:pt x="1210" y="11266"/>
                    </a:lnTo>
                    <a:cubicBezTo>
                      <a:pt x="501" y="10077"/>
                      <a:pt x="418" y="8617"/>
                      <a:pt x="501" y="7262"/>
                    </a:cubicBezTo>
                    <a:cubicBezTo>
                      <a:pt x="605" y="5739"/>
                      <a:pt x="981" y="4258"/>
                      <a:pt x="1356" y="2798"/>
                    </a:cubicBezTo>
                    <a:cubicBezTo>
                      <a:pt x="1586" y="1922"/>
                      <a:pt x="1753" y="1025"/>
                      <a:pt x="1899" y="128"/>
                    </a:cubicBezTo>
                    <a:cubicBezTo>
                      <a:pt x="1899" y="90"/>
                      <a:pt x="1795" y="0"/>
                      <a:pt x="17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493" name="Google Shape;2493;p29"/>
              <p:cNvSpPr/>
              <p:nvPr/>
            </p:nvSpPr>
            <p:spPr>
              <a:xfrm>
                <a:off x="861450" y="1973650"/>
                <a:ext cx="137475" cy="249800"/>
              </a:xfrm>
              <a:custGeom>
                <a:avLst/>
                <a:gdLst/>
                <a:ahLst/>
                <a:cxnLst/>
                <a:rect l="l" t="t" r="r" b="b"/>
                <a:pathLst>
                  <a:path w="5499" h="9992" extrusionOk="0">
                    <a:moveTo>
                      <a:pt x="5436" y="1"/>
                    </a:moveTo>
                    <a:cubicBezTo>
                      <a:pt x="5436" y="1"/>
                      <a:pt x="5373" y="21"/>
                      <a:pt x="5373" y="42"/>
                    </a:cubicBezTo>
                    <a:cubicBezTo>
                      <a:pt x="5290" y="418"/>
                      <a:pt x="5206" y="814"/>
                      <a:pt x="5081" y="1169"/>
                    </a:cubicBezTo>
                    <a:cubicBezTo>
                      <a:pt x="4956" y="1481"/>
                      <a:pt x="4789" y="1794"/>
                      <a:pt x="4622" y="2065"/>
                    </a:cubicBezTo>
                    <a:cubicBezTo>
                      <a:pt x="4205" y="2649"/>
                      <a:pt x="3725" y="3192"/>
                      <a:pt x="3204" y="3692"/>
                    </a:cubicBezTo>
                    <a:cubicBezTo>
                      <a:pt x="2119" y="4798"/>
                      <a:pt x="993" y="5966"/>
                      <a:pt x="451" y="7468"/>
                    </a:cubicBezTo>
                    <a:cubicBezTo>
                      <a:pt x="117" y="8281"/>
                      <a:pt x="96" y="9178"/>
                      <a:pt x="367" y="9991"/>
                    </a:cubicBezTo>
                    <a:cubicBezTo>
                      <a:pt x="367" y="9991"/>
                      <a:pt x="455" y="9947"/>
                      <a:pt x="484" y="9921"/>
                    </a:cubicBezTo>
                    <a:lnTo>
                      <a:pt x="484" y="9921"/>
                    </a:lnTo>
                    <a:cubicBezTo>
                      <a:pt x="487" y="9930"/>
                      <a:pt x="489" y="9940"/>
                      <a:pt x="492" y="9950"/>
                    </a:cubicBezTo>
                    <a:lnTo>
                      <a:pt x="492" y="9908"/>
                    </a:lnTo>
                    <a:cubicBezTo>
                      <a:pt x="492" y="9911"/>
                      <a:pt x="489" y="9916"/>
                      <a:pt x="484" y="9921"/>
                    </a:cubicBezTo>
                    <a:lnTo>
                      <a:pt x="484" y="9921"/>
                    </a:lnTo>
                    <a:cubicBezTo>
                      <a:pt x="1" y="8345"/>
                      <a:pt x="728" y="6772"/>
                      <a:pt x="1661" y="5507"/>
                    </a:cubicBezTo>
                    <a:cubicBezTo>
                      <a:pt x="2140" y="4860"/>
                      <a:pt x="2683" y="4276"/>
                      <a:pt x="3246" y="3713"/>
                    </a:cubicBezTo>
                    <a:cubicBezTo>
                      <a:pt x="3767" y="3233"/>
                      <a:pt x="4226" y="2691"/>
                      <a:pt x="4643" y="2149"/>
                    </a:cubicBezTo>
                    <a:cubicBezTo>
                      <a:pt x="5081" y="1544"/>
                      <a:pt x="5498" y="751"/>
                      <a:pt x="54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494" name="Google Shape;2494;p29"/>
              <p:cNvSpPr/>
              <p:nvPr/>
            </p:nvSpPr>
            <p:spPr>
              <a:xfrm>
                <a:off x="919125" y="2106625"/>
                <a:ext cx="11785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906" extrusionOk="0">
                    <a:moveTo>
                      <a:pt x="4693" y="0"/>
                    </a:moveTo>
                    <a:cubicBezTo>
                      <a:pt x="4693" y="0"/>
                      <a:pt x="4589" y="21"/>
                      <a:pt x="4589" y="42"/>
                    </a:cubicBezTo>
                    <a:cubicBezTo>
                      <a:pt x="4485" y="334"/>
                      <a:pt x="4443" y="647"/>
                      <a:pt x="4359" y="939"/>
                    </a:cubicBezTo>
                    <a:cubicBezTo>
                      <a:pt x="4297" y="1231"/>
                      <a:pt x="4193" y="1544"/>
                      <a:pt x="4067" y="1836"/>
                    </a:cubicBezTo>
                    <a:cubicBezTo>
                      <a:pt x="3817" y="2378"/>
                      <a:pt x="3525" y="2899"/>
                      <a:pt x="3150" y="3379"/>
                    </a:cubicBezTo>
                    <a:cubicBezTo>
                      <a:pt x="2753" y="3859"/>
                      <a:pt x="2294" y="4297"/>
                      <a:pt x="1794" y="4672"/>
                    </a:cubicBezTo>
                    <a:cubicBezTo>
                      <a:pt x="1293" y="5048"/>
                      <a:pt x="876" y="5486"/>
                      <a:pt x="542" y="6007"/>
                    </a:cubicBezTo>
                    <a:cubicBezTo>
                      <a:pt x="188" y="6591"/>
                      <a:pt x="0" y="7238"/>
                      <a:pt x="0" y="7905"/>
                    </a:cubicBezTo>
                    <a:cubicBezTo>
                      <a:pt x="0" y="7905"/>
                      <a:pt x="125" y="7884"/>
                      <a:pt x="125" y="7863"/>
                    </a:cubicBezTo>
                    <a:lnTo>
                      <a:pt x="146" y="7863"/>
                    </a:lnTo>
                    <a:cubicBezTo>
                      <a:pt x="167" y="7217"/>
                      <a:pt x="355" y="6591"/>
                      <a:pt x="688" y="6049"/>
                    </a:cubicBezTo>
                    <a:cubicBezTo>
                      <a:pt x="1022" y="5486"/>
                      <a:pt x="1460" y="5006"/>
                      <a:pt x="1982" y="4610"/>
                    </a:cubicBezTo>
                    <a:cubicBezTo>
                      <a:pt x="2461" y="4255"/>
                      <a:pt x="2899" y="3838"/>
                      <a:pt x="3296" y="3379"/>
                    </a:cubicBezTo>
                    <a:cubicBezTo>
                      <a:pt x="3671" y="2920"/>
                      <a:pt x="3984" y="2420"/>
                      <a:pt x="4213" y="1877"/>
                    </a:cubicBezTo>
                    <a:cubicBezTo>
                      <a:pt x="4339" y="1585"/>
                      <a:pt x="4443" y="1293"/>
                      <a:pt x="4547" y="981"/>
                    </a:cubicBezTo>
                    <a:cubicBezTo>
                      <a:pt x="4651" y="668"/>
                      <a:pt x="4714" y="334"/>
                      <a:pt x="46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495" name="Google Shape;2495;p29"/>
              <p:cNvSpPr/>
              <p:nvPr/>
            </p:nvSpPr>
            <p:spPr>
              <a:xfrm>
                <a:off x="984825" y="2283900"/>
                <a:ext cx="57375" cy="129350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5174" extrusionOk="0">
                    <a:moveTo>
                      <a:pt x="2295" y="1"/>
                    </a:moveTo>
                    <a:cubicBezTo>
                      <a:pt x="2253" y="1"/>
                      <a:pt x="2190" y="22"/>
                      <a:pt x="2149" y="42"/>
                    </a:cubicBezTo>
                    <a:cubicBezTo>
                      <a:pt x="1857" y="418"/>
                      <a:pt x="1585" y="814"/>
                      <a:pt x="1377" y="1231"/>
                    </a:cubicBezTo>
                    <a:cubicBezTo>
                      <a:pt x="1147" y="1649"/>
                      <a:pt x="939" y="2066"/>
                      <a:pt x="751" y="2504"/>
                    </a:cubicBezTo>
                    <a:cubicBezTo>
                      <a:pt x="396" y="3359"/>
                      <a:pt x="146" y="4256"/>
                      <a:pt x="0" y="5173"/>
                    </a:cubicBezTo>
                    <a:cubicBezTo>
                      <a:pt x="0" y="5173"/>
                      <a:pt x="146" y="5153"/>
                      <a:pt x="167" y="5111"/>
                    </a:cubicBezTo>
                    <a:lnTo>
                      <a:pt x="146" y="5111"/>
                    </a:lnTo>
                    <a:cubicBezTo>
                      <a:pt x="313" y="4172"/>
                      <a:pt x="584" y="3275"/>
                      <a:pt x="960" y="2399"/>
                    </a:cubicBezTo>
                    <a:cubicBezTo>
                      <a:pt x="1126" y="1982"/>
                      <a:pt x="1335" y="1565"/>
                      <a:pt x="1565" y="1190"/>
                    </a:cubicBezTo>
                    <a:cubicBezTo>
                      <a:pt x="1669" y="981"/>
                      <a:pt x="1794" y="793"/>
                      <a:pt x="1919" y="606"/>
                    </a:cubicBezTo>
                    <a:cubicBezTo>
                      <a:pt x="2023" y="397"/>
                      <a:pt x="2190" y="209"/>
                      <a:pt x="2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496" name="Google Shape;2496;p29"/>
              <p:cNvSpPr/>
              <p:nvPr/>
            </p:nvSpPr>
            <p:spPr>
              <a:xfrm>
                <a:off x="657350" y="1935575"/>
                <a:ext cx="156450" cy="18315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7326" extrusionOk="0">
                    <a:moveTo>
                      <a:pt x="6257" y="7279"/>
                    </a:moveTo>
                    <a:cubicBezTo>
                      <a:pt x="6257" y="7280"/>
                      <a:pt x="6257" y="7280"/>
                      <a:pt x="6258" y="7280"/>
                    </a:cubicBezTo>
                    <a:cubicBezTo>
                      <a:pt x="6257" y="7280"/>
                      <a:pt x="6257" y="7280"/>
                      <a:pt x="6257" y="7279"/>
                    </a:cubicBezTo>
                    <a:close/>
                    <a:moveTo>
                      <a:pt x="188" y="1"/>
                    </a:moveTo>
                    <a:cubicBezTo>
                      <a:pt x="188" y="1"/>
                      <a:pt x="1" y="22"/>
                      <a:pt x="1" y="43"/>
                    </a:cubicBezTo>
                    <a:cubicBezTo>
                      <a:pt x="21" y="794"/>
                      <a:pt x="293" y="1503"/>
                      <a:pt x="731" y="2087"/>
                    </a:cubicBezTo>
                    <a:cubicBezTo>
                      <a:pt x="1148" y="2629"/>
                      <a:pt x="1607" y="3109"/>
                      <a:pt x="2149" y="3547"/>
                    </a:cubicBezTo>
                    <a:cubicBezTo>
                      <a:pt x="3046" y="4339"/>
                      <a:pt x="3880" y="5236"/>
                      <a:pt x="4756" y="6091"/>
                    </a:cubicBezTo>
                    <a:cubicBezTo>
                      <a:pt x="5173" y="6508"/>
                      <a:pt x="5611" y="6926"/>
                      <a:pt x="6070" y="7322"/>
                    </a:cubicBezTo>
                    <a:cubicBezTo>
                      <a:pt x="6075" y="7324"/>
                      <a:pt x="6081" y="7325"/>
                      <a:pt x="6087" y="7325"/>
                    </a:cubicBezTo>
                    <a:cubicBezTo>
                      <a:pt x="6132" y="7325"/>
                      <a:pt x="6215" y="7277"/>
                      <a:pt x="6247" y="7277"/>
                    </a:cubicBezTo>
                    <a:cubicBezTo>
                      <a:pt x="6251" y="7277"/>
                      <a:pt x="6254" y="7278"/>
                      <a:pt x="6257" y="7279"/>
                    </a:cubicBezTo>
                    <a:lnTo>
                      <a:pt x="6257" y="7279"/>
                    </a:lnTo>
                    <a:cubicBezTo>
                      <a:pt x="5360" y="6529"/>
                      <a:pt x="4568" y="5653"/>
                      <a:pt x="3734" y="4819"/>
                    </a:cubicBezTo>
                    <a:cubicBezTo>
                      <a:pt x="3317" y="4402"/>
                      <a:pt x="2900" y="3985"/>
                      <a:pt x="2483" y="3588"/>
                    </a:cubicBezTo>
                    <a:cubicBezTo>
                      <a:pt x="1982" y="3192"/>
                      <a:pt x="1523" y="2754"/>
                      <a:pt x="1106" y="2274"/>
                    </a:cubicBezTo>
                    <a:cubicBezTo>
                      <a:pt x="605" y="1628"/>
                      <a:pt x="272" y="835"/>
                      <a:pt x="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497" name="Google Shape;2497;p29"/>
              <p:cNvSpPr/>
              <p:nvPr/>
            </p:nvSpPr>
            <p:spPr>
              <a:xfrm>
                <a:off x="633200" y="2113450"/>
                <a:ext cx="2656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624" h="6673" extrusionOk="0">
                    <a:moveTo>
                      <a:pt x="9" y="1"/>
                    </a:moveTo>
                    <a:cubicBezTo>
                      <a:pt x="2" y="1"/>
                      <a:pt x="0" y="5"/>
                      <a:pt x="7" y="19"/>
                    </a:cubicBezTo>
                    <a:cubicBezTo>
                      <a:pt x="800" y="645"/>
                      <a:pt x="1571" y="1271"/>
                      <a:pt x="2364" y="1896"/>
                    </a:cubicBezTo>
                    <a:cubicBezTo>
                      <a:pt x="3094" y="2501"/>
                      <a:pt x="3803" y="3106"/>
                      <a:pt x="4575" y="3648"/>
                    </a:cubicBezTo>
                    <a:cubicBezTo>
                      <a:pt x="5159" y="4086"/>
                      <a:pt x="5806" y="4420"/>
                      <a:pt x="6515" y="4650"/>
                    </a:cubicBezTo>
                    <a:cubicBezTo>
                      <a:pt x="7182" y="4858"/>
                      <a:pt x="7850" y="5025"/>
                      <a:pt x="8517" y="5234"/>
                    </a:cubicBezTo>
                    <a:cubicBezTo>
                      <a:pt x="9330" y="5505"/>
                      <a:pt x="10081" y="5880"/>
                      <a:pt x="10561" y="6631"/>
                    </a:cubicBezTo>
                    <a:cubicBezTo>
                      <a:pt x="10561" y="6645"/>
                      <a:pt x="10590" y="6650"/>
                      <a:pt x="10609" y="6658"/>
                    </a:cubicBezTo>
                    <a:lnTo>
                      <a:pt x="10609" y="6658"/>
                    </a:lnTo>
                    <a:lnTo>
                      <a:pt x="10603" y="6652"/>
                    </a:lnTo>
                    <a:cubicBezTo>
                      <a:pt x="9935" y="5546"/>
                      <a:pt x="8580" y="5171"/>
                      <a:pt x="7412" y="4837"/>
                    </a:cubicBezTo>
                    <a:cubicBezTo>
                      <a:pt x="6702" y="4670"/>
                      <a:pt x="6014" y="4420"/>
                      <a:pt x="5368" y="4128"/>
                    </a:cubicBezTo>
                    <a:cubicBezTo>
                      <a:pt x="4888" y="3857"/>
                      <a:pt x="4429" y="3544"/>
                      <a:pt x="4012" y="3190"/>
                    </a:cubicBezTo>
                    <a:cubicBezTo>
                      <a:pt x="3615" y="2877"/>
                      <a:pt x="3240" y="2564"/>
                      <a:pt x="2823" y="2230"/>
                    </a:cubicBezTo>
                    <a:cubicBezTo>
                      <a:pt x="1926" y="1521"/>
                      <a:pt x="1050" y="791"/>
                      <a:pt x="132" y="82"/>
                    </a:cubicBezTo>
                    <a:cubicBezTo>
                      <a:pt x="111" y="40"/>
                      <a:pt x="70" y="19"/>
                      <a:pt x="49" y="19"/>
                    </a:cubicBezTo>
                    <a:cubicBezTo>
                      <a:pt x="49" y="19"/>
                      <a:pt x="21" y="1"/>
                      <a:pt x="9" y="1"/>
                    </a:cubicBezTo>
                    <a:close/>
                    <a:moveTo>
                      <a:pt x="10609" y="6658"/>
                    </a:moveTo>
                    <a:lnTo>
                      <a:pt x="10624" y="6673"/>
                    </a:lnTo>
                    <a:cubicBezTo>
                      <a:pt x="10624" y="6666"/>
                      <a:pt x="10617" y="6662"/>
                      <a:pt x="10609" y="66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498" name="Google Shape;2498;p29"/>
              <p:cNvSpPr/>
              <p:nvPr/>
            </p:nvSpPr>
            <p:spPr>
              <a:xfrm>
                <a:off x="703850" y="2282625"/>
                <a:ext cx="260125" cy="90475"/>
              </a:xfrm>
              <a:custGeom>
                <a:avLst/>
                <a:gdLst/>
                <a:ahLst/>
                <a:cxnLst/>
                <a:rect l="l" t="t" r="r" b="b"/>
                <a:pathLst>
                  <a:path w="10405" h="3619" extrusionOk="0">
                    <a:moveTo>
                      <a:pt x="196" y="0"/>
                    </a:moveTo>
                    <a:cubicBezTo>
                      <a:pt x="129" y="0"/>
                      <a:pt x="0" y="76"/>
                      <a:pt x="18" y="93"/>
                    </a:cubicBezTo>
                    <a:cubicBezTo>
                      <a:pt x="748" y="1095"/>
                      <a:pt x="2124" y="1345"/>
                      <a:pt x="3251" y="1679"/>
                    </a:cubicBezTo>
                    <a:cubicBezTo>
                      <a:pt x="4752" y="2096"/>
                      <a:pt x="6233" y="2513"/>
                      <a:pt x="7735" y="2930"/>
                    </a:cubicBezTo>
                    <a:cubicBezTo>
                      <a:pt x="8590" y="3160"/>
                      <a:pt x="9445" y="3389"/>
                      <a:pt x="10301" y="3618"/>
                    </a:cubicBezTo>
                    <a:cubicBezTo>
                      <a:pt x="10342" y="3618"/>
                      <a:pt x="10363" y="3598"/>
                      <a:pt x="10405" y="3577"/>
                    </a:cubicBezTo>
                    <a:lnTo>
                      <a:pt x="10384" y="3577"/>
                    </a:lnTo>
                    <a:cubicBezTo>
                      <a:pt x="8924" y="3139"/>
                      <a:pt x="7464" y="2722"/>
                      <a:pt x="6004" y="2304"/>
                    </a:cubicBezTo>
                    <a:lnTo>
                      <a:pt x="3793" y="1679"/>
                    </a:lnTo>
                    <a:cubicBezTo>
                      <a:pt x="3146" y="1491"/>
                      <a:pt x="2500" y="1345"/>
                      <a:pt x="1874" y="1115"/>
                    </a:cubicBezTo>
                    <a:cubicBezTo>
                      <a:pt x="1227" y="907"/>
                      <a:pt x="664" y="531"/>
                      <a:pt x="226" y="10"/>
                    </a:cubicBezTo>
                    <a:cubicBezTo>
                      <a:pt x="219" y="3"/>
                      <a:pt x="209" y="0"/>
                      <a:pt x="1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499" name="Google Shape;2499;p29"/>
              <p:cNvSpPr/>
              <p:nvPr/>
            </p:nvSpPr>
            <p:spPr>
              <a:xfrm>
                <a:off x="876350" y="2445550"/>
                <a:ext cx="131950" cy="2572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1029" extrusionOk="0">
                    <a:moveTo>
                      <a:pt x="1" y="1"/>
                    </a:moveTo>
                    <a:cubicBezTo>
                      <a:pt x="63" y="84"/>
                      <a:pt x="147" y="126"/>
                      <a:pt x="230" y="167"/>
                    </a:cubicBezTo>
                    <a:cubicBezTo>
                      <a:pt x="355" y="230"/>
                      <a:pt x="460" y="293"/>
                      <a:pt x="585" y="334"/>
                    </a:cubicBezTo>
                    <a:cubicBezTo>
                      <a:pt x="814" y="439"/>
                      <a:pt x="1044" y="522"/>
                      <a:pt x="1273" y="605"/>
                    </a:cubicBezTo>
                    <a:cubicBezTo>
                      <a:pt x="1732" y="751"/>
                      <a:pt x="2191" y="877"/>
                      <a:pt x="2671" y="939"/>
                    </a:cubicBezTo>
                    <a:cubicBezTo>
                      <a:pt x="3077" y="997"/>
                      <a:pt x="3484" y="1028"/>
                      <a:pt x="3888" y="1028"/>
                    </a:cubicBezTo>
                    <a:cubicBezTo>
                      <a:pt x="4355" y="1028"/>
                      <a:pt x="4819" y="987"/>
                      <a:pt x="5278" y="897"/>
                    </a:cubicBezTo>
                    <a:lnTo>
                      <a:pt x="5236" y="897"/>
                    </a:lnTo>
                    <a:cubicBezTo>
                      <a:pt x="4808" y="974"/>
                      <a:pt x="4380" y="1011"/>
                      <a:pt x="3952" y="1011"/>
                    </a:cubicBezTo>
                    <a:cubicBezTo>
                      <a:pt x="3441" y="1011"/>
                      <a:pt x="2931" y="958"/>
                      <a:pt x="2420" y="856"/>
                    </a:cubicBezTo>
                    <a:cubicBezTo>
                      <a:pt x="2045" y="772"/>
                      <a:pt x="1669" y="668"/>
                      <a:pt x="1294" y="522"/>
                    </a:cubicBezTo>
                    <a:cubicBezTo>
                      <a:pt x="898" y="376"/>
                      <a:pt x="522" y="147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00" name="Google Shape;2500;p29"/>
              <p:cNvSpPr/>
              <p:nvPr/>
            </p:nvSpPr>
            <p:spPr>
              <a:xfrm>
                <a:off x="173975" y="3082125"/>
                <a:ext cx="780625" cy="334425"/>
              </a:xfrm>
              <a:custGeom>
                <a:avLst/>
                <a:gdLst/>
                <a:ahLst/>
                <a:cxnLst/>
                <a:rect l="l" t="t" r="r" b="b"/>
                <a:pathLst>
                  <a:path w="31225" h="13377" extrusionOk="0">
                    <a:moveTo>
                      <a:pt x="31221" y="9950"/>
                    </a:moveTo>
                    <a:cubicBezTo>
                      <a:pt x="31222" y="9951"/>
                      <a:pt x="31223" y="9952"/>
                      <a:pt x="31224" y="9954"/>
                    </a:cubicBezTo>
                    <a:cubicBezTo>
                      <a:pt x="31223" y="9952"/>
                      <a:pt x="31222" y="9951"/>
                      <a:pt x="31221" y="9950"/>
                    </a:cubicBezTo>
                    <a:close/>
                    <a:moveTo>
                      <a:pt x="12160" y="1"/>
                    </a:moveTo>
                    <a:cubicBezTo>
                      <a:pt x="11118" y="1"/>
                      <a:pt x="10079" y="96"/>
                      <a:pt x="9053" y="297"/>
                    </a:cubicBezTo>
                    <a:cubicBezTo>
                      <a:pt x="7405" y="630"/>
                      <a:pt x="5757" y="1235"/>
                      <a:pt x="4506" y="2361"/>
                    </a:cubicBezTo>
                    <a:cubicBezTo>
                      <a:pt x="1" y="6387"/>
                      <a:pt x="4109" y="12039"/>
                      <a:pt x="8886" y="12769"/>
                    </a:cubicBezTo>
                    <a:cubicBezTo>
                      <a:pt x="11250" y="13140"/>
                      <a:pt x="13650" y="13376"/>
                      <a:pt x="16034" y="13376"/>
                    </a:cubicBezTo>
                    <a:cubicBezTo>
                      <a:pt x="19960" y="13376"/>
                      <a:pt x="23842" y="12735"/>
                      <a:pt x="27449" y="10996"/>
                    </a:cubicBezTo>
                    <a:cubicBezTo>
                      <a:pt x="27861" y="10791"/>
                      <a:pt x="29823" y="9796"/>
                      <a:pt x="30774" y="9796"/>
                    </a:cubicBezTo>
                    <a:cubicBezTo>
                      <a:pt x="30978" y="9796"/>
                      <a:pt x="31135" y="9841"/>
                      <a:pt x="31221" y="9950"/>
                    </a:cubicBezTo>
                    <a:lnTo>
                      <a:pt x="31221" y="9950"/>
                    </a:lnTo>
                    <a:cubicBezTo>
                      <a:pt x="29824" y="8158"/>
                      <a:pt x="27761" y="6761"/>
                      <a:pt x="25989" y="5344"/>
                    </a:cubicBezTo>
                    <a:cubicBezTo>
                      <a:pt x="24362" y="4051"/>
                      <a:pt x="22631" y="2945"/>
                      <a:pt x="20775" y="2049"/>
                    </a:cubicBezTo>
                    <a:cubicBezTo>
                      <a:pt x="18090" y="768"/>
                      <a:pt x="15120" y="1"/>
                      <a:pt x="121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01" name="Google Shape;2501;p29"/>
              <p:cNvSpPr/>
              <p:nvPr/>
            </p:nvSpPr>
            <p:spPr>
              <a:xfrm>
                <a:off x="678200" y="3273075"/>
                <a:ext cx="173150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4569" extrusionOk="0">
                    <a:moveTo>
                      <a:pt x="6905" y="0"/>
                    </a:moveTo>
                    <a:cubicBezTo>
                      <a:pt x="5799" y="167"/>
                      <a:pt x="4736" y="522"/>
                      <a:pt x="3776" y="1043"/>
                    </a:cubicBezTo>
                    <a:cubicBezTo>
                      <a:pt x="2775" y="1586"/>
                      <a:pt x="1878" y="2274"/>
                      <a:pt x="1106" y="3087"/>
                    </a:cubicBezTo>
                    <a:cubicBezTo>
                      <a:pt x="877" y="3317"/>
                      <a:pt x="668" y="3546"/>
                      <a:pt x="481" y="3796"/>
                    </a:cubicBezTo>
                    <a:cubicBezTo>
                      <a:pt x="293" y="4026"/>
                      <a:pt x="126" y="4297"/>
                      <a:pt x="1" y="4568"/>
                    </a:cubicBezTo>
                    <a:cubicBezTo>
                      <a:pt x="43" y="4547"/>
                      <a:pt x="84" y="4547"/>
                      <a:pt x="105" y="4527"/>
                    </a:cubicBezTo>
                    <a:cubicBezTo>
                      <a:pt x="439" y="4088"/>
                      <a:pt x="752" y="3650"/>
                      <a:pt x="1106" y="3254"/>
                    </a:cubicBezTo>
                    <a:cubicBezTo>
                      <a:pt x="1461" y="2858"/>
                      <a:pt x="1836" y="2482"/>
                      <a:pt x="2253" y="2149"/>
                    </a:cubicBezTo>
                    <a:cubicBezTo>
                      <a:pt x="3067" y="1481"/>
                      <a:pt x="4006" y="960"/>
                      <a:pt x="4986" y="584"/>
                    </a:cubicBezTo>
                    <a:cubicBezTo>
                      <a:pt x="5570" y="376"/>
                      <a:pt x="6196" y="209"/>
                      <a:pt x="6800" y="84"/>
                    </a:cubicBezTo>
                    <a:cubicBezTo>
                      <a:pt x="6821" y="84"/>
                      <a:pt x="6926" y="21"/>
                      <a:pt x="6905" y="21"/>
                    </a:cubicBezTo>
                    <a:lnTo>
                      <a:pt x="69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02" name="Google Shape;2502;p29"/>
              <p:cNvSpPr/>
              <p:nvPr/>
            </p:nvSpPr>
            <p:spPr>
              <a:xfrm>
                <a:off x="396625" y="3216525"/>
                <a:ext cx="306125" cy="175450"/>
              </a:xfrm>
              <a:custGeom>
                <a:avLst/>
                <a:gdLst/>
                <a:ahLst/>
                <a:cxnLst/>
                <a:rect l="l" t="t" r="r" b="b"/>
                <a:pathLst>
                  <a:path w="12245" h="7018" extrusionOk="0">
                    <a:moveTo>
                      <a:pt x="11739" y="1"/>
                    </a:moveTo>
                    <a:cubicBezTo>
                      <a:pt x="10996" y="1"/>
                      <a:pt x="10282" y="318"/>
                      <a:pt x="9720" y="761"/>
                    </a:cubicBezTo>
                    <a:cubicBezTo>
                      <a:pt x="8865" y="1449"/>
                      <a:pt x="8281" y="2388"/>
                      <a:pt x="7509" y="3138"/>
                    </a:cubicBezTo>
                    <a:cubicBezTo>
                      <a:pt x="6133" y="4473"/>
                      <a:pt x="4214" y="4828"/>
                      <a:pt x="2483" y="5474"/>
                    </a:cubicBezTo>
                    <a:cubicBezTo>
                      <a:pt x="2003" y="5641"/>
                      <a:pt x="1544" y="5850"/>
                      <a:pt x="1106" y="6121"/>
                    </a:cubicBezTo>
                    <a:cubicBezTo>
                      <a:pt x="898" y="6225"/>
                      <a:pt x="710" y="6350"/>
                      <a:pt x="522" y="6496"/>
                    </a:cubicBezTo>
                    <a:cubicBezTo>
                      <a:pt x="355" y="6622"/>
                      <a:pt x="105" y="6789"/>
                      <a:pt x="1" y="7018"/>
                    </a:cubicBezTo>
                    <a:lnTo>
                      <a:pt x="230" y="7018"/>
                    </a:lnTo>
                    <a:cubicBezTo>
                      <a:pt x="418" y="6872"/>
                      <a:pt x="585" y="6747"/>
                      <a:pt x="752" y="6601"/>
                    </a:cubicBezTo>
                    <a:cubicBezTo>
                      <a:pt x="918" y="6455"/>
                      <a:pt x="1085" y="6330"/>
                      <a:pt x="1273" y="6225"/>
                    </a:cubicBezTo>
                    <a:cubicBezTo>
                      <a:pt x="1628" y="5996"/>
                      <a:pt x="2003" y="5808"/>
                      <a:pt x="2399" y="5662"/>
                    </a:cubicBezTo>
                    <a:cubicBezTo>
                      <a:pt x="3171" y="5328"/>
                      <a:pt x="4005" y="5099"/>
                      <a:pt x="4798" y="4828"/>
                    </a:cubicBezTo>
                    <a:cubicBezTo>
                      <a:pt x="5591" y="4578"/>
                      <a:pt x="6362" y="4223"/>
                      <a:pt x="7071" y="3764"/>
                    </a:cubicBezTo>
                    <a:cubicBezTo>
                      <a:pt x="7885" y="3201"/>
                      <a:pt x="8448" y="2408"/>
                      <a:pt x="9074" y="1678"/>
                    </a:cubicBezTo>
                    <a:cubicBezTo>
                      <a:pt x="9745" y="895"/>
                      <a:pt x="10683" y="12"/>
                      <a:pt x="11768" y="12"/>
                    </a:cubicBezTo>
                    <a:cubicBezTo>
                      <a:pt x="11897" y="12"/>
                      <a:pt x="12028" y="25"/>
                      <a:pt x="12161" y="52"/>
                    </a:cubicBezTo>
                    <a:lnTo>
                      <a:pt x="12244" y="52"/>
                    </a:lnTo>
                    <a:cubicBezTo>
                      <a:pt x="12075" y="17"/>
                      <a:pt x="11906" y="1"/>
                      <a:pt x="117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03" name="Google Shape;2503;p29"/>
              <p:cNvSpPr/>
              <p:nvPr/>
            </p:nvSpPr>
            <p:spPr>
              <a:xfrm>
                <a:off x="268875" y="3199025"/>
                <a:ext cx="251875" cy="109575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4383" extrusionOk="0">
                    <a:moveTo>
                      <a:pt x="10033" y="1"/>
                    </a:moveTo>
                    <a:cubicBezTo>
                      <a:pt x="8698" y="564"/>
                      <a:pt x="7447" y="1294"/>
                      <a:pt x="6300" y="2149"/>
                    </a:cubicBezTo>
                    <a:cubicBezTo>
                      <a:pt x="5716" y="2608"/>
                      <a:pt x="5111" y="3025"/>
                      <a:pt x="4464" y="3400"/>
                    </a:cubicBezTo>
                    <a:cubicBezTo>
                      <a:pt x="3838" y="3713"/>
                      <a:pt x="3171" y="3943"/>
                      <a:pt x="2483" y="4068"/>
                    </a:cubicBezTo>
                    <a:cubicBezTo>
                      <a:pt x="2049" y="4115"/>
                      <a:pt x="1616" y="4142"/>
                      <a:pt x="1183" y="4142"/>
                    </a:cubicBezTo>
                    <a:cubicBezTo>
                      <a:pt x="844" y="4142"/>
                      <a:pt x="506" y="4125"/>
                      <a:pt x="167" y="4089"/>
                    </a:cubicBezTo>
                    <a:cubicBezTo>
                      <a:pt x="126" y="4089"/>
                      <a:pt x="1" y="4214"/>
                      <a:pt x="42" y="4235"/>
                    </a:cubicBezTo>
                    <a:cubicBezTo>
                      <a:pt x="188" y="4276"/>
                      <a:pt x="334" y="4318"/>
                      <a:pt x="480" y="4339"/>
                    </a:cubicBezTo>
                    <a:cubicBezTo>
                      <a:pt x="668" y="4360"/>
                      <a:pt x="835" y="4381"/>
                      <a:pt x="1043" y="4381"/>
                    </a:cubicBezTo>
                    <a:cubicBezTo>
                      <a:pt x="1086" y="4382"/>
                      <a:pt x="1129" y="4382"/>
                      <a:pt x="1172" y="4382"/>
                    </a:cubicBezTo>
                    <a:cubicBezTo>
                      <a:pt x="2151" y="4382"/>
                      <a:pt x="3128" y="4154"/>
                      <a:pt x="4047" y="3734"/>
                    </a:cubicBezTo>
                    <a:cubicBezTo>
                      <a:pt x="4673" y="3421"/>
                      <a:pt x="5257" y="3046"/>
                      <a:pt x="5820" y="2608"/>
                    </a:cubicBezTo>
                    <a:cubicBezTo>
                      <a:pt x="6404" y="2149"/>
                      <a:pt x="7050" y="1711"/>
                      <a:pt x="7697" y="1336"/>
                    </a:cubicBezTo>
                    <a:cubicBezTo>
                      <a:pt x="8427" y="877"/>
                      <a:pt x="9199" y="480"/>
                      <a:pt x="9971" y="105"/>
                    </a:cubicBezTo>
                    <a:cubicBezTo>
                      <a:pt x="9991" y="105"/>
                      <a:pt x="10075" y="1"/>
                      <a:pt x="100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04" name="Google Shape;2504;p29"/>
              <p:cNvSpPr/>
              <p:nvPr/>
            </p:nvSpPr>
            <p:spPr>
              <a:xfrm>
                <a:off x="249575" y="3178175"/>
                <a:ext cx="15595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1565" extrusionOk="0">
                    <a:moveTo>
                      <a:pt x="1711" y="0"/>
                    </a:moveTo>
                    <a:cubicBezTo>
                      <a:pt x="1440" y="0"/>
                      <a:pt x="1169" y="0"/>
                      <a:pt x="898" y="42"/>
                    </a:cubicBezTo>
                    <a:cubicBezTo>
                      <a:pt x="627" y="42"/>
                      <a:pt x="355" y="84"/>
                      <a:pt x="105" y="188"/>
                    </a:cubicBezTo>
                    <a:cubicBezTo>
                      <a:pt x="105" y="188"/>
                      <a:pt x="1" y="272"/>
                      <a:pt x="22" y="272"/>
                    </a:cubicBezTo>
                    <a:cubicBezTo>
                      <a:pt x="58" y="278"/>
                      <a:pt x="97" y="280"/>
                      <a:pt x="136" y="280"/>
                    </a:cubicBezTo>
                    <a:cubicBezTo>
                      <a:pt x="231" y="280"/>
                      <a:pt x="330" y="265"/>
                      <a:pt x="418" y="251"/>
                    </a:cubicBezTo>
                    <a:cubicBezTo>
                      <a:pt x="543" y="230"/>
                      <a:pt x="689" y="209"/>
                      <a:pt x="793" y="209"/>
                    </a:cubicBezTo>
                    <a:cubicBezTo>
                      <a:pt x="1065" y="188"/>
                      <a:pt x="1336" y="167"/>
                      <a:pt x="1607" y="167"/>
                    </a:cubicBezTo>
                    <a:cubicBezTo>
                      <a:pt x="2128" y="188"/>
                      <a:pt x="2671" y="230"/>
                      <a:pt x="3192" y="355"/>
                    </a:cubicBezTo>
                    <a:cubicBezTo>
                      <a:pt x="3734" y="459"/>
                      <a:pt x="4256" y="626"/>
                      <a:pt x="4756" y="835"/>
                    </a:cubicBezTo>
                    <a:cubicBezTo>
                      <a:pt x="5007" y="939"/>
                      <a:pt x="5257" y="1064"/>
                      <a:pt x="5486" y="1189"/>
                    </a:cubicBezTo>
                    <a:cubicBezTo>
                      <a:pt x="5716" y="1335"/>
                      <a:pt x="5945" y="1440"/>
                      <a:pt x="6175" y="1565"/>
                    </a:cubicBezTo>
                    <a:cubicBezTo>
                      <a:pt x="6196" y="1565"/>
                      <a:pt x="6237" y="1502"/>
                      <a:pt x="6237" y="1502"/>
                    </a:cubicBezTo>
                    <a:lnTo>
                      <a:pt x="6216" y="1502"/>
                    </a:lnTo>
                    <a:cubicBezTo>
                      <a:pt x="6029" y="1294"/>
                      <a:pt x="5799" y="1127"/>
                      <a:pt x="5549" y="1022"/>
                    </a:cubicBezTo>
                    <a:cubicBezTo>
                      <a:pt x="5299" y="876"/>
                      <a:pt x="5069" y="772"/>
                      <a:pt x="4819" y="668"/>
                    </a:cubicBezTo>
                    <a:cubicBezTo>
                      <a:pt x="4318" y="459"/>
                      <a:pt x="3818" y="292"/>
                      <a:pt x="3317" y="188"/>
                    </a:cubicBezTo>
                    <a:cubicBezTo>
                      <a:pt x="2775" y="63"/>
                      <a:pt x="2253" y="21"/>
                      <a:pt x="1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05" name="Google Shape;2505;p29"/>
              <p:cNvSpPr/>
              <p:nvPr/>
            </p:nvSpPr>
            <p:spPr>
              <a:xfrm>
                <a:off x="352825" y="3106725"/>
                <a:ext cx="195575" cy="8762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505" extrusionOk="0">
                    <a:moveTo>
                      <a:pt x="1" y="1"/>
                    </a:moveTo>
                    <a:cubicBezTo>
                      <a:pt x="2" y="1"/>
                      <a:pt x="4" y="1"/>
                      <a:pt x="5" y="1"/>
                    </a:cubicBezTo>
                    <a:lnTo>
                      <a:pt x="5" y="1"/>
                    </a:lnTo>
                    <a:cubicBezTo>
                      <a:pt x="4" y="1"/>
                      <a:pt x="2" y="1"/>
                      <a:pt x="1" y="1"/>
                    </a:cubicBezTo>
                    <a:close/>
                    <a:moveTo>
                      <a:pt x="5" y="1"/>
                    </a:moveTo>
                    <a:cubicBezTo>
                      <a:pt x="27" y="7"/>
                      <a:pt x="66" y="43"/>
                      <a:pt x="105" y="43"/>
                    </a:cubicBezTo>
                    <a:cubicBezTo>
                      <a:pt x="731" y="251"/>
                      <a:pt x="1377" y="376"/>
                      <a:pt x="2024" y="564"/>
                    </a:cubicBezTo>
                    <a:cubicBezTo>
                      <a:pt x="2650" y="752"/>
                      <a:pt x="3234" y="856"/>
                      <a:pt x="3818" y="1023"/>
                    </a:cubicBezTo>
                    <a:cubicBezTo>
                      <a:pt x="4131" y="1085"/>
                      <a:pt x="4402" y="1211"/>
                      <a:pt x="4652" y="1398"/>
                    </a:cubicBezTo>
                    <a:cubicBezTo>
                      <a:pt x="4881" y="1586"/>
                      <a:pt x="5069" y="1795"/>
                      <a:pt x="5278" y="1982"/>
                    </a:cubicBezTo>
                    <a:cubicBezTo>
                      <a:pt x="5653" y="2337"/>
                      <a:pt x="6070" y="2650"/>
                      <a:pt x="6529" y="2921"/>
                    </a:cubicBezTo>
                    <a:cubicBezTo>
                      <a:pt x="6911" y="3142"/>
                      <a:pt x="7331" y="3343"/>
                      <a:pt x="7771" y="3488"/>
                    </a:cubicBezTo>
                    <a:lnTo>
                      <a:pt x="7771" y="3488"/>
                    </a:lnTo>
                    <a:cubicBezTo>
                      <a:pt x="7747" y="3474"/>
                      <a:pt x="7722" y="3455"/>
                      <a:pt x="7697" y="3442"/>
                    </a:cubicBezTo>
                    <a:cubicBezTo>
                      <a:pt x="7092" y="3234"/>
                      <a:pt x="6529" y="2942"/>
                      <a:pt x="6029" y="2566"/>
                    </a:cubicBezTo>
                    <a:cubicBezTo>
                      <a:pt x="5611" y="2233"/>
                      <a:pt x="5257" y="1815"/>
                      <a:pt x="4840" y="1482"/>
                    </a:cubicBezTo>
                    <a:cubicBezTo>
                      <a:pt x="4506" y="1231"/>
                      <a:pt x="4151" y="1065"/>
                      <a:pt x="3755" y="960"/>
                    </a:cubicBezTo>
                    <a:cubicBezTo>
                      <a:pt x="3171" y="793"/>
                      <a:pt x="2566" y="647"/>
                      <a:pt x="1982" y="501"/>
                    </a:cubicBezTo>
                    <a:lnTo>
                      <a:pt x="1002" y="230"/>
                    </a:lnTo>
                    <a:cubicBezTo>
                      <a:pt x="670" y="127"/>
                      <a:pt x="338" y="43"/>
                      <a:pt x="5" y="1"/>
                    </a:cubicBezTo>
                    <a:close/>
                    <a:moveTo>
                      <a:pt x="7771" y="3488"/>
                    </a:moveTo>
                    <a:lnTo>
                      <a:pt x="7771" y="3488"/>
                    </a:lnTo>
                    <a:cubicBezTo>
                      <a:pt x="7788" y="3498"/>
                      <a:pt x="7805" y="3505"/>
                      <a:pt x="7822" y="3505"/>
                    </a:cubicBezTo>
                    <a:cubicBezTo>
                      <a:pt x="7805" y="3500"/>
                      <a:pt x="7788" y="3494"/>
                      <a:pt x="7771" y="348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06" name="Google Shape;2506;p29"/>
              <p:cNvSpPr/>
              <p:nvPr/>
            </p:nvSpPr>
            <p:spPr>
              <a:xfrm>
                <a:off x="557225" y="3117175"/>
                <a:ext cx="148050" cy="105400"/>
              </a:xfrm>
              <a:custGeom>
                <a:avLst/>
                <a:gdLst/>
                <a:ahLst/>
                <a:cxnLst/>
                <a:rect l="l" t="t" r="r" b="b"/>
                <a:pathLst>
                  <a:path w="5922" h="4216" extrusionOk="0">
                    <a:moveTo>
                      <a:pt x="126" y="0"/>
                    </a:moveTo>
                    <a:cubicBezTo>
                      <a:pt x="105" y="0"/>
                      <a:pt x="1" y="104"/>
                      <a:pt x="22" y="104"/>
                    </a:cubicBezTo>
                    <a:cubicBezTo>
                      <a:pt x="293" y="229"/>
                      <a:pt x="564" y="355"/>
                      <a:pt x="835" y="438"/>
                    </a:cubicBezTo>
                    <a:cubicBezTo>
                      <a:pt x="1106" y="542"/>
                      <a:pt x="1357" y="647"/>
                      <a:pt x="1628" y="772"/>
                    </a:cubicBezTo>
                    <a:cubicBezTo>
                      <a:pt x="2149" y="1022"/>
                      <a:pt x="2650" y="1335"/>
                      <a:pt x="3109" y="1669"/>
                    </a:cubicBezTo>
                    <a:cubicBezTo>
                      <a:pt x="3609" y="2044"/>
                      <a:pt x="4068" y="2440"/>
                      <a:pt x="4485" y="2878"/>
                    </a:cubicBezTo>
                    <a:cubicBezTo>
                      <a:pt x="4923" y="3316"/>
                      <a:pt x="5320" y="3775"/>
                      <a:pt x="5758" y="4213"/>
                    </a:cubicBezTo>
                    <a:cubicBezTo>
                      <a:pt x="5761" y="4215"/>
                      <a:pt x="5764" y="4216"/>
                      <a:pt x="5769" y="4216"/>
                    </a:cubicBezTo>
                    <a:cubicBezTo>
                      <a:pt x="5817" y="4216"/>
                      <a:pt x="5921" y="4107"/>
                      <a:pt x="5883" y="4088"/>
                    </a:cubicBezTo>
                    <a:lnTo>
                      <a:pt x="5883" y="4067"/>
                    </a:lnTo>
                    <a:cubicBezTo>
                      <a:pt x="5486" y="3588"/>
                      <a:pt x="5069" y="3129"/>
                      <a:pt x="4631" y="2691"/>
                    </a:cubicBezTo>
                    <a:cubicBezTo>
                      <a:pt x="4214" y="2253"/>
                      <a:pt x="3734" y="1835"/>
                      <a:pt x="3255" y="1481"/>
                    </a:cubicBezTo>
                    <a:cubicBezTo>
                      <a:pt x="2775" y="1147"/>
                      <a:pt x="2274" y="834"/>
                      <a:pt x="1774" y="584"/>
                    </a:cubicBezTo>
                    <a:cubicBezTo>
                      <a:pt x="1252" y="292"/>
                      <a:pt x="689" y="104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07" name="Google Shape;2507;p29"/>
              <p:cNvSpPr/>
              <p:nvPr/>
            </p:nvSpPr>
            <p:spPr>
              <a:xfrm>
                <a:off x="744425" y="3167225"/>
                <a:ext cx="67300" cy="82925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3317" extrusionOk="0">
                    <a:moveTo>
                      <a:pt x="84" y="0"/>
                    </a:moveTo>
                    <a:cubicBezTo>
                      <a:pt x="63" y="21"/>
                      <a:pt x="22" y="63"/>
                      <a:pt x="1" y="84"/>
                    </a:cubicBezTo>
                    <a:cubicBezTo>
                      <a:pt x="230" y="334"/>
                      <a:pt x="481" y="584"/>
                      <a:pt x="752" y="814"/>
                    </a:cubicBezTo>
                    <a:cubicBezTo>
                      <a:pt x="1002" y="1064"/>
                      <a:pt x="1231" y="1314"/>
                      <a:pt x="1440" y="1586"/>
                    </a:cubicBezTo>
                    <a:cubicBezTo>
                      <a:pt x="1878" y="2128"/>
                      <a:pt x="2274" y="2712"/>
                      <a:pt x="2587" y="3317"/>
                    </a:cubicBezTo>
                    <a:cubicBezTo>
                      <a:pt x="2587" y="3317"/>
                      <a:pt x="2691" y="3254"/>
                      <a:pt x="2671" y="3233"/>
                    </a:cubicBezTo>
                    <a:lnTo>
                      <a:pt x="2671" y="3212"/>
                    </a:lnTo>
                    <a:cubicBezTo>
                      <a:pt x="2379" y="2566"/>
                      <a:pt x="2024" y="1961"/>
                      <a:pt x="1586" y="1419"/>
                    </a:cubicBezTo>
                    <a:cubicBezTo>
                      <a:pt x="1377" y="1168"/>
                      <a:pt x="1148" y="897"/>
                      <a:pt x="919" y="668"/>
                    </a:cubicBezTo>
                    <a:cubicBezTo>
                      <a:pt x="668" y="397"/>
                      <a:pt x="397" y="188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08" name="Google Shape;2508;p29"/>
              <p:cNvSpPr/>
              <p:nvPr/>
            </p:nvSpPr>
            <p:spPr>
              <a:xfrm>
                <a:off x="1094325" y="3098000"/>
                <a:ext cx="659125" cy="352250"/>
              </a:xfrm>
              <a:custGeom>
                <a:avLst/>
                <a:gdLst/>
                <a:ahLst/>
                <a:cxnLst/>
                <a:rect l="l" t="t" r="r" b="b"/>
                <a:pathLst>
                  <a:path w="26365" h="14090" extrusionOk="0">
                    <a:moveTo>
                      <a:pt x="16734" y="0"/>
                    </a:moveTo>
                    <a:cubicBezTo>
                      <a:pt x="15615" y="0"/>
                      <a:pt x="14487" y="176"/>
                      <a:pt x="13391" y="538"/>
                    </a:cubicBezTo>
                    <a:cubicBezTo>
                      <a:pt x="12077" y="976"/>
                      <a:pt x="10888" y="1685"/>
                      <a:pt x="9720" y="2373"/>
                    </a:cubicBezTo>
                    <a:cubicBezTo>
                      <a:pt x="8030" y="3291"/>
                      <a:pt x="6424" y="4355"/>
                      <a:pt x="4902" y="5502"/>
                    </a:cubicBezTo>
                    <a:cubicBezTo>
                      <a:pt x="2962" y="6962"/>
                      <a:pt x="1419" y="8526"/>
                      <a:pt x="251" y="10653"/>
                    </a:cubicBezTo>
                    <a:cubicBezTo>
                      <a:pt x="105" y="10862"/>
                      <a:pt x="21" y="11112"/>
                      <a:pt x="0" y="11363"/>
                    </a:cubicBezTo>
                    <a:cubicBezTo>
                      <a:pt x="1669" y="11404"/>
                      <a:pt x="3171" y="12009"/>
                      <a:pt x="4714" y="12572"/>
                    </a:cubicBezTo>
                    <a:cubicBezTo>
                      <a:pt x="6737" y="13323"/>
                      <a:pt x="8865" y="13782"/>
                      <a:pt x="11013" y="13991"/>
                    </a:cubicBezTo>
                    <a:cubicBezTo>
                      <a:pt x="11778" y="14057"/>
                      <a:pt x="12547" y="14090"/>
                      <a:pt x="13317" y="14090"/>
                    </a:cubicBezTo>
                    <a:cubicBezTo>
                      <a:pt x="14962" y="14090"/>
                      <a:pt x="16610" y="13941"/>
                      <a:pt x="18230" y="13657"/>
                    </a:cubicBezTo>
                    <a:cubicBezTo>
                      <a:pt x="20191" y="13302"/>
                      <a:pt x="22172" y="12718"/>
                      <a:pt x="23736" y="11467"/>
                    </a:cubicBezTo>
                    <a:cubicBezTo>
                      <a:pt x="25301" y="10236"/>
                      <a:pt x="26364" y="8213"/>
                      <a:pt x="26031" y="6253"/>
                    </a:cubicBezTo>
                    <a:cubicBezTo>
                      <a:pt x="25822" y="4959"/>
                      <a:pt x="25029" y="3833"/>
                      <a:pt x="24091" y="2936"/>
                    </a:cubicBezTo>
                    <a:cubicBezTo>
                      <a:pt x="22072" y="1021"/>
                      <a:pt x="19429" y="0"/>
                      <a:pt x="167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09" name="Google Shape;2509;p29"/>
              <p:cNvSpPr/>
              <p:nvPr/>
            </p:nvSpPr>
            <p:spPr>
              <a:xfrm>
                <a:off x="1199650" y="3165650"/>
                <a:ext cx="133000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6071" extrusionOk="0">
                    <a:moveTo>
                      <a:pt x="5257" y="1"/>
                    </a:moveTo>
                    <a:cubicBezTo>
                      <a:pt x="4819" y="230"/>
                      <a:pt x="4422" y="543"/>
                      <a:pt x="4089" y="898"/>
                    </a:cubicBezTo>
                    <a:cubicBezTo>
                      <a:pt x="3713" y="1294"/>
                      <a:pt x="3379" y="1711"/>
                      <a:pt x="3087" y="2170"/>
                    </a:cubicBezTo>
                    <a:cubicBezTo>
                      <a:pt x="2816" y="2608"/>
                      <a:pt x="2670" y="3088"/>
                      <a:pt x="2462" y="3526"/>
                    </a:cubicBezTo>
                    <a:cubicBezTo>
                      <a:pt x="2211" y="4026"/>
                      <a:pt x="1878" y="4485"/>
                      <a:pt x="1502" y="4881"/>
                    </a:cubicBezTo>
                    <a:cubicBezTo>
                      <a:pt x="1064" y="5340"/>
                      <a:pt x="564" y="5716"/>
                      <a:pt x="1" y="6008"/>
                    </a:cubicBezTo>
                    <a:cubicBezTo>
                      <a:pt x="1" y="6008"/>
                      <a:pt x="42" y="6070"/>
                      <a:pt x="63" y="6070"/>
                    </a:cubicBezTo>
                    <a:cubicBezTo>
                      <a:pt x="1085" y="5570"/>
                      <a:pt x="1919" y="4777"/>
                      <a:pt x="2462" y="3797"/>
                    </a:cubicBezTo>
                    <a:cubicBezTo>
                      <a:pt x="2712" y="3338"/>
                      <a:pt x="2837" y="2858"/>
                      <a:pt x="3108" y="2420"/>
                    </a:cubicBezTo>
                    <a:cubicBezTo>
                      <a:pt x="3359" y="1961"/>
                      <a:pt x="3692" y="1523"/>
                      <a:pt x="4047" y="1148"/>
                    </a:cubicBezTo>
                    <a:cubicBezTo>
                      <a:pt x="4422" y="731"/>
                      <a:pt x="4860" y="355"/>
                      <a:pt x="5319" y="63"/>
                    </a:cubicBezTo>
                    <a:cubicBezTo>
                      <a:pt x="5319" y="63"/>
                      <a:pt x="5278" y="1"/>
                      <a:pt x="5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10" name="Google Shape;2510;p29"/>
              <p:cNvSpPr/>
              <p:nvPr/>
            </p:nvSpPr>
            <p:spPr>
              <a:xfrm>
                <a:off x="1335400" y="3109650"/>
                <a:ext cx="135800" cy="16235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6494" extrusionOk="0">
                    <a:moveTo>
                      <a:pt x="5413" y="0"/>
                    </a:moveTo>
                    <a:cubicBezTo>
                      <a:pt x="5408" y="0"/>
                      <a:pt x="5402" y="3"/>
                      <a:pt x="5396" y="9"/>
                    </a:cubicBezTo>
                    <a:cubicBezTo>
                      <a:pt x="4311" y="405"/>
                      <a:pt x="3393" y="1135"/>
                      <a:pt x="2726" y="2074"/>
                    </a:cubicBezTo>
                    <a:cubicBezTo>
                      <a:pt x="2079" y="2971"/>
                      <a:pt x="1704" y="4014"/>
                      <a:pt x="1162" y="4973"/>
                    </a:cubicBezTo>
                    <a:cubicBezTo>
                      <a:pt x="870" y="5536"/>
                      <a:pt x="473" y="6058"/>
                      <a:pt x="14" y="6475"/>
                    </a:cubicBezTo>
                    <a:cubicBezTo>
                      <a:pt x="0" y="6489"/>
                      <a:pt x="0" y="6493"/>
                      <a:pt x="7" y="6493"/>
                    </a:cubicBezTo>
                    <a:cubicBezTo>
                      <a:pt x="21" y="6493"/>
                      <a:pt x="63" y="6475"/>
                      <a:pt x="77" y="6475"/>
                    </a:cubicBezTo>
                    <a:cubicBezTo>
                      <a:pt x="890" y="5787"/>
                      <a:pt x="1370" y="4848"/>
                      <a:pt x="1850" y="3889"/>
                    </a:cubicBezTo>
                    <a:cubicBezTo>
                      <a:pt x="2350" y="2867"/>
                      <a:pt x="2872" y="1865"/>
                      <a:pt x="3727" y="1094"/>
                    </a:cubicBezTo>
                    <a:cubicBezTo>
                      <a:pt x="4228" y="656"/>
                      <a:pt x="4791" y="301"/>
                      <a:pt x="5417" y="30"/>
                    </a:cubicBezTo>
                    <a:cubicBezTo>
                      <a:pt x="5431" y="15"/>
                      <a:pt x="5425" y="0"/>
                      <a:pt x="5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11" name="Google Shape;2511;p29"/>
              <p:cNvSpPr/>
              <p:nvPr/>
            </p:nvSpPr>
            <p:spPr>
              <a:xfrm>
                <a:off x="1443300" y="3120300"/>
                <a:ext cx="169875" cy="138200"/>
              </a:xfrm>
              <a:custGeom>
                <a:avLst/>
                <a:gdLst/>
                <a:ahLst/>
                <a:cxnLst/>
                <a:rect l="l" t="t" r="r" b="b"/>
                <a:pathLst>
                  <a:path w="6795" h="5528" extrusionOk="0">
                    <a:moveTo>
                      <a:pt x="6670" y="0"/>
                    </a:moveTo>
                    <a:cubicBezTo>
                      <a:pt x="6378" y="63"/>
                      <a:pt x="6086" y="146"/>
                      <a:pt x="5793" y="250"/>
                    </a:cubicBezTo>
                    <a:cubicBezTo>
                      <a:pt x="5543" y="334"/>
                      <a:pt x="5272" y="417"/>
                      <a:pt x="5022" y="522"/>
                    </a:cubicBezTo>
                    <a:cubicBezTo>
                      <a:pt x="4500" y="688"/>
                      <a:pt x="4000" y="960"/>
                      <a:pt x="3562" y="1293"/>
                    </a:cubicBezTo>
                    <a:cubicBezTo>
                      <a:pt x="2581" y="2086"/>
                      <a:pt x="2206" y="3275"/>
                      <a:pt x="1518" y="4255"/>
                    </a:cubicBezTo>
                    <a:cubicBezTo>
                      <a:pt x="1163" y="4818"/>
                      <a:pt x="642" y="5256"/>
                      <a:pt x="37" y="5507"/>
                    </a:cubicBezTo>
                    <a:cubicBezTo>
                      <a:pt x="0" y="5507"/>
                      <a:pt x="76" y="5523"/>
                      <a:pt x="123" y="5527"/>
                    </a:cubicBezTo>
                    <a:lnTo>
                      <a:pt x="123" y="5527"/>
                    </a:lnTo>
                    <a:cubicBezTo>
                      <a:pt x="1268" y="5150"/>
                      <a:pt x="1873" y="4046"/>
                      <a:pt x="2415" y="3066"/>
                    </a:cubicBezTo>
                    <a:cubicBezTo>
                      <a:pt x="2707" y="2482"/>
                      <a:pt x="3082" y="1961"/>
                      <a:pt x="3541" y="1502"/>
                    </a:cubicBezTo>
                    <a:cubicBezTo>
                      <a:pt x="3958" y="1126"/>
                      <a:pt x="4438" y="834"/>
                      <a:pt x="4959" y="647"/>
                    </a:cubicBezTo>
                    <a:cubicBezTo>
                      <a:pt x="5251" y="522"/>
                      <a:pt x="5564" y="417"/>
                      <a:pt x="5898" y="313"/>
                    </a:cubicBezTo>
                    <a:cubicBezTo>
                      <a:pt x="6190" y="250"/>
                      <a:pt x="6503" y="146"/>
                      <a:pt x="6795" y="21"/>
                    </a:cubicBezTo>
                    <a:cubicBezTo>
                      <a:pt x="6753" y="0"/>
                      <a:pt x="6711" y="0"/>
                      <a:pt x="6670" y="0"/>
                    </a:cubicBezTo>
                    <a:close/>
                    <a:moveTo>
                      <a:pt x="123" y="5527"/>
                    </a:moveTo>
                    <a:lnTo>
                      <a:pt x="123" y="5527"/>
                    </a:lnTo>
                    <a:cubicBezTo>
                      <a:pt x="122" y="5527"/>
                      <a:pt x="121" y="5527"/>
                      <a:pt x="120" y="5527"/>
                    </a:cubicBezTo>
                    <a:lnTo>
                      <a:pt x="141" y="5527"/>
                    </a:lnTo>
                    <a:cubicBezTo>
                      <a:pt x="136" y="5527"/>
                      <a:pt x="130" y="5527"/>
                      <a:pt x="123" y="55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12" name="Google Shape;2512;p29"/>
              <p:cNvSpPr/>
              <p:nvPr/>
            </p:nvSpPr>
            <p:spPr>
              <a:xfrm>
                <a:off x="1519300" y="3258475"/>
                <a:ext cx="174175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730" extrusionOk="0">
                    <a:moveTo>
                      <a:pt x="125" y="0"/>
                    </a:moveTo>
                    <a:cubicBezTo>
                      <a:pt x="84" y="0"/>
                      <a:pt x="21" y="63"/>
                      <a:pt x="0" y="63"/>
                    </a:cubicBezTo>
                    <a:cubicBezTo>
                      <a:pt x="1168" y="84"/>
                      <a:pt x="2128" y="939"/>
                      <a:pt x="2858" y="1752"/>
                    </a:cubicBezTo>
                    <a:cubicBezTo>
                      <a:pt x="3588" y="2587"/>
                      <a:pt x="4172" y="3588"/>
                      <a:pt x="5110" y="4193"/>
                    </a:cubicBezTo>
                    <a:cubicBezTo>
                      <a:pt x="5531" y="4485"/>
                      <a:pt x="6095" y="4729"/>
                      <a:pt x="6607" y="4729"/>
                    </a:cubicBezTo>
                    <a:cubicBezTo>
                      <a:pt x="6680" y="4729"/>
                      <a:pt x="6751" y="4725"/>
                      <a:pt x="6821" y="4714"/>
                    </a:cubicBezTo>
                    <a:cubicBezTo>
                      <a:pt x="6883" y="4693"/>
                      <a:pt x="6925" y="4672"/>
                      <a:pt x="6967" y="4631"/>
                    </a:cubicBezTo>
                    <a:cubicBezTo>
                      <a:pt x="6862" y="4589"/>
                      <a:pt x="6758" y="4568"/>
                      <a:pt x="6654" y="4568"/>
                    </a:cubicBezTo>
                    <a:cubicBezTo>
                      <a:pt x="6487" y="4547"/>
                      <a:pt x="6341" y="4526"/>
                      <a:pt x="6174" y="4464"/>
                    </a:cubicBezTo>
                    <a:cubicBezTo>
                      <a:pt x="5945" y="4380"/>
                      <a:pt x="5715" y="4276"/>
                      <a:pt x="5507" y="4151"/>
                    </a:cubicBezTo>
                    <a:cubicBezTo>
                      <a:pt x="5048" y="3859"/>
                      <a:pt x="4652" y="3504"/>
                      <a:pt x="4318" y="3087"/>
                    </a:cubicBezTo>
                    <a:cubicBezTo>
                      <a:pt x="3546" y="2211"/>
                      <a:pt x="2899" y="1210"/>
                      <a:pt x="1919" y="543"/>
                    </a:cubicBezTo>
                    <a:cubicBezTo>
                      <a:pt x="1398" y="188"/>
                      <a:pt x="751" y="0"/>
                      <a:pt x="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13" name="Google Shape;2513;p29"/>
              <p:cNvSpPr/>
              <p:nvPr/>
            </p:nvSpPr>
            <p:spPr>
              <a:xfrm>
                <a:off x="1402025" y="3268300"/>
                <a:ext cx="169450" cy="144025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5761" extrusionOk="0">
                    <a:moveTo>
                      <a:pt x="128" y="0"/>
                    </a:moveTo>
                    <a:cubicBezTo>
                      <a:pt x="81" y="0"/>
                      <a:pt x="1" y="66"/>
                      <a:pt x="19" y="66"/>
                    </a:cubicBezTo>
                    <a:lnTo>
                      <a:pt x="19" y="87"/>
                    </a:lnTo>
                    <a:cubicBezTo>
                      <a:pt x="2188" y="1130"/>
                      <a:pt x="3044" y="3633"/>
                      <a:pt x="4921" y="5010"/>
                    </a:cubicBezTo>
                    <a:cubicBezTo>
                      <a:pt x="5421" y="5406"/>
                      <a:pt x="6026" y="5656"/>
                      <a:pt x="6673" y="5760"/>
                    </a:cubicBezTo>
                    <a:cubicBezTo>
                      <a:pt x="6714" y="5740"/>
                      <a:pt x="6756" y="5719"/>
                      <a:pt x="6777" y="5677"/>
                    </a:cubicBezTo>
                    <a:cubicBezTo>
                      <a:pt x="6235" y="5552"/>
                      <a:pt x="5713" y="5322"/>
                      <a:pt x="5234" y="5010"/>
                    </a:cubicBezTo>
                    <a:cubicBezTo>
                      <a:pt x="4754" y="4676"/>
                      <a:pt x="4316" y="4279"/>
                      <a:pt x="3940" y="3821"/>
                    </a:cubicBezTo>
                    <a:cubicBezTo>
                      <a:pt x="3148" y="2945"/>
                      <a:pt x="2543" y="1943"/>
                      <a:pt x="1709" y="1109"/>
                    </a:cubicBezTo>
                    <a:cubicBezTo>
                      <a:pt x="1250" y="650"/>
                      <a:pt x="728" y="275"/>
                      <a:pt x="144" y="4"/>
                    </a:cubicBezTo>
                    <a:cubicBezTo>
                      <a:pt x="140" y="1"/>
                      <a:pt x="134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14" name="Google Shape;2514;p29"/>
              <p:cNvSpPr/>
              <p:nvPr/>
            </p:nvSpPr>
            <p:spPr>
              <a:xfrm>
                <a:off x="1285175" y="3296200"/>
                <a:ext cx="141850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5674" h="5580" extrusionOk="0">
                    <a:moveTo>
                      <a:pt x="11" y="0"/>
                    </a:moveTo>
                    <a:cubicBezTo>
                      <a:pt x="1" y="0"/>
                      <a:pt x="14" y="10"/>
                      <a:pt x="63" y="35"/>
                    </a:cubicBezTo>
                    <a:lnTo>
                      <a:pt x="63" y="14"/>
                    </a:lnTo>
                    <a:cubicBezTo>
                      <a:pt x="37" y="5"/>
                      <a:pt x="18" y="0"/>
                      <a:pt x="11" y="0"/>
                    </a:cubicBezTo>
                    <a:close/>
                    <a:moveTo>
                      <a:pt x="63" y="14"/>
                    </a:moveTo>
                    <a:cubicBezTo>
                      <a:pt x="82" y="22"/>
                      <a:pt x="101" y="29"/>
                      <a:pt x="120" y="37"/>
                    </a:cubicBezTo>
                    <a:lnTo>
                      <a:pt x="120" y="37"/>
                    </a:lnTo>
                    <a:cubicBezTo>
                      <a:pt x="101" y="29"/>
                      <a:pt x="82" y="21"/>
                      <a:pt x="63" y="14"/>
                    </a:cubicBezTo>
                    <a:close/>
                    <a:moveTo>
                      <a:pt x="120" y="37"/>
                    </a:moveTo>
                    <a:cubicBezTo>
                      <a:pt x="1168" y="473"/>
                      <a:pt x="1740" y="1638"/>
                      <a:pt x="2211" y="2621"/>
                    </a:cubicBezTo>
                    <a:cubicBezTo>
                      <a:pt x="2670" y="3602"/>
                      <a:pt x="3191" y="4686"/>
                      <a:pt x="4213" y="5228"/>
                    </a:cubicBezTo>
                    <a:cubicBezTo>
                      <a:pt x="4553" y="5466"/>
                      <a:pt x="4962" y="5580"/>
                      <a:pt x="5384" y="5580"/>
                    </a:cubicBezTo>
                    <a:cubicBezTo>
                      <a:pt x="5480" y="5580"/>
                      <a:pt x="5577" y="5574"/>
                      <a:pt x="5673" y="5562"/>
                    </a:cubicBezTo>
                    <a:cubicBezTo>
                      <a:pt x="5673" y="5562"/>
                      <a:pt x="5597" y="5516"/>
                      <a:pt x="5562" y="5516"/>
                    </a:cubicBezTo>
                    <a:cubicBezTo>
                      <a:pt x="5556" y="5516"/>
                      <a:pt x="5551" y="5517"/>
                      <a:pt x="5548" y="5520"/>
                    </a:cubicBezTo>
                    <a:cubicBezTo>
                      <a:pt x="5496" y="5524"/>
                      <a:pt x="5444" y="5526"/>
                      <a:pt x="5392" y="5526"/>
                    </a:cubicBezTo>
                    <a:cubicBezTo>
                      <a:pt x="5132" y="5526"/>
                      <a:pt x="4874" y="5482"/>
                      <a:pt x="4631" y="5395"/>
                    </a:cubicBezTo>
                    <a:cubicBezTo>
                      <a:pt x="4339" y="5291"/>
                      <a:pt x="4088" y="5124"/>
                      <a:pt x="3880" y="4936"/>
                    </a:cubicBezTo>
                    <a:cubicBezTo>
                      <a:pt x="3463" y="4561"/>
                      <a:pt x="3129" y="4123"/>
                      <a:pt x="2879" y="3622"/>
                    </a:cubicBezTo>
                    <a:cubicBezTo>
                      <a:pt x="2378" y="2705"/>
                      <a:pt x="2023" y="1662"/>
                      <a:pt x="1293" y="869"/>
                    </a:cubicBezTo>
                    <a:cubicBezTo>
                      <a:pt x="973" y="489"/>
                      <a:pt x="576" y="224"/>
                      <a:pt x="120" y="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15" name="Google Shape;2515;p29"/>
              <p:cNvSpPr/>
              <p:nvPr/>
            </p:nvSpPr>
            <p:spPr>
              <a:xfrm>
                <a:off x="1173575" y="3328875"/>
                <a:ext cx="109525" cy="85525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3421" extrusionOk="0">
                    <a:moveTo>
                      <a:pt x="84" y="0"/>
                    </a:moveTo>
                    <a:lnTo>
                      <a:pt x="1" y="104"/>
                    </a:lnTo>
                    <a:cubicBezTo>
                      <a:pt x="710" y="647"/>
                      <a:pt x="1440" y="1189"/>
                      <a:pt x="2149" y="1752"/>
                    </a:cubicBezTo>
                    <a:cubicBezTo>
                      <a:pt x="2504" y="2023"/>
                      <a:pt x="2858" y="2295"/>
                      <a:pt x="3213" y="2566"/>
                    </a:cubicBezTo>
                    <a:lnTo>
                      <a:pt x="3734" y="3004"/>
                    </a:lnTo>
                    <a:cubicBezTo>
                      <a:pt x="3901" y="3150"/>
                      <a:pt x="4089" y="3296"/>
                      <a:pt x="4276" y="3421"/>
                    </a:cubicBezTo>
                    <a:cubicBezTo>
                      <a:pt x="4276" y="3421"/>
                      <a:pt x="4381" y="3317"/>
                      <a:pt x="4381" y="3296"/>
                    </a:cubicBezTo>
                    <a:cubicBezTo>
                      <a:pt x="4235" y="3129"/>
                      <a:pt x="4068" y="2983"/>
                      <a:pt x="3880" y="2837"/>
                    </a:cubicBezTo>
                    <a:cubicBezTo>
                      <a:pt x="3692" y="2691"/>
                      <a:pt x="3526" y="2545"/>
                      <a:pt x="3338" y="2420"/>
                    </a:cubicBezTo>
                    <a:cubicBezTo>
                      <a:pt x="3004" y="2128"/>
                      <a:pt x="2650" y="1856"/>
                      <a:pt x="2295" y="1585"/>
                    </a:cubicBezTo>
                    <a:cubicBezTo>
                      <a:pt x="1586" y="1043"/>
                      <a:pt x="835" y="501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16" name="Google Shape;2516;p29"/>
              <p:cNvSpPr/>
              <p:nvPr/>
            </p:nvSpPr>
            <p:spPr>
              <a:xfrm>
                <a:off x="911825" y="4045850"/>
                <a:ext cx="330600" cy="78725"/>
              </a:xfrm>
              <a:custGeom>
                <a:avLst/>
                <a:gdLst/>
                <a:ahLst/>
                <a:cxnLst/>
                <a:rect l="l" t="t" r="r" b="b"/>
                <a:pathLst>
                  <a:path w="13224" h="3149" extrusionOk="0">
                    <a:moveTo>
                      <a:pt x="13099" y="0"/>
                    </a:moveTo>
                    <a:lnTo>
                      <a:pt x="125" y="438"/>
                    </a:lnTo>
                    <a:cubicBezTo>
                      <a:pt x="146" y="1127"/>
                      <a:pt x="0" y="1711"/>
                      <a:pt x="146" y="2399"/>
                    </a:cubicBezTo>
                    <a:cubicBezTo>
                      <a:pt x="209" y="2628"/>
                      <a:pt x="2169" y="2879"/>
                      <a:pt x="2440" y="2920"/>
                    </a:cubicBezTo>
                    <a:cubicBezTo>
                      <a:pt x="3275" y="3045"/>
                      <a:pt x="4130" y="3129"/>
                      <a:pt x="4985" y="3129"/>
                    </a:cubicBezTo>
                    <a:cubicBezTo>
                      <a:pt x="5626" y="3139"/>
                      <a:pt x="6266" y="3148"/>
                      <a:pt x="6906" y="3148"/>
                    </a:cubicBezTo>
                    <a:cubicBezTo>
                      <a:pt x="8869" y="3148"/>
                      <a:pt x="10825" y="3063"/>
                      <a:pt x="12744" y="2670"/>
                    </a:cubicBezTo>
                    <a:cubicBezTo>
                      <a:pt x="13224" y="2587"/>
                      <a:pt x="13057" y="2128"/>
                      <a:pt x="13057" y="1752"/>
                    </a:cubicBezTo>
                    <a:cubicBezTo>
                      <a:pt x="13078" y="1168"/>
                      <a:pt x="13099" y="584"/>
                      <a:pt x="130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17" name="Google Shape;2517;p29"/>
              <p:cNvSpPr/>
              <p:nvPr/>
            </p:nvSpPr>
            <p:spPr>
              <a:xfrm>
                <a:off x="653700" y="3549450"/>
                <a:ext cx="850500" cy="551275"/>
              </a:xfrm>
              <a:custGeom>
                <a:avLst/>
                <a:gdLst/>
                <a:ahLst/>
                <a:cxnLst/>
                <a:rect l="l" t="t" r="r" b="b"/>
                <a:pathLst>
                  <a:path w="34020" h="22051" extrusionOk="0">
                    <a:moveTo>
                      <a:pt x="29583" y="0"/>
                    </a:moveTo>
                    <a:cubicBezTo>
                      <a:pt x="28943" y="0"/>
                      <a:pt x="28276" y="104"/>
                      <a:pt x="27720" y="104"/>
                    </a:cubicBezTo>
                    <a:lnTo>
                      <a:pt x="4589" y="125"/>
                    </a:lnTo>
                    <a:cubicBezTo>
                      <a:pt x="3943" y="125"/>
                      <a:pt x="3254" y="146"/>
                      <a:pt x="2754" y="542"/>
                    </a:cubicBezTo>
                    <a:cubicBezTo>
                      <a:pt x="1356" y="1668"/>
                      <a:pt x="3672" y="2315"/>
                      <a:pt x="3567" y="3379"/>
                    </a:cubicBezTo>
                    <a:cubicBezTo>
                      <a:pt x="3505" y="3921"/>
                      <a:pt x="2274" y="4922"/>
                      <a:pt x="1940" y="5423"/>
                    </a:cubicBezTo>
                    <a:cubicBezTo>
                      <a:pt x="918" y="6945"/>
                      <a:pt x="313" y="8697"/>
                      <a:pt x="167" y="10533"/>
                    </a:cubicBezTo>
                    <a:cubicBezTo>
                      <a:pt x="147" y="10637"/>
                      <a:pt x="147" y="10742"/>
                      <a:pt x="147" y="10846"/>
                    </a:cubicBezTo>
                    <a:cubicBezTo>
                      <a:pt x="1" y="15163"/>
                      <a:pt x="3004" y="18438"/>
                      <a:pt x="6821" y="20127"/>
                    </a:cubicBezTo>
                    <a:cubicBezTo>
                      <a:pt x="9866" y="21483"/>
                      <a:pt x="13349" y="22005"/>
                      <a:pt x="16666" y="22046"/>
                    </a:cubicBezTo>
                    <a:cubicBezTo>
                      <a:pt x="16841" y="22049"/>
                      <a:pt x="17018" y="22050"/>
                      <a:pt x="17199" y="22050"/>
                    </a:cubicBezTo>
                    <a:cubicBezTo>
                      <a:pt x="19840" y="22050"/>
                      <a:pt x="23061" y="21753"/>
                      <a:pt x="25989" y="20816"/>
                    </a:cubicBezTo>
                    <a:cubicBezTo>
                      <a:pt x="29639" y="19669"/>
                      <a:pt x="32810" y="17478"/>
                      <a:pt x="33748" y="13662"/>
                    </a:cubicBezTo>
                    <a:cubicBezTo>
                      <a:pt x="33936" y="12890"/>
                      <a:pt x="34019" y="12076"/>
                      <a:pt x="34019" y="11284"/>
                    </a:cubicBezTo>
                    <a:cubicBezTo>
                      <a:pt x="34019" y="9386"/>
                      <a:pt x="33498" y="7529"/>
                      <a:pt x="32518" y="5903"/>
                    </a:cubicBezTo>
                    <a:cubicBezTo>
                      <a:pt x="32121" y="5256"/>
                      <a:pt x="30390" y="3525"/>
                      <a:pt x="30640" y="2753"/>
                    </a:cubicBezTo>
                    <a:cubicBezTo>
                      <a:pt x="30912" y="1981"/>
                      <a:pt x="31934" y="2127"/>
                      <a:pt x="31746" y="1126"/>
                    </a:cubicBezTo>
                    <a:cubicBezTo>
                      <a:pt x="31662" y="542"/>
                      <a:pt x="31183" y="375"/>
                      <a:pt x="30703" y="167"/>
                    </a:cubicBezTo>
                    <a:cubicBezTo>
                      <a:pt x="30361" y="40"/>
                      <a:pt x="29977" y="0"/>
                      <a:pt x="295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18" name="Google Shape;2518;p29"/>
              <p:cNvSpPr/>
              <p:nvPr/>
            </p:nvSpPr>
            <p:spPr>
              <a:xfrm>
                <a:off x="656825" y="3549450"/>
                <a:ext cx="847375" cy="388125"/>
              </a:xfrm>
              <a:custGeom>
                <a:avLst/>
                <a:gdLst/>
                <a:ahLst/>
                <a:cxnLst/>
                <a:rect l="l" t="t" r="r" b="b"/>
                <a:pathLst>
                  <a:path w="33895" h="15525" extrusionOk="0">
                    <a:moveTo>
                      <a:pt x="29453" y="0"/>
                    </a:moveTo>
                    <a:cubicBezTo>
                      <a:pt x="28808" y="0"/>
                      <a:pt x="28138" y="104"/>
                      <a:pt x="27595" y="104"/>
                    </a:cubicBezTo>
                    <a:lnTo>
                      <a:pt x="4443" y="125"/>
                    </a:lnTo>
                    <a:cubicBezTo>
                      <a:pt x="3818" y="125"/>
                      <a:pt x="3129" y="146"/>
                      <a:pt x="2629" y="542"/>
                    </a:cubicBezTo>
                    <a:cubicBezTo>
                      <a:pt x="1210" y="1668"/>
                      <a:pt x="3547" y="2315"/>
                      <a:pt x="3421" y="3379"/>
                    </a:cubicBezTo>
                    <a:cubicBezTo>
                      <a:pt x="3380" y="3921"/>
                      <a:pt x="2149" y="4922"/>
                      <a:pt x="1815" y="5423"/>
                    </a:cubicBezTo>
                    <a:cubicBezTo>
                      <a:pt x="772" y="6945"/>
                      <a:pt x="168" y="8697"/>
                      <a:pt x="22" y="10533"/>
                    </a:cubicBezTo>
                    <a:cubicBezTo>
                      <a:pt x="1" y="10637"/>
                      <a:pt x="1" y="10742"/>
                      <a:pt x="1" y="10846"/>
                    </a:cubicBezTo>
                    <a:cubicBezTo>
                      <a:pt x="1148" y="11722"/>
                      <a:pt x="2378" y="12473"/>
                      <a:pt x="3693" y="13036"/>
                    </a:cubicBezTo>
                    <a:cubicBezTo>
                      <a:pt x="7655" y="14788"/>
                      <a:pt x="12119" y="15455"/>
                      <a:pt x="16416" y="15518"/>
                    </a:cubicBezTo>
                    <a:cubicBezTo>
                      <a:pt x="16667" y="15522"/>
                      <a:pt x="16924" y="15525"/>
                      <a:pt x="17185" y="15525"/>
                    </a:cubicBezTo>
                    <a:cubicBezTo>
                      <a:pt x="20561" y="15525"/>
                      <a:pt x="24693" y="15133"/>
                      <a:pt x="28430" y="13933"/>
                    </a:cubicBezTo>
                    <a:cubicBezTo>
                      <a:pt x="30369" y="13349"/>
                      <a:pt x="32226" y="12452"/>
                      <a:pt x="33894" y="11284"/>
                    </a:cubicBezTo>
                    <a:cubicBezTo>
                      <a:pt x="33894" y="9386"/>
                      <a:pt x="33373" y="7529"/>
                      <a:pt x="32393" y="5903"/>
                    </a:cubicBezTo>
                    <a:cubicBezTo>
                      <a:pt x="31996" y="5256"/>
                      <a:pt x="30244" y="3525"/>
                      <a:pt x="30515" y="2753"/>
                    </a:cubicBezTo>
                    <a:cubicBezTo>
                      <a:pt x="30766" y="1981"/>
                      <a:pt x="31788" y="2127"/>
                      <a:pt x="31621" y="1126"/>
                    </a:cubicBezTo>
                    <a:cubicBezTo>
                      <a:pt x="31517" y="542"/>
                      <a:pt x="31058" y="375"/>
                      <a:pt x="30578" y="167"/>
                    </a:cubicBezTo>
                    <a:cubicBezTo>
                      <a:pt x="30236" y="40"/>
                      <a:pt x="29849" y="0"/>
                      <a:pt x="294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19" name="Google Shape;2519;p29"/>
              <p:cNvSpPr/>
              <p:nvPr/>
            </p:nvSpPr>
            <p:spPr>
              <a:xfrm>
                <a:off x="690725" y="3549575"/>
                <a:ext cx="822325" cy="551150"/>
              </a:xfrm>
              <a:custGeom>
                <a:avLst/>
                <a:gdLst/>
                <a:ahLst/>
                <a:cxnLst/>
                <a:rect l="l" t="t" r="r" b="b"/>
                <a:pathLst>
                  <a:path w="32893" h="22046" extrusionOk="0">
                    <a:moveTo>
                      <a:pt x="28087" y="0"/>
                    </a:moveTo>
                    <a:cubicBezTo>
                      <a:pt x="27459" y="0"/>
                      <a:pt x="26803" y="99"/>
                      <a:pt x="26260" y="99"/>
                    </a:cubicBezTo>
                    <a:lnTo>
                      <a:pt x="24049" y="99"/>
                    </a:lnTo>
                    <a:cubicBezTo>
                      <a:pt x="24383" y="516"/>
                      <a:pt x="24717" y="913"/>
                      <a:pt x="24863" y="1142"/>
                    </a:cubicBezTo>
                    <a:cubicBezTo>
                      <a:pt x="26260" y="3457"/>
                      <a:pt x="26698" y="6252"/>
                      <a:pt x="26073" y="8901"/>
                    </a:cubicBezTo>
                    <a:cubicBezTo>
                      <a:pt x="25155" y="12718"/>
                      <a:pt x="21964" y="14887"/>
                      <a:pt x="18313" y="16055"/>
                    </a:cubicBezTo>
                    <a:cubicBezTo>
                      <a:pt x="15385" y="16992"/>
                      <a:pt x="12164" y="17290"/>
                      <a:pt x="9523" y="17290"/>
                    </a:cubicBezTo>
                    <a:cubicBezTo>
                      <a:pt x="9343" y="17290"/>
                      <a:pt x="9165" y="17288"/>
                      <a:pt x="8990" y="17286"/>
                    </a:cubicBezTo>
                    <a:cubicBezTo>
                      <a:pt x="5966" y="17223"/>
                      <a:pt x="2837" y="16785"/>
                      <a:pt x="0" y="15701"/>
                    </a:cubicBezTo>
                    <a:lnTo>
                      <a:pt x="0" y="15701"/>
                    </a:lnTo>
                    <a:cubicBezTo>
                      <a:pt x="1210" y="17640"/>
                      <a:pt x="3129" y="19142"/>
                      <a:pt x="5340" y="20102"/>
                    </a:cubicBezTo>
                    <a:cubicBezTo>
                      <a:pt x="8406" y="21457"/>
                      <a:pt x="11868" y="21979"/>
                      <a:pt x="15185" y="22041"/>
                    </a:cubicBezTo>
                    <a:cubicBezTo>
                      <a:pt x="15350" y="22044"/>
                      <a:pt x="15518" y="22045"/>
                      <a:pt x="15689" y="22045"/>
                    </a:cubicBezTo>
                    <a:cubicBezTo>
                      <a:pt x="18338" y="22045"/>
                      <a:pt x="21589" y="21732"/>
                      <a:pt x="24508" y="20811"/>
                    </a:cubicBezTo>
                    <a:cubicBezTo>
                      <a:pt x="28158" y="19643"/>
                      <a:pt x="31350" y="17473"/>
                      <a:pt x="32267" y="13657"/>
                    </a:cubicBezTo>
                    <a:cubicBezTo>
                      <a:pt x="32893" y="11008"/>
                      <a:pt x="32455" y="8234"/>
                      <a:pt x="31058" y="5898"/>
                    </a:cubicBezTo>
                    <a:cubicBezTo>
                      <a:pt x="30661" y="5251"/>
                      <a:pt x="28930" y="3541"/>
                      <a:pt x="29180" y="2769"/>
                    </a:cubicBezTo>
                    <a:cubicBezTo>
                      <a:pt x="29410" y="1976"/>
                      <a:pt x="30453" y="2122"/>
                      <a:pt x="30286" y="1121"/>
                    </a:cubicBezTo>
                    <a:cubicBezTo>
                      <a:pt x="30181" y="537"/>
                      <a:pt x="29702" y="370"/>
                      <a:pt x="29243" y="183"/>
                    </a:cubicBezTo>
                    <a:cubicBezTo>
                      <a:pt x="28897" y="42"/>
                      <a:pt x="28498" y="0"/>
                      <a:pt x="280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20" name="Google Shape;2520;p29"/>
              <p:cNvSpPr/>
              <p:nvPr/>
            </p:nvSpPr>
            <p:spPr>
              <a:xfrm>
                <a:off x="717100" y="3546300"/>
                <a:ext cx="5409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21639" h="1274" extrusionOk="0">
                    <a:moveTo>
                      <a:pt x="8477" y="1"/>
                    </a:moveTo>
                    <a:cubicBezTo>
                      <a:pt x="6830" y="1"/>
                      <a:pt x="5182" y="22"/>
                      <a:pt x="3555" y="42"/>
                    </a:cubicBezTo>
                    <a:cubicBezTo>
                      <a:pt x="3313" y="42"/>
                      <a:pt x="3059" y="37"/>
                      <a:pt x="2800" y="37"/>
                    </a:cubicBezTo>
                    <a:cubicBezTo>
                      <a:pt x="1828" y="37"/>
                      <a:pt x="789" y="115"/>
                      <a:pt x="113" y="856"/>
                    </a:cubicBezTo>
                    <a:cubicBezTo>
                      <a:pt x="0" y="969"/>
                      <a:pt x="100" y="1132"/>
                      <a:pt x="228" y="1132"/>
                    </a:cubicBezTo>
                    <a:cubicBezTo>
                      <a:pt x="266" y="1132"/>
                      <a:pt x="305" y="1118"/>
                      <a:pt x="343" y="1085"/>
                    </a:cubicBezTo>
                    <a:cubicBezTo>
                      <a:pt x="781" y="710"/>
                      <a:pt x="1386" y="647"/>
                      <a:pt x="1949" y="626"/>
                    </a:cubicBezTo>
                    <a:cubicBezTo>
                      <a:pt x="2056" y="623"/>
                      <a:pt x="2163" y="621"/>
                      <a:pt x="2270" y="621"/>
                    </a:cubicBezTo>
                    <a:cubicBezTo>
                      <a:pt x="2747" y="621"/>
                      <a:pt x="3224" y="655"/>
                      <a:pt x="3701" y="689"/>
                    </a:cubicBezTo>
                    <a:cubicBezTo>
                      <a:pt x="5161" y="731"/>
                      <a:pt x="6621" y="793"/>
                      <a:pt x="8102" y="856"/>
                    </a:cubicBezTo>
                    <a:cubicBezTo>
                      <a:pt x="11168" y="981"/>
                      <a:pt x="14213" y="1085"/>
                      <a:pt x="17279" y="1210"/>
                    </a:cubicBezTo>
                    <a:cubicBezTo>
                      <a:pt x="18030" y="1231"/>
                      <a:pt x="18802" y="1252"/>
                      <a:pt x="19553" y="1273"/>
                    </a:cubicBezTo>
                    <a:lnTo>
                      <a:pt x="20617" y="1273"/>
                    </a:lnTo>
                    <a:cubicBezTo>
                      <a:pt x="21013" y="1273"/>
                      <a:pt x="21472" y="1273"/>
                      <a:pt x="21597" y="793"/>
                    </a:cubicBezTo>
                    <a:cubicBezTo>
                      <a:pt x="21639" y="480"/>
                      <a:pt x="21451" y="168"/>
                      <a:pt x="21117" y="84"/>
                    </a:cubicBezTo>
                    <a:cubicBezTo>
                      <a:pt x="20973" y="42"/>
                      <a:pt x="20809" y="30"/>
                      <a:pt x="20639" y="30"/>
                    </a:cubicBezTo>
                    <a:cubicBezTo>
                      <a:pt x="20441" y="30"/>
                      <a:pt x="20235" y="46"/>
                      <a:pt x="20047" y="46"/>
                    </a:cubicBezTo>
                    <a:cubicBezTo>
                      <a:pt x="19999" y="46"/>
                      <a:pt x="19953" y="45"/>
                      <a:pt x="19907" y="42"/>
                    </a:cubicBezTo>
                    <a:cubicBezTo>
                      <a:pt x="19157" y="42"/>
                      <a:pt x="18385" y="22"/>
                      <a:pt x="17634" y="22"/>
                    </a:cubicBezTo>
                    <a:lnTo>
                      <a:pt x="8477" y="1"/>
                    </a:lnTo>
                    <a:close/>
                  </a:path>
                </a:pathLst>
              </a:custGeom>
              <a:solidFill>
                <a:srgbClr val="EFC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21" name="Google Shape;2521;p29"/>
              <p:cNvSpPr/>
              <p:nvPr/>
            </p:nvSpPr>
            <p:spPr>
              <a:xfrm>
                <a:off x="1265875" y="3547875"/>
                <a:ext cx="5947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1065" extrusionOk="0">
                    <a:moveTo>
                      <a:pt x="1857" y="0"/>
                    </a:moveTo>
                    <a:cubicBezTo>
                      <a:pt x="1732" y="0"/>
                      <a:pt x="1606" y="0"/>
                      <a:pt x="1481" y="21"/>
                    </a:cubicBezTo>
                    <a:lnTo>
                      <a:pt x="1148" y="63"/>
                    </a:lnTo>
                    <a:cubicBezTo>
                      <a:pt x="981" y="63"/>
                      <a:pt x="835" y="84"/>
                      <a:pt x="689" y="105"/>
                    </a:cubicBezTo>
                    <a:cubicBezTo>
                      <a:pt x="543" y="146"/>
                      <a:pt x="418" y="209"/>
                      <a:pt x="292" y="271"/>
                    </a:cubicBezTo>
                    <a:cubicBezTo>
                      <a:pt x="0" y="459"/>
                      <a:pt x="63" y="876"/>
                      <a:pt x="397" y="981"/>
                    </a:cubicBezTo>
                    <a:cubicBezTo>
                      <a:pt x="522" y="1022"/>
                      <a:pt x="668" y="1064"/>
                      <a:pt x="814" y="1064"/>
                    </a:cubicBezTo>
                    <a:cubicBezTo>
                      <a:pt x="939" y="1064"/>
                      <a:pt x="1043" y="1064"/>
                      <a:pt x="1168" y="1043"/>
                    </a:cubicBezTo>
                    <a:lnTo>
                      <a:pt x="1523" y="1022"/>
                    </a:lnTo>
                    <a:cubicBezTo>
                      <a:pt x="1669" y="1022"/>
                      <a:pt x="1836" y="1001"/>
                      <a:pt x="1982" y="960"/>
                    </a:cubicBezTo>
                    <a:cubicBezTo>
                      <a:pt x="2211" y="897"/>
                      <a:pt x="2378" y="668"/>
                      <a:pt x="2337" y="417"/>
                    </a:cubicBezTo>
                    <a:cubicBezTo>
                      <a:pt x="2295" y="188"/>
                      <a:pt x="2086" y="0"/>
                      <a:pt x="1857" y="0"/>
                    </a:cubicBezTo>
                    <a:close/>
                  </a:path>
                </a:pathLst>
              </a:custGeom>
              <a:solidFill>
                <a:srgbClr val="EFC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22" name="Google Shape;2522;p29"/>
              <p:cNvSpPr/>
              <p:nvPr/>
            </p:nvSpPr>
            <p:spPr>
              <a:xfrm>
                <a:off x="700804" y="3724050"/>
                <a:ext cx="74225" cy="236075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9443" extrusionOk="0">
                    <a:moveTo>
                      <a:pt x="2240" y="1"/>
                    </a:moveTo>
                    <a:cubicBezTo>
                      <a:pt x="2159" y="1"/>
                      <a:pt x="2078" y="21"/>
                      <a:pt x="2003" y="66"/>
                    </a:cubicBezTo>
                    <a:cubicBezTo>
                      <a:pt x="1293" y="483"/>
                      <a:pt x="772" y="1317"/>
                      <a:pt x="480" y="2068"/>
                    </a:cubicBezTo>
                    <a:cubicBezTo>
                      <a:pt x="188" y="2819"/>
                      <a:pt x="21" y="3632"/>
                      <a:pt x="21" y="4467"/>
                    </a:cubicBezTo>
                    <a:cubicBezTo>
                      <a:pt x="0" y="5301"/>
                      <a:pt x="125" y="6135"/>
                      <a:pt x="355" y="6949"/>
                    </a:cubicBezTo>
                    <a:cubicBezTo>
                      <a:pt x="584" y="7762"/>
                      <a:pt x="960" y="8555"/>
                      <a:pt x="1502" y="9222"/>
                    </a:cubicBezTo>
                    <a:cubicBezTo>
                      <a:pt x="1638" y="9369"/>
                      <a:pt x="1822" y="9442"/>
                      <a:pt x="2009" y="9442"/>
                    </a:cubicBezTo>
                    <a:cubicBezTo>
                      <a:pt x="2168" y="9442"/>
                      <a:pt x="2328" y="9390"/>
                      <a:pt x="2462" y="9285"/>
                    </a:cubicBezTo>
                    <a:cubicBezTo>
                      <a:pt x="2754" y="9055"/>
                      <a:pt x="2837" y="8638"/>
                      <a:pt x="2670" y="8325"/>
                    </a:cubicBezTo>
                    <a:cubicBezTo>
                      <a:pt x="2503" y="8012"/>
                      <a:pt x="2316" y="7741"/>
                      <a:pt x="2169" y="7428"/>
                    </a:cubicBezTo>
                    <a:cubicBezTo>
                      <a:pt x="2044" y="7136"/>
                      <a:pt x="1919" y="6844"/>
                      <a:pt x="1836" y="6532"/>
                    </a:cubicBezTo>
                    <a:cubicBezTo>
                      <a:pt x="1627" y="5885"/>
                      <a:pt x="1502" y="5197"/>
                      <a:pt x="1460" y="4508"/>
                    </a:cubicBezTo>
                    <a:cubicBezTo>
                      <a:pt x="1419" y="3862"/>
                      <a:pt x="1502" y="3194"/>
                      <a:pt x="1690" y="2548"/>
                    </a:cubicBezTo>
                    <a:cubicBezTo>
                      <a:pt x="1773" y="2235"/>
                      <a:pt x="1919" y="1943"/>
                      <a:pt x="2065" y="1651"/>
                    </a:cubicBezTo>
                    <a:cubicBezTo>
                      <a:pt x="2253" y="1338"/>
                      <a:pt x="2503" y="1088"/>
                      <a:pt x="2712" y="775"/>
                    </a:cubicBezTo>
                    <a:cubicBezTo>
                      <a:pt x="2968" y="416"/>
                      <a:pt x="2608" y="1"/>
                      <a:pt x="22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23" name="Google Shape;2523;p29"/>
              <p:cNvSpPr/>
              <p:nvPr/>
            </p:nvSpPr>
            <p:spPr>
              <a:xfrm>
                <a:off x="714200" y="3528050"/>
                <a:ext cx="733675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29347" h="3338" extrusionOk="0">
                    <a:moveTo>
                      <a:pt x="12327" y="1"/>
                    </a:moveTo>
                    <a:lnTo>
                      <a:pt x="10950" y="42"/>
                    </a:lnTo>
                    <a:cubicBezTo>
                      <a:pt x="4651" y="230"/>
                      <a:pt x="0" y="856"/>
                      <a:pt x="0" y="1669"/>
                    </a:cubicBezTo>
                    <a:cubicBezTo>
                      <a:pt x="0" y="2483"/>
                      <a:pt x="5048" y="3150"/>
                      <a:pt x="11743" y="3317"/>
                    </a:cubicBezTo>
                    <a:lnTo>
                      <a:pt x="12828" y="3338"/>
                    </a:lnTo>
                    <a:lnTo>
                      <a:pt x="15852" y="3338"/>
                    </a:lnTo>
                    <a:cubicBezTo>
                      <a:pt x="16186" y="3338"/>
                      <a:pt x="16519" y="3317"/>
                      <a:pt x="16853" y="3317"/>
                    </a:cubicBezTo>
                    <a:lnTo>
                      <a:pt x="17437" y="3317"/>
                    </a:lnTo>
                    <a:cubicBezTo>
                      <a:pt x="24216" y="3171"/>
                      <a:pt x="29347" y="2483"/>
                      <a:pt x="29347" y="1669"/>
                    </a:cubicBezTo>
                    <a:cubicBezTo>
                      <a:pt x="29347" y="856"/>
                      <a:pt x="24299" y="188"/>
                      <a:pt x="17625" y="22"/>
                    </a:cubicBezTo>
                    <a:cubicBezTo>
                      <a:pt x="17395" y="22"/>
                      <a:pt x="17187" y="1"/>
                      <a:pt x="169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24" name="Google Shape;2524;p29"/>
              <p:cNvSpPr/>
              <p:nvPr/>
            </p:nvSpPr>
            <p:spPr>
              <a:xfrm>
                <a:off x="749350" y="3631275"/>
                <a:ext cx="657175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26287" h="1725" extrusionOk="0">
                    <a:moveTo>
                      <a:pt x="26083" y="1"/>
                    </a:moveTo>
                    <a:cubicBezTo>
                      <a:pt x="26077" y="1"/>
                      <a:pt x="26070" y="1"/>
                      <a:pt x="26064" y="2"/>
                    </a:cubicBezTo>
                    <a:cubicBezTo>
                      <a:pt x="25229" y="43"/>
                      <a:pt x="24416" y="210"/>
                      <a:pt x="23582" y="356"/>
                    </a:cubicBezTo>
                    <a:cubicBezTo>
                      <a:pt x="22768" y="481"/>
                      <a:pt x="21934" y="586"/>
                      <a:pt x="21099" y="690"/>
                    </a:cubicBezTo>
                    <a:cubicBezTo>
                      <a:pt x="19410" y="898"/>
                      <a:pt x="17741" y="1044"/>
                      <a:pt x="16052" y="1149"/>
                    </a:cubicBezTo>
                    <a:cubicBezTo>
                      <a:pt x="14417" y="1240"/>
                      <a:pt x="12777" y="1287"/>
                      <a:pt x="11137" y="1287"/>
                    </a:cubicBezTo>
                    <a:cubicBezTo>
                      <a:pt x="9409" y="1287"/>
                      <a:pt x="7680" y="1235"/>
                      <a:pt x="5957" y="1128"/>
                    </a:cubicBezTo>
                    <a:cubicBezTo>
                      <a:pt x="4080" y="1003"/>
                      <a:pt x="2182" y="815"/>
                      <a:pt x="388" y="168"/>
                    </a:cubicBezTo>
                    <a:cubicBezTo>
                      <a:pt x="358" y="158"/>
                      <a:pt x="331" y="153"/>
                      <a:pt x="305" y="153"/>
                    </a:cubicBezTo>
                    <a:cubicBezTo>
                      <a:pt x="75" y="153"/>
                      <a:pt x="0" y="533"/>
                      <a:pt x="263" y="627"/>
                    </a:cubicBezTo>
                    <a:lnTo>
                      <a:pt x="242" y="627"/>
                    </a:lnTo>
                    <a:cubicBezTo>
                      <a:pt x="1848" y="1149"/>
                      <a:pt x="3537" y="1441"/>
                      <a:pt x="5227" y="1524"/>
                    </a:cubicBezTo>
                    <a:cubicBezTo>
                      <a:pt x="6895" y="1628"/>
                      <a:pt x="8564" y="1691"/>
                      <a:pt x="10233" y="1712"/>
                    </a:cubicBezTo>
                    <a:cubicBezTo>
                      <a:pt x="10705" y="1720"/>
                      <a:pt x="11177" y="1725"/>
                      <a:pt x="11650" y="1725"/>
                    </a:cubicBezTo>
                    <a:cubicBezTo>
                      <a:pt x="14598" y="1725"/>
                      <a:pt x="17546" y="1559"/>
                      <a:pt x="20495" y="1253"/>
                    </a:cubicBezTo>
                    <a:cubicBezTo>
                      <a:pt x="21412" y="1149"/>
                      <a:pt x="22309" y="1044"/>
                      <a:pt x="23227" y="919"/>
                    </a:cubicBezTo>
                    <a:cubicBezTo>
                      <a:pt x="24207" y="815"/>
                      <a:pt x="25167" y="627"/>
                      <a:pt x="26105" y="356"/>
                    </a:cubicBezTo>
                    <a:cubicBezTo>
                      <a:pt x="26287" y="296"/>
                      <a:pt x="26273" y="1"/>
                      <a:pt x="260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25" name="Google Shape;2525;p29"/>
              <p:cNvSpPr/>
              <p:nvPr/>
            </p:nvSpPr>
            <p:spPr>
              <a:xfrm>
                <a:off x="1096400" y="2074550"/>
                <a:ext cx="486525" cy="542050"/>
              </a:xfrm>
              <a:custGeom>
                <a:avLst/>
                <a:gdLst/>
                <a:ahLst/>
                <a:cxnLst/>
                <a:rect l="l" t="t" r="r" b="b"/>
                <a:pathLst>
                  <a:path w="19461" h="21682" extrusionOk="0">
                    <a:moveTo>
                      <a:pt x="15156" y="0"/>
                    </a:moveTo>
                    <a:cubicBezTo>
                      <a:pt x="14416" y="0"/>
                      <a:pt x="13668" y="124"/>
                      <a:pt x="12953" y="303"/>
                    </a:cubicBezTo>
                    <a:cubicBezTo>
                      <a:pt x="8511" y="1429"/>
                      <a:pt x="4902" y="4892"/>
                      <a:pt x="2817" y="8980"/>
                    </a:cubicBezTo>
                    <a:cubicBezTo>
                      <a:pt x="1732" y="11128"/>
                      <a:pt x="939" y="13422"/>
                      <a:pt x="480" y="15800"/>
                    </a:cubicBezTo>
                    <a:cubicBezTo>
                      <a:pt x="335" y="16487"/>
                      <a:pt x="355" y="21452"/>
                      <a:pt x="3" y="21680"/>
                    </a:cubicBezTo>
                    <a:lnTo>
                      <a:pt x="3" y="21680"/>
                    </a:lnTo>
                    <a:cubicBezTo>
                      <a:pt x="1921" y="20493"/>
                      <a:pt x="3985" y="20305"/>
                      <a:pt x="6029" y="19492"/>
                    </a:cubicBezTo>
                    <a:cubicBezTo>
                      <a:pt x="8573" y="18532"/>
                      <a:pt x="10930" y="17177"/>
                      <a:pt x="13037" y="15466"/>
                    </a:cubicBezTo>
                    <a:cubicBezTo>
                      <a:pt x="16353" y="12692"/>
                      <a:pt x="18835" y="8750"/>
                      <a:pt x="19377" y="4454"/>
                    </a:cubicBezTo>
                    <a:cubicBezTo>
                      <a:pt x="19461" y="3932"/>
                      <a:pt x="19461" y="3432"/>
                      <a:pt x="19377" y="2910"/>
                    </a:cubicBezTo>
                    <a:cubicBezTo>
                      <a:pt x="19127" y="1638"/>
                      <a:pt x="18043" y="637"/>
                      <a:pt x="16791" y="240"/>
                    </a:cubicBezTo>
                    <a:cubicBezTo>
                      <a:pt x="16263" y="70"/>
                      <a:pt x="15712" y="0"/>
                      <a:pt x="15156" y="0"/>
                    </a:cubicBezTo>
                    <a:close/>
                    <a:moveTo>
                      <a:pt x="3" y="21680"/>
                    </a:moveTo>
                    <a:lnTo>
                      <a:pt x="3" y="21680"/>
                    </a:lnTo>
                    <a:cubicBezTo>
                      <a:pt x="2" y="21681"/>
                      <a:pt x="1" y="21681"/>
                      <a:pt x="1" y="21682"/>
                    </a:cubicBezTo>
                    <a:cubicBezTo>
                      <a:pt x="1" y="21681"/>
                      <a:pt x="2" y="21681"/>
                      <a:pt x="3" y="21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26" name="Google Shape;2526;p29"/>
              <p:cNvSpPr/>
              <p:nvPr/>
            </p:nvSpPr>
            <p:spPr>
              <a:xfrm>
                <a:off x="229775" y="2449725"/>
                <a:ext cx="699800" cy="368125"/>
              </a:xfrm>
              <a:custGeom>
                <a:avLst/>
                <a:gdLst/>
                <a:ahLst/>
                <a:cxnLst/>
                <a:rect l="l" t="t" r="r" b="b"/>
                <a:pathLst>
                  <a:path w="27992" h="14725" extrusionOk="0">
                    <a:moveTo>
                      <a:pt x="7679" y="1"/>
                    </a:moveTo>
                    <a:cubicBezTo>
                      <a:pt x="7050" y="1"/>
                      <a:pt x="6422" y="54"/>
                      <a:pt x="5799" y="167"/>
                    </a:cubicBezTo>
                    <a:cubicBezTo>
                      <a:pt x="3525" y="564"/>
                      <a:pt x="1252" y="1982"/>
                      <a:pt x="605" y="4193"/>
                    </a:cubicBezTo>
                    <a:cubicBezTo>
                      <a:pt x="0" y="6258"/>
                      <a:pt x="960" y="8531"/>
                      <a:pt x="2503" y="10012"/>
                    </a:cubicBezTo>
                    <a:cubicBezTo>
                      <a:pt x="4047" y="11493"/>
                      <a:pt x="6091" y="12327"/>
                      <a:pt x="8135" y="13016"/>
                    </a:cubicBezTo>
                    <a:cubicBezTo>
                      <a:pt x="11222" y="14058"/>
                      <a:pt x="14642" y="14392"/>
                      <a:pt x="17875" y="14601"/>
                    </a:cubicBezTo>
                    <a:cubicBezTo>
                      <a:pt x="19097" y="14688"/>
                      <a:pt x="20308" y="14725"/>
                      <a:pt x="21517" y="14725"/>
                    </a:cubicBezTo>
                    <a:cubicBezTo>
                      <a:pt x="22041" y="14725"/>
                      <a:pt x="22566" y="14718"/>
                      <a:pt x="23090" y="14705"/>
                    </a:cubicBezTo>
                    <a:cubicBezTo>
                      <a:pt x="23522" y="14688"/>
                      <a:pt x="26492" y="14269"/>
                      <a:pt x="27590" y="14269"/>
                    </a:cubicBezTo>
                    <a:cubicBezTo>
                      <a:pt x="27816" y="14269"/>
                      <a:pt x="27963" y="14287"/>
                      <a:pt x="27991" y="14330"/>
                    </a:cubicBezTo>
                    <a:cubicBezTo>
                      <a:pt x="26302" y="11764"/>
                      <a:pt x="24091" y="9845"/>
                      <a:pt x="21880" y="7718"/>
                    </a:cubicBezTo>
                    <a:cubicBezTo>
                      <a:pt x="19648" y="5549"/>
                      <a:pt x="17291" y="3442"/>
                      <a:pt x="14538" y="1919"/>
                    </a:cubicBezTo>
                    <a:cubicBezTo>
                      <a:pt x="12442" y="764"/>
                      <a:pt x="10060" y="1"/>
                      <a:pt x="76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27" name="Google Shape;2527;p29"/>
              <p:cNvSpPr/>
              <p:nvPr/>
            </p:nvSpPr>
            <p:spPr>
              <a:xfrm>
                <a:off x="1159500" y="2583400"/>
                <a:ext cx="645050" cy="442075"/>
              </a:xfrm>
              <a:custGeom>
                <a:avLst/>
                <a:gdLst/>
                <a:ahLst/>
                <a:cxnLst/>
                <a:rect l="l" t="t" r="r" b="b"/>
                <a:pathLst>
                  <a:path w="25802" h="17683" extrusionOk="0">
                    <a:moveTo>
                      <a:pt x="18524" y="0"/>
                    </a:moveTo>
                    <a:cubicBezTo>
                      <a:pt x="14916" y="0"/>
                      <a:pt x="11301" y="1644"/>
                      <a:pt x="8552" y="4060"/>
                    </a:cubicBezTo>
                    <a:cubicBezTo>
                      <a:pt x="6863" y="5583"/>
                      <a:pt x="5382" y="7335"/>
                      <a:pt x="4172" y="9254"/>
                    </a:cubicBezTo>
                    <a:cubicBezTo>
                      <a:pt x="2858" y="11339"/>
                      <a:pt x="1440" y="13342"/>
                      <a:pt x="0" y="15344"/>
                    </a:cubicBezTo>
                    <a:cubicBezTo>
                      <a:pt x="2211" y="15886"/>
                      <a:pt x="4276" y="16721"/>
                      <a:pt x="6446" y="17242"/>
                    </a:cubicBezTo>
                    <a:cubicBezTo>
                      <a:pt x="7666" y="17536"/>
                      <a:pt x="8916" y="17683"/>
                      <a:pt x="10168" y="17683"/>
                    </a:cubicBezTo>
                    <a:cubicBezTo>
                      <a:pt x="11227" y="17683"/>
                      <a:pt x="12287" y="17578"/>
                      <a:pt x="13329" y="17367"/>
                    </a:cubicBezTo>
                    <a:cubicBezTo>
                      <a:pt x="17354" y="16512"/>
                      <a:pt x="21004" y="14072"/>
                      <a:pt x="23486" y="10776"/>
                    </a:cubicBezTo>
                    <a:cubicBezTo>
                      <a:pt x="24446" y="9504"/>
                      <a:pt x="25238" y="8107"/>
                      <a:pt x="25509" y="6542"/>
                    </a:cubicBezTo>
                    <a:cubicBezTo>
                      <a:pt x="25801" y="4999"/>
                      <a:pt x="25489" y="3288"/>
                      <a:pt x="24446" y="2100"/>
                    </a:cubicBezTo>
                    <a:cubicBezTo>
                      <a:pt x="23632" y="1161"/>
                      <a:pt x="22443" y="640"/>
                      <a:pt x="21234" y="327"/>
                    </a:cubicBezTo>
                    <a:cubicBezTo>
                      <a:pt x="20340" y="104"/>
                      <a:pt x="19432" y="0"/>
                      <a:pt x="185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28" name="Google Shape;2528;p29"/>
              <p:cNvSpPr/>
              <p:nvPr/>
            </p:nvSpPr>
            <p:spPr>
              <a:xfrm>
                <a:off x="785750" y="2075125"/>
                <a:ext cx="303900" cy="1536375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61455" extrusionOk="0">
                    <a:moveTo>
                      <a:pt x="290" y="0"/>
                    </a:moveTo>
                    <a:cubicBezTo>
                      <a:pt x="143" y="0"/>
                      <a:pt x="0" y="151"/>
                      <a:pt x="100" y="322"/>
                    </a:cubicBezTo>
                    <a:cubicBezTo>
                      <a:pt x="1789" y="3367"/>
                      <a:pt x="3208" y="6579"/>
                      <a:pt x="4918" y="9624"/>
                    </a:cubicBezTo>
                    <a:cubicBezTo>
                      <a:pt x="6503" y="12440"/>
                      <a:pt x="8193" y="15130"/>
                      <a:pt x="9277" y="18176"/>
                    </a:cubicBezTo>
                    <a:cubicBezTo>
                      <a:pt x="10341" y="21263"/>
                      <a:pt x="10988" y="24495"/>
                      <a:pt x="11154" y="27749"/>
                    </a:cubicBezTo>
                    <a:cubicBezTo>
                      <a:pt x="11551" y="34027"/>
                      <a:pt x="10487" y="40305"/>
                      <a:pt x="10153" y="46563"/>
                    </a:cubicBezTo>
                    <a:cubicBezTo>
                      <a:pt x="9966" y="49733"/>
                      <a:pt x="9903" y="52924"/>
                      <a:pt x="10195" y="56115"/>
                    </a:cubicBezTo>
                    <a:cubicBezTo>
                      <a:pt x="10258" y="56762"/>
                      <a:pt x="10320" y="57429"/>
                      <a:pt x="10404" y="58118"/>
                    </a:cubicBezTo>
                    <a:cubicBezTo>
                      <a:pt x="10529" y="59244"/>
                      <a:pt x="10716" y="60349"/>
                      <a:pt x="10967" y="61455"/>
                    </a:cubicBezTo>
                    <a:lnTo>
                      <a:pt x="11947" y="61455"/>
                    </a:lnTo>
                    <a:cubicBezTo>
                      <a:pt x="11759" y="60349"/>
                      <a:pt x="11572" y="59223"/>
                      <a:pt x="11405" y="58118"/>
                    </a:cubicBezTo>
                    <a:cubicBezTo>
                      <a:pt x="11217" y="56783"/>
                      <a:pt x="11092" y="55427"/>
                      <a:pt x="11029" y="54071"/>
                    </a:cubicBezTo>
                    <a:cubicBezTo>
                      <a:pt x="10946" y="50880"/>
                      <a:pt x="11092" y="47689"/>
                      <a:pt x="11321" y="44498"/>
                    </a:cubicBezTo>
                    <a:cubicBezTo>
                      <a:pt x="11759" y="38178"/>
                      <a:pt x="12156" y="31775"/>
                      <a:pt x="11467" y="25455"/>
                    </a:cubicBezTo>
                    <a:cubicBezTo>
                      <a:pt x="11134" y="22493"/>
                      <a:pt x="10570" y="19531"/>
                      <a:pt x="9486" y="16757"/>
                    </a:cubicBezTo>
                    <a:cubicBezTo>
                      <a:pt x="8443" y="14108"/>
                      <a:pt x="6962" y="11731"/>
                      <a:pt x="5502" y="9290"/>
                    </a:cubicBezTo>
                    <a:cubicBezTo>
                      <a:pt x="3729" y="6287"/>
                      <a:pt x="2332" y="3054"/>
                      <a:pt x="475" y="113"/>
                    </a:cubicBezTo>
                    <a:cubicBezTo>
                      <a:pt x="429" y="33"/>
                      <a:pt x="359" y="0"/>
                      <a:pt x="2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29" name="Google Shape;2529;p29"/>
              <p:cNvSpPr/>
              <p:nvPr/>
            </p:nvSpPr>
            <p:spPr>
              <a:xfrm>
                <a:off x="1160550" y="2302450"/>
                <a:ext cx="208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714" extrusionOk="0">
                    <a:moveTo>
                      <a:pt x="684" y="0"/>
                    </a:moveTo>
                    <a:cubicBezTo>
                      <a:pt x="675" y="0"/>
                      <a:pt x="668" y="3"/>
                      <a:pt x="668" y="10"/>
                    </a:cubicBezTo>
                    <a:cubicBezTo>
                      <a:pt x="188" y="1178"/>
                      <a:pt x="292" y="2450"/>
                      <a:pt x="376" y="3660"/>
                    </a:cubicBezTo>
                    <a:cubicBezTo>
                      <a:pt x="417" y="4244"/>
                      <a:pt x="459" y="4828"/>
                      <a:pt x="522" y="5412"/>
                    </a:cubicBezTo>
                    <a:cubicBezTo>
                      <a:pt x="584" y="5954"/>
                      <a:pt x="584" y="6496"/>
                      <a:pt x="543" y="7039"/>
                    </a:cubicBezTo>
                    <a:cubicBezTo>
                      <a:pt x="480" y="7623"/>
                      <a:pt x="292" y="8186"/>
                      <a:pt x="0" y="8686"/>
                    </a:cubicBezTo>
                    <a:cubicBezTo>
                      <a:pt x="0" y="8686"/>
                      <a:pt x="40" y="8713"/>
                      <a:pt x="67" y="8713"/>
                    </a:cubicBezTo>
                    <a:cubicBezTo>
                      <a:pt x="74" y="8713"/>
                      <a:pt x="79" y="8711"/>
                      <a:pt x="84" y="8707"/>
                    </a:cubicBezTo>
                    <a:cubicBezTo>
                      <a:pt x="835" y="7935"/>
                      <a:pt x="793" y="6684"/>
                      <a:pt x="730" y="5683"/>
                    </a:cubicBezTo>
                    <a:cubicBezTo>
                      <a:pt x="626" y="4494"/>
                      <a:pt x="501" y="3284"/>
                      <a:pt x="501" y="2095"/>
                    </a:cubicBezTo>
                    <a:cubicBezTo>
                      <a:pt x="480" y="1386"/>
                      <a:pt x="563" y="698"/>
                      <a:pt x="730" y="10"/>
                    </a:cubicBezTo>
                    <a:cubicBezTo>
                      <a:pt x="730" y="10"/>
                      <a:pt x="702" y="0"/>
                      <a:pt x="6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30" name="Google Shape;2530;p29"/>
              <p:cNvSpPr/>
              <p:nvPr/>
            </p:nvSpPr>
            <p:spPr>
              <a:xfrm>
                <a:off x="1234575" y="2150425"/>
                <a:ext cx="53750" cy="252925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0117" extrusionOk="0">
                    <a:moveTo>
                      <a:pt x="2066" y="0"/>
                    </a:moveTo>
                    <a:cubicBezTo>
                      <a:pt x="1023" y="647"/>
                      <a:pt x="648" y="1919"/>
                      <a:pt x="585" y="3087"/>
                    </a:cubicBezTo>
                    <a:cubicBezTo>
                      <a:pt x="502" y="4568"/>
                      <a:pt x="960" y="5965"/>
                      <a:pt x="1232" y="7405"/>
                    </a:cubicBezTo>
                    <a:cubicBezTo>
                      <a:pt x="1419" y="8302"/>
                      <a:pt x="1440" y="9219"/>
                      <a:pt x="1294" y="10116"/>
                    </a:cubicBezTo>
                    <a:lnTo>
                      <a:pt x="1378" y="10116"/>
                    </a:lnTo>
                    <a:cubicBezTo>
                      <a:pt x="1982" y="7238"/>
                      <a:pt x="1" y="4422"/>
                      <a:pt x="1023" y="1585"/>
                    </a:cubicBezTo>
                    <a:cubicBezTo>
                      <a:pt x="1232" y="960"/>
                      <a:pt x="1628" y="417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31" name="Google Shape;2531;p29"/>
              <p:cNvSpPr/>
              <p:nvPr/>
            </p:nvSpPr>
            <p:spPr>
              <a:xfrm>
                <a:off x="1337300" y="2096625"/>
                <a:ext cx="75650" cy="229550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9182" extrusionOk="0">
                    <a:moveTo>
                      <a:pt x="3022" y="1"/>
                    </a:moveTo>
                    <a:cubicBezTo>
                      <a:pt x="3019" y="1"/>
                      <a:pt x="3012" y="5"/>
                      <a:pt x="3003" y="11"/>
                    </a:cubicBezTo>
                    <a:lnTo>
                      <a:pt x="3003" y="11"/>
                    </a:lnTo>
                    <a:cubicBezTo>
                      <a:pt x="3010" y="8"/>
                      <a:pt x="3018" y="6"/>
                      <a:pt x="3025" y="4"/>
                    </a:cubicBezTo>
                    <a:cubicBezTo>
                      <a:pt x="3025" y="2"/>
                      <a:pt x="3024" y="1"/>
                      <a:pt x="3022" y="1"/>
                    </a:cubicBezTo>
                    <a:close/>
                    <a:moveTo>
                      <a:pt x="3003" y="11"/>
                    </a:moveTo>
                    <a:lnTo>
                      <a:pt x="3003" y="11"/>
                    </a:lnTo>
                    <a:cubicBezTo>
                      <a:pt x="1911" y="352"/>
                      <a:pt x="1229" y="1388"/>
                      <a:pt x="877" y="2423"/>
                    </a:cubicBezTo>
                    <a:cubicBezTo>
                      <a:pt x="439" y="3779"/>
                      <a:pt x="585" y="5197"/>
                      <a:pt x="543" y="6616"/>
                    </a:cubicBezTo>
                    <a:cubicBezTo>
                      <a:pt x="543" y="7492"/>
                      <a:pt x="356" y="8368"/>
                      <a:pt x="1" y="9181"/>
                    </a:cubicBezTo>
                    <a:cubicBezTo>
                      <a:pt x="1" y="9181"/>
                      <a:pt x="22" y="9181"/>
                      <a:pt x="43" y="9140"/>
                    </a:cubicBezTo>
                    <a:cubicBezTo>
                      <a:pt x="731" y="7825"/>
                      <a:pt x="668" y="6345"/>
                      <a:pt x="689" y="4926"/>
                    </a:cubicBezTo>
                    <a:cubicBezTo>
                      <a:pt x="689" y="3717"/>
                      <a:pt x="814" y="2486"/>
                      <a:pt x="1419" y="1401"/>
                    </a:cubicBezTo>
                    <a:cubicBezTo>
                      <a:pt x="1732" y="797"/>
                      <a:pt x="2274" y="317"/>
                      <a:pt x="2921" y="66"/>
                    </a:cubicBezTo>
                    <a:cubicBezTo>
                      <a:pt x="2935" y="66"/>
                      <a:pt x="2977" y="29"/>
                      <a:pt x="3003" y="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32" name="Google Shape;2532;p29"/>
              <p:cNvSpPr/>
              <p:nvPr/>
            </p:nvSpPr>
            <p:spPr>
              <a:xfrm>
                <a:off x="1356075" y="2107075"/>
                <a:ext cx="129350" cy="204500"/>
              </a:xfrm>
              <a:custGeom>
                <a:avLst/>
                <a:gdLst/>
                <a:ahLst/>
                <a:cxnLst/>
                <a:rect l="l" t="t" r="r" b="b"/>
                <a:pathLst>
                  <a:path w="5174" h="8180" extrusionOk="0">
                    <a:moveTo>
                      <a:pt x="5038" y="1"/>
                    </a:moveTo>
                    <a:cubicBezTo>
                      <a:pt x="5034" y="1"/>
                      <a:pt x="5031" y="1"/>
                      <a:pt x="5028" y="3"/>
                    </a:cubicBezTo>
                    <a:cubicBezTo>
                      <a:pt x="4882" y="45"/>
                      <a:pt x="4756" y="87"/>
                      <a:pt x="4610" y="149"/>
                    </a:cubicBezTo>
                    <a:cubicBezTo>
                      <a:pt x="4485" y="212"/>
                      <a:pt x="4339" y="295"/>
                      <a:pt x="4214" y="379"/>
                    </a:cubicBezTo>
                    <a:cubicBezTo>
                      <a:pt x="3985" y="525"/>
                      <a:pt x="3776" y="712"/>
                      <a:pt x="3567" y="921"/>
                    </a:cubicBezTo>
                    <a:cubicBezTo>
                      <a:pt x="3150" y="1338"/>
                      <a:pt x="2796" y="1818"/>
                      <a:pt x="2525" y="2360"/>
                    </a:cubicBezTo>
                    <a:cubicBezTo>
                      <a:pt x="2253" y="2902"/>
                      <a:pt x="2003" y="3465"/>
                      <a:pt x="1815" y="4070"/>
                    </a:cubicBezTo>
                    <a:cubicBezTo>
                      <a:pt x="1565" y="4717"/>
                      <a:pt x="1315" y="5363"/>
                      <a:pt x="1023" y="6010"/>
                    </a:cubicBezTo>
                    <a:cubicBezTo>
                      <a:pt x="877" y="6365"/>
                      <a:pt x="710" y="6719"/>
                      <a:pt x="543" y="7053"/>
                    </a:cubicBezTo>
                    <a:cubicBezTo>
                      <a:pt x="376" y="7407"/>
                      <a:pt x="189" y="7783"/>
                      <a:pt x="1" y="8117"/>
                    </a:cubicBezTo>
                    <a:cubicBezTo>
                      <a:pt x="1" y="8117"/>
                      <a:pt x="63" y="8179"/>
                      <a:pt x="84" y="8179"/>
                    </a:cubicBezTo>
                    <a:lnTo>
                      <a:pt x="105" y="8179"/>
                    </a:lnTo>
                    <a:cubicBezTo>
                      <a:pt x="293" y="7908"/>
                      <a:pt x="501" y="7616"/>
                      <a:pt x="668" y="7303"/>
                    </a:cubicBezTo>
                    <a:cubicBezTo>
                      <a:pt x="835" y="7011"/>
                      <a:pt x="981" y="6698"/>
                      <a:pt x="1127" y="6385"/>
                    </a:cubicBezTo>
                    <a:cubicBezTo>
                      <a:pt x="1419" y="5739"/>
                      <a:pt x="1669" y="5092"/>
                      <a:pt x="1920" y="4446"/>
                    </a:cubicBezTo>
                    <a:cubicBezTo>
                      <a:pt x="2358" y="3299"/>
                      <a:pt x="2775" y="2131"/>
                      <a:pt x="3630" y="1213"/>
                    </a:cubicBezTo>
                    <a:cubicBezTo>
                      <a:pt x="3839" y="983"/>
                      <a:pt x="4068" y="775"/>
                      <a:pt x="4318" y="587"/>
                    </a:cubicBezTo>
                    <a:cubicBezTo>
                      <a:pt x="4464" y="504"/>
                      <a:pt x="4590" y="420"/>
                      <a:pt x="4736" y="337"/>
                    </a:cubicBezTo>
                    <a:cubicBezTo>
                      <a:pt x="4882" y="253"/>
                      <a:pt x="5028" y="170"/>
                      <a:pt x="5174" y="107"/>
                    </a:cubicBezTo>
                    <a:cubicBezTo>
                      <a:pt x="5174" y="107"/>
                      <a:pt x="5085" y="1"/>
                      <a:pt x="50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33" name="Google Shape;2533;p29"/>
              <p:cNvSpPr/>
              <p:nvPr/>
            </p:nvSpPr>
            <p:spPr>
              <a:xfrm>
                <a:off x="1291950" y="2292550"/>
                <a:ext cx="239375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3868" extrusionOk="0">
                    <a:moveTo>
                      <a:pt x="1" y="3846"/>
                    </a:moveTo>
                    <a:cubicBezTo>
                      <a:pt x="1" y="3846"/>
                      <a:pt x="1" y="3847"/>
                      <a:pt x="0" y="3847"/>
                    </a:cubicBezTo>
                    <a:cubicBezTo>
                      <a:pt x="1" y="3847"/>
                      <a:pt x="1" y="3847"/>
                      <a:pt x="1" y="3846"/>
                    </a:cubicBezTo>
                    <a:close/>
                    <a:moveTo>
                      <a:pt x="9435" y="0"/>
                    </a:moveTo>
                    <a:cubicBezTo>
                      <a:pt x="9407" y="0"/>
                      <a:pt x="9386" y="2"/>
                      <a:pt x="9386" y="9"/>
                    </a:cubicBezTo>
                    <a:cubicBezTo>
                      <a:pt x="9157" y="593"/>
                      <a:pt x="8761" y="1094"/>
                      <a:pt x="8239" y="1469"/>
                    </a:cubicBezTo>
                    <a:cubicBezTo>
                      <a:pt x="7697" y="1845"/>
                      <a:pt x="7092" y="2116"/>
                      <a:pt x="6445" y="2262"/>
                    </a:cubicBezTo>
                    <a:cubicBezTo>
                      <a:pt x="5048" y="2617"/>
                      <a:pt x="3567" y="2512"/>
                      <a:pt x="2170" y="2804"/>
                    </a:cubicBezTo>
                    <a:cubicBezTo>
                      <a:pt x="1357" y="2950"/>
                      <a:pt x="606" y="3304"/>
                      <a:pt x="1" y="3846"/>
                    </a:cubicBezTo>
                    <a:lnTo>
                      <a:pt x="1" y="3846"/>
                    </a:lnTo>
                    <a:cubicBezTo>
                      <a:pt x="4" y="3844"/>
                      <a:pt x="9" y="3843"/>
                      <a:pt x="14" y="3843"/>
                    </a:cubicBezTo>
                    <a:cubicBezTo>
                      <a:pt x="35" y="3843"/>
                      <a:pt x="72" y="3862"/>
                      <a:pt x="99" y="3862"/>
                    </a:cubicBezTo>
                    <a:cubicBezTo>
                      <a:pt x="104" y="3862"/>
                      <a:pt x="109" y="3861"/>
                      <a:pt x="114" y="3859"/>
                    </a:cubicBezTo>
                    <a:lnTo>
                      <a:pt x="114" y="3859"/>
                    </a:lnTo>
                    <a:lnTo>
                      <a:pt x="105" y="3868"/>
                    </a:lnTo>
                    <a:cubicBezTo>
                      <a:pt x="109" y="3864"/>
                      <a:pt x="114" y="3860"/>
                      <a:pt x="118" y="3856"/>
                    </a:cubicBezTo>
                    <a:lnTo>
                      <a:pt x="118" y="3856"/>
                    </a:lnTo>
                    <a:cubicBezTo>
                      <a:pt x="119" y="3856"/>
                      <a:pt x="120" y="3855"/>
                      <a:pt x="120" y="3854"/>
                    </a:cubicBezTo>
                    <a:lnTo>
                      <a:pt x="120" y="3854"/>
                    </a:lnTo>
                    <a:cubicBezTo>
                      <a:pt x="1287" y="2845"/>
                      <a:pt x="2906" y="2699"/>
                      <a:pt x="4380" y="2575"/>
                    </a:cubicBezTo>
                    <a:cubicBezTo>
                      <a:pt x="5715" y="2471"/>
                      <a:pt x="7113" y="2345"/>
                      <a:pt x="8302" y="1615"/>
                    </a:cubicBezTo>
                    <a:cubicBezTo>
                      <a:pt x="8886" y="1261"/>
                      <a:pt x="9428" y="698"/>
                      <a:pt x="9574" y="9"/>
                    </a:cubicBezTo>
                    <a:cubicBezTo>
                      <a:pt x="9574" y="9"/>
                      <a:pt x="9491" y="0"/>
                      <a:pt x="9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34" name="Google Shape;2534;p29"/>
              <p:cNvSpPr/>
              <p:nvPr/>
            </p:nvSpPr>
            <p:spPr>
              <a:xfrm>
                <a:off x="1213725" y="2455925"/>
                <a:ext cx="203400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8136" h="839" extrusionOk="0">
                    <a:moveTo>
                      <a:pt x="7953" y="1"/>
                    </a:moveTo>
                    <a:cubicBezTo>
                      <a:pt x="7951" y="1"/>
                      <a:pt x="7949" y="1"/>
                      <a:pt x="7947" y="3"/>
                    </a:cubicBezTo>
                    <a:cubicBezTo>
                      <a:pt x="7359" y="507"/>
                      <a:pt x="6720" y="675"/>
                      <a:pt x="6054" y="675"/>
                    </a:cubicBezTo>
                    <a:cubicBezTo>
                      <a:pt x="4737" y="675"/>
                      <a:pt x="3319" y="17"/>
                      <a:pt x="2003" y="3"/>
                    </a:cubicBezTo>
                    <a:cubicBezTo>
                      <a:pt x="1336" y="44"/>
                      <a:pt x="668" y="128"/>
                      <a:pt x="1" y="253"/>
                    </a:cubicBezTo>
                    <a:cubicBezTo>
                      <a:pt x="22" y="253"/>
                      <a:pt x="63" y="316"/>
                      <a:pt x="84" y="316"/>
                    </a:cubicBezTo>
                    <a:cubicBezTo>
                      <a:pt x="689" y="232"/>
                      <a:pt x="1315" y="170"/>
                      <a:pt x="1940" y="149"/>
                    </a:cubicBezTo>
                    <a:cubicBezTo>
                      <a:pt x="2524" y="149"/>
                      <a:pt x="3108" y="211"/>
                      <a:pt x="3692" y="357"/>
                    </a:cubicBezTo>
                    <a:cubicBezTo>
                      <a:pt x="4514" y="563"/>
                      <a:pt x="5350" y="838"/>
                      <a:pt x="6200" y="838"/>
                    </a:cubicBezTo>
                    <a:cubicBezTo>
                      <a:pt x="6385" y="838"/>
                      <a:pt x="6572" y="825"/>
                      <a:pt x="6759" y="795"/>
                    </a:cubicBezTo>
                    <a:cubicBezTo>
                      <a:pt x="7280" y="754"/>
                      <a:pt x="7781" y="524"/>
                      <a:pt x="8135" y="128"/>
                    </a:cubicBezTo>
                    <a:cubicBezTo>
                      <a:pt x="8135" y="128"/>
                      <a:pt x="7990" y="1"/>
                      <a:pt x="79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35" name="Google Shape;2535;p29"/>
              <p:cNvSpPr/>
              <p:nvPr/>
            </p:nvSpPr>
            <p:spPr>
              <a:xfrm>
                <a:off x="1155775" y="2519025"/>
                <a:ext cx="1169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670" extrusionOk="0">
                    <a:moveTo>
                      <a:pt x="2216" y="0"/>
                    </a:moveTo>
                    <a:cubicBezTo>
                      <a:pt x="1497" y="0"/>
                      <a:pt x="765" y="128"/>
                      <a:pt x="87" y="399"/>
                    </a:cubicBezTo>
                    <a:cubicBezTo>
                      <a:pt x="68" y="399"/>
                      <a:pt x="0" y="465"/>
                      <a:pt x="15" y="465"/>
                    </a:cubicBezTo>
                    <a:cubicBezTo>
                      <a:pt x="17" y="465"/>
                      <a:pt x="20" y="464"/>
                      <a:pt x="24" y="461"/>
                    </a:cubicBezTo>
                    <a:cubicBezTo>
                      <a:pt x="668" y="247"/>
                      <a:pt x="1327" y="140"/>
                      <a:pt x="1988" y="140"/>
                    </a:cubicBezTo>
                    <a:cubicBezTo>
                      <a:pt x="2098" y="140"/>
                      <a:pt x="2208" y="143"/>
                      <a:pt x="2319" y="148"/>
                    </a:cubicBezTo>
                    <a:cubicBezTo>
                      <a:pt x="2673" y="169"/>
                      <a:pt x="3049" y="211"/>
                      <a:pt x="3403" y="315"/>
                    </a:cubicBezTo>
                    <a:cubicBezTo>
                      <a:pt x="3591" y="357"/>
                      <a:pt x="3779" y="399"/>
                      <a:pt x="3946" y="461"/>
                    </a:cubicBezTo>
                    <a:cubicBezTo>
                      <a:pt x="4133" y="545"/>
                      <a:pt x="4321" y="607"/>
                      <a:pt x="4509" y="670"/>
                    </a:cubicBezTo>
                    <a:cubicBezTo>
                      <a:pt x="4550" y="670"/>
                      <a:pt x="4676" y="587"/>
                      <a:pt x="4634" y="566"/>
                    </a:cubicBezTo>
                    <a:cubicBezTo>
                      <a:pt x="4488" y="461"/>
                      <a:pt x="4321" y="378"/>
                      <a:pt x="4133" y="315"/>
                    </a:cubicBezTo>
                    <a:cubicBezTo>
                      <a:pt x="3966" y="253"/>
                      <a:pt x="3779" y="211"/>
                      <a:pt x="3570" y="169"/>
                    </a:cubicBezTo>
                    <a:cubicBezTo>
                      <a:pt x="3195" y="65"/>
                      <a:pt x="2798" y="2"/>
                      <a:pt x="2381" y="2"/>
                    </a:cubicBezTo>
                    <a:cubicBezTo>
                      <a:pt x="2326" y="1"/>
                      <a:pt x="2271" y="0"/>
                      <a:pt x="22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36" name="Google Shape;2536;p29"/>
              <p:cNvSpPr/>
              <p:nvPr/>
            </p:nvSpPr>
            <p:spPr>
              <a:xfrm>
                <a:off x="1369650" y="2226025"/>
                <a:ext cx="141325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5653" h="2692" extrusionOk="0">
                    <a:moveTo>
                      <a:pt x="5590" y="1"/>
                    </a:moveTo>
                    <a:cubicBezTo>
                      <a:pt x="4797" y="63"/>
                      <a:pt x="4026" y="230"/>
                      <a:pt x="3275" y="522"/>
                    </a:cubicBezTo>
                    <a:cubicBezTo>
                      <a:pt x="2461" y="835"/>
                      <a:pt x="1690" y="1231"/>
                      <a:pt x="1001" y="1753"/>
                    </a:cubicBezTo>
                    <a:cubicBezTo>
                      <a:pt x="626" y="2024"/>
                      <a:pt x="292" y="2337"/>
                      <a:pt x="0" y="2691"/>
                    </a:cubicBezTo>
                    <a:lnTo>
                      <a:pt x="146" y="2691"/>
                    </a:lnTo>
                    <a:lnTo>
                      <a:pt x="146" y="2670"/>
                    </a:lnTo>
                    <a:cubicBezTo>
                      <a:pt x="855" y="1940"/>
                      <a:pt x="1690" y="1335"/>
                      <a:pt x="2628" y="897"/>
                    </a:cubicBezTo>
                    <a:cubicBezTo>
                      <a:pt x="3546" y="439"/>
                      <a:pt x="4547" y="147"/>
                      <a:pt x="5590" y="21"/>
                    </a:cubicBezTo>
                    <a:cubicBezTo>
                      <a:pt x="5611" y="21"/>
                      <a:pt x="5653" y="1"/>
                      <a:pt x="5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37" name="Google Shape;2537;p29"/>
              <p:cNvSpPr/>
              <p:nvPr/>
            </p:nvSpPr>
            <p:spPr>
              <a:xfrm>
                <a:off x="1060375" y="2265975"/>
                <a:ext cx="323025" cy="417200"/>
              </a:xfrm>
              <a:custGeom>
                <a:avLst/>
                <a:gdLst/>
                <a:ahLst/>
                <a:cxnLst/>
                <a:rect l="l" t="t" r="r" b="b"/>
                <a:pathLst>
                  <a:path w="12921" h="16688" extrusionOk="0">
                    <a:moveTo>
                      <a:pt x="12741" y="1"/>
                    </a:moveTo>
                    <a:cubicBezTo>
                      <a:pt x="12695" y="1"/>
                      <a:pt x="12650" y="22"/>
                      <a:pt x="12621" y="71"/>
                    </a:cubicBezTo>
                    <a:cubicBezTo>
                      <a:pt x="12058" y="1239"/>
                      <a:pt x="11328" y="2324"/>
                      <a:pt x="10452" y="3283"/>
                    </a:cubicBezTo>
                    <a:cubicBezTo>
                      <a:pt x="9576" y="4222"/>
                      <a:pt x="8638" y="5077"/>
                      <a:pt x="7678" y="5953"/>
                    </a:cubicBezTo>
                    <a:cubicBezTo>
                      <a:pt x="5613" y="7851"/>
                      <a:pt x="3819" y="9999"/>
                      <a:pt x="2318" y="12356"/>
                    </a:cubicBezTo>
                    <a:cubicBezTo>
                      <a:pt x="1483" y="13733"/>
                      <a:pt x="733" y="15130"/>
                      <a:pt x="44" y="16569"/>
                    </a:cubicBezTo>
                    <a:cubicBezTo>
                      <a:pt x="0" y="16628"/>
                      <a:pt x="60" y="16687"/>
                      <a:pt x="114" y="16687"/>
                    </a:cubicBezTo>
                    <a:cubicBezTo>
                      <a:pt x="136" y="16687"/>
                      <a:pt x="157" y="16677"/>
                      <a:pt x="169" y="16653"/>
                    </a:cubicBezTo>
                    <a:cubicBezTo>
                      <a:pt x="774" y="15360"/>
                      <a:pt x="1504" y="14129"/>
                      <a:pt x="2318" y="12940"/>
                    </a:cubicBezTo>
                    <a:cubicBezTo>
                      <a:pt x="3110" y="11731"/>
                      <a:pt x="3986" y="10583"/>
                      <a:pt x="4925" y="9478"/>
                    </a:cubicBezTo>
                    <a:cubicBezTo>
                      <a:pt x="5822" y="8414"/>
                      <a:pt x="6781" y="7392"/>
                      <a:pt x="7803" y="6433"/>
                    </a:cubicBezTo>
                    <a:cubicBezTo>
                      <a:pt x="8763" y="5557"/>
                      <a:pt x="9743" y="4702"/>
                      <a:pt x="10619" y="3763"/>
                    </a:cubicBezTo>
                    <a:cubicBezTo>
                      <a:pt x="11579" y="2762"/>
                      <a:pt x="12559" y="1552"/>
                      <a:pt x="12893" y="175"/>
                    </a:cubicBezTo>
                    <a:cubicBezTo>
                      <a:pt x="12920" y="79"/>
                      <a:pt x="12829" y="1"/>
                      <a:pt x="127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38" name="Google Shape;2538;p29"/>
              <p:cNvSpPr/>
              <p:nvPr/>
            </p:nvSpPr>
            <p:spPr>
              <a:xfrm>
                <a:off x="1053350" y="2679325"/>
                <a:ext cx="647275" cy="421000"/>
              </a:xfrm>
              <a:custGeom>
                <a:avLst/>
                <a:gdLst/>
                <a:ahLst/>
                <a:cxnLst/>
                <a:rect l="l" t="t" r="r" b="b"/>
                <a:pathLst>
                  <a:path w="25891" h="16840" extrusionOk="0">
                    <a:moveTo>
                      <a:pt x="25775" y="1"/>
                    </a:moveTo>
                    <a:cubicBezTo>
                      <a:pt x="25751" y="1"/>
                      <a:pt x="25727" y="11"/>
                      <a:pt x="25709" y="35"/>
                    </a:cubicBezTo>
                    <a:cubicBezTo>
                      <a:pt x="24770" y="1600"/>
                      <a:pt x="23185" y="2538"/>
                      <a:pt x="21558" y="3289"/>
                    </a:cubicBezTo>
                    <a:cubicBezTo>
                      <a:pt x="20599" y="3727"/>
                      <a:pt x="19598" y="4144"/>
                      <a:pt x="18617" y="4582"/>
                    </a:cubicBezTo>
                    <a:lnTo>
                      <a:pt x="15405" y="5980"/>
                    </a:lnTo>
                    <a:lnTo>
                      <a:pt x="8939" y="8796"/>
                    </a:lnTo>
                    <a:cubicBezTo>
                      <a:pt x="7021" y="9630"/>
                      <a:pt x="5081" y="10485"/>
                      <a:pt x="3412" y="11778"/>
                    </a:cubicBezTo>
                    <a:cubicBezTo>
                      <a:pt x="1973" y="12905"/>
                      <a:pt x="742" y="14385"/>
                      <a:pt x="158" y="16137"/>
                    </a:cubicBezTo>
                    <a:cubicBezTo>
                      <a:pt x="96" y="16346"/>
                      <a:pt x="33" y="16575"/>
                      <a:pt x="12" y="16805"/>
                    </a:cubicBezTo>
                    <a:cubicBezTo>
                      <a:pt x="0" y="16829"/>
                      <a:pt x="17" y="16839"/>
                      <a:pt x="32" y="16839"/>
                    </a:cubicBezTo>
                    <a:cubicBezTo>
                      <a:pt x="43" y="16839"/>
                      <a:pt x="54" y="16834"/>
                      <a:pt x="54" y="16826"/>
                    </a:cubicBezTo>
                    <a:cubicBezTo>
                      <a:pt x="304" y="15929"/>
                      <a:pt x="722" y="15074"/>
                      <a:pt x="1243" y="14302"/>
                    </a:cubicBezTo>
                    <a:cubicBezTo>
                      <a:pt x="1785" y="13551"/>
                      <a:pt x="2432" y="12863"/>
                      <a:pt x="3162" y="12258"/>
                    </a:cubicBezTo>
                    <a:cubicBezTo>
                      <a:pt x="4789" y="10944"/>
                      <a:pt x="6729" y="10047"/>
                      <a:pt x="8647" y="9213"/>
                    </a:cubicBezTo>
                    <a:cubicBezTo>
                      <a:pt x="10775" y="8295"/>
                      <a:pt x="12902" y="7356"/>
                      <a:pt x="15030" y="6439"/>
                    </a:cubicBezTo>
                    <a:cubicBezTo>
                      <a:pt x="17116" y="5542"/>
                      <a:pt x="19201" y="4645"/>
                      <a:pt x="21287" y="3727"/>
                    </a:cubicBezTo>
                    <a:cubicBezTo>
                      <a:pt x="22872" y="3018"/>
                      <a:pt x="24541" y="2163"/>
                      <a:pt x="25542" y="703"/>
                    </a:cubicBezTo>
                    <a:cubicBezTo>
                      <a:pt x="25667" y="515"/>
                      <a:pt x="25772" y="327"/>
                      <a:pt x="25876" y="119"/>
                    </a:cubicBezTo>
                    <a:cubicBezTo>
                      <a:pt x="25891" y="60"/>
                      <a:pt x="25832" y="1"/>
                      <a:pt x="257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39" name="Google Shape;2539;p29"/>
              <p:cNvSpPr/>
              <p:nvPr/>
            </p:nvSpPr>
            <p:spPr>
              <a:xfrm>
                <a:off x="286375" y="2552900"/>
                <a:ext cx="783300" cy="399950"/>
              </a:xfrm>
              <a:custGeom>
                <a:avLst/>
                <a:gdLst/>
                <a:ahLst/>
                <a:cxnLst/>
                <a:rect l="l" t="t" r="r" b="b"/>
                <a:pathLst>
                  <a:path w="31332" h="15998" extrusionOk="0">
                    <a:moveTo>
                      <a:pt x="4173" y="1"/>
                    </a:moveTo>
                    <a:cubicBezTo>
                      <a:pt x="3147" y="1"/>
                      <a:pt x="2122" y="125"/>
                      <a:pt x="1115" y="358"/>
                    </a:cubicBezTo>
                    <a:cubicBezTo>
                      <a:pt x="802" y="441"/>
                      <a:pt x="489" y="525"/>
                      <a:pt x="156" y="608"/>
                    </a:cubicBezTo>
                    <a:cubicBezTo>
                      <a:pt x="1" y="647"/>
                      <a:pt x="44" y="884"/>
                      <a:pt x="201" y="884"/>
                    </a:cubicBezTo>
                    <a:cubicBezTo>
                      <a:pt x="213" y="884"/>
                      <a:pt x="226" y="882"/>
                      <a:pt x="239" y="879"/>
                    </a:cubicBezTo>
                    <a:cubicBezTo>
                      <a:pt x="1366" y="546"/>
                      <a:pt x="2513" y="337"/>
                      <a:pt x="3702" y="295"/>
                    </a:cubicBezTo>
                    <a:cubicBezTo>
                      <a:pt x="3868" y="288"/>
                      <a:pt x="4036" y="285"/>
                      <a:pt x="4204" y="285"/>
                    </a:cubicBezTo>
                    <a:cubicBezTo>
                      <a:pt x="5043" y="285"/>
                      <a:pt x="5892" y="372"/>
                      <a:pt x="6726" y="546"/>
                    </a:cubicBezTo>
                    <a:cubicBezTo>
                      <a:pt x="7831" y="796"/>
                      <a:pt x="8916" y="1109"/>
                      <a:pt x="9959" y="1505"/>
                    </a:cubicBezTo>
                    <a:cubicBezTo>
                      <a:pt x="11148" y="1901"/>
                      <a:pt x="12316" y="2339"/>
                      <a:pt x="13442" y="2861"/>
                    </a:cubicBezTo>
                    <a:cubicBezTo>
                      <a:pt x="15695" y="3883"/>
                      <a:pt x="17864" y="5092"/>
                      <a:pt x="19950" y="6448"/>
                    </a:cubicBezTo>
                    <a:cubicBezTo>
                      <a:pt x="21952" y="7741"/>
                      <a:pt x="23934" y="9055"/>
                      <a:pt x="25832" y="10495"/>
                    </a:cubicBezTo>
                    <a:cubicBezTo>
                      <a:pt x="27646" y="11892"/>
                      <a:pt x="29398" y="13477"/>
                      <a:pt x="30754" y="15333"/>
                    </a:cubicBezTo>
                    <a:cubicBezTo>
                      <a:pt x="30921" y="15563"/>
                      <a:pt x="31088" y="15771"/>
                      <a:pt x="31255" y="15980"/>
                    </a:cubicBezTo>
                    <a:cubicBezTo>
                      <a:pt x="31261" y="15992"/>
                      <a:pt x="31270" y="15997"/>
                      <a:pt x="31280" y="15997"/>
                    </a:cubicBezTo>
                    <a:cubicBezTo>
                      <a:pt x="31305" y="15997"/>
                      <a:pt x="31332" y="15968"/>
                      <a:pt x="31317" y="15938"/>
                    </a:cubicBezTo>
                    <a:cubicBezTo>
                      <a:pt x="31025" y="15438"/>
                      <a:pt x="30712" y="14958"/>
                      <a:pt x="30337" y="14520"/>
                    </a:cubicBezTo>
                    <a:cubicBezTo>
                      <a:pt x="29982" y="14061"/>
                      <a:pt x="29607" y="13623"/>
                      <a:pt x="29210" y="13206"/>
                    </a:cubicBezTo>
                    <a:cubicBezTo>
                      <a:pt x="28397" y="12372"/>
                      <a:pt x="27542" y="11600"/>
                      <a:pt x="26624" y="10870"/>
                    </a:cubicBezTo>
                    <a:cubicBezTo>
                      <a:pt x="24747" y="9389"/>
                      <a:pt x="22807" y="8013"/>
                      <a:pt x="20784" y="6719"/>
                    </a:cubicBezTo>
                    <a:cubicBezTo>
                      <a:pt x="18719" y="5343"/>
                      <a:pt x="16550" y="4091"/>
                      <a:pt x="14297" y="2986"/>
                    </a:cubicBezTo>
                    <a:cubicBezTo>
                      <a:pt x="13171" y="2444"/>
                      <a:pt x="12024" y="1964"/>
                      <a:pt x="10856" y="1547"/>
                    </a:cubicBezTo>
                    <a:cubicBezTo>
                      <a:pt x="9729" y="1150"/>
                      <a:pt x="8603" y="754"/>
                      <a:pt x="7456" y="462"/>
                    </a:cubicBezTo>
                    <a:cubicBezTo>
                      <a:pt x="6455" y="191"/>
                      <a:pt x="5433" y="45"/>
                      <a:pt x="4411" y="3"/>
                    </a:cubicBezTo>
                    <a:cubicBezTo>
                      <a:pt x="4331" y="2"/>
                      <a:pt x="4252" y="1"/>
                      <a:pt x="41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40" name="Google Shape;2540;p29"/>
              <p:cNvSpPr/>
              <p:nvPr/>
            </p:nvSpPr>
            <p:spPr>
              <a:xfrm>
                <a:off x="312675" y="3194300"/>
                <a:ext cx="738925" cy="219450"/>
              </a:xfrm>
              <a:custGeom>
                <a:avLst/>
                <a:gdLst/>
                <a:ahLst/>
                <a:cxnLst/>
                <a:rect l="l" t="t" r="r" b="b"/>
                <a:pathLst>
                  <a:path w="29557" h="8778" extrusionOk="0">
                    <a:moveTo>
                      <a:pt x="9031" y="0"/>
                    </a:moveTo>
                    <a:cubicBezTo>
                      <a:pt x="8315" y="0"/>
                      <a:pt x="7599" y="28"/>
                      <a:pt x="6884" y="85"/>
                    </a:cubicBezTo>
                    <a:cubicBezTo>
                      <a:pt x="5799" y="169"/>
                      <a:pt x="4735" y="336"/>
                      <a:pt x="3672" y="565"/>
                    </a:cubicBezTo>
                    <a:cubicBezTo>
                      <a:pt x="2608" y="795"/>
                      <a:pt x="1586" y="1212"/>
                      <a:pt x="668" y="1817"/>
                    </a:cubicBezTo>
                    <a:cubicBezTo>
                      <a:pt x="564" y="1879"/>
                      <a:pt x="439" y="1963"/>
                      <a:pt x="334" y="2046"/>
                    </a:cubicBezTo>
                    <a:cubicBezTo>
                      <a:pt x="230" y="2150"/>
                      <a:pt x="147" y="2255"/>
                      <a:pt x="63" y="2380"/>
                    </a:cubicBezTo>
                    <a:cubicBezTo>
                      <a:pt x="1" y="2484"/>
                      <a:pt x="22" y="2588"/>
                      <a:pt x="105" y="2672"/>
                    </a:cubicBezTo>
                    <a:cubicBezTo>
                      <a:pt x="142" y="2721"/>
                      <a:pt x="200" y="2741"/>
                      <a:pt x="258" y="2741"/>
                    </a:cubicBezTo>
                    <a:cubicBezTo>
                      <a:pt x="300" y="2741"/>
                      <a:pt x="342" y="2731"/>
                      <a:pt x="376" y="2713"/>
                    </a:cubicBezTo>
                    <a:cubicBezTo>
                      <a:pt x="501" y="2672"/>
                      <a:pt x="626" y="2609"/>
                      <a:pt x="731" y="2547"/>
                    </a:cubicBezTo>
                    <a:cubicBezTo>
                      <a:pt x="856" y="2484"/>
                      <a:pt x="981" y="2401"/>
                      <a:pt x="1106" y="2317"/>
                    </a:cubicBezTo>
                    <a:cubicBezTo>
                      <a:pt x="1336" y="2192"/>
                      <a:pt x="1544" y="2067"/>
                      <a:pt x="1794" y="1963"/>
                    </a:cubicBezTo>
                    <a:cubicBezTo>
                      <a:pt x="2253" y="1733"/>
                      <a:pt x="2733" y="1545"/>
                      <a:pt x="3234" y="1399"/>
                    </a:cubicBezTo>
                    <a:cubicBezTo>
                      <a:pt x="4256" y="1107"/>
                      <a:pt x="5278" y="899"/>
                      <a:pt x="6341" y="795"/>
                    </a:cubicBezTo>
                    <a:cubicBezTo>
                      <a:pt x="7353" y="680"/>
                      <a:pt x="8370" y="622"/>
                      <a:pt x="9387" y="622"/>
                    </a:cubicBezTo>
                    <a:cubicBezTo>
                      <a:pt x="10403" y="622"/>
                      <a:pt x="11420" y="680"/>
                      <a:pt x="12432" y="795"/>
                    </a:cubicBezTo>
                    <a:cubicBezTo>
                      <a:pt x="14434" y="1024"/>
                      <a:pt x="16395" y="1483"/>
                      <a:pt x="18314" y="2129"/>
                    </a:cubicBezTo>
                    <a:cubicBezTo>
                      <a:pt x="20233" y="2776"/>
                      <a:pt x="22089" y="3631"/>
                      <a:pt x="23841" y="4674"/>
                    </a:cubicBezTo>
                    <a:cubicBezTo>
                      <a:pt x="24717" y="5175"/>
                      <a:pt x="25572" y="5759"/>
                      <a:pt x="26386" y="6363"/>
                    </a:cubicBezTo>
                    <a:cubicBezTo>
                      <a:pt x="27220" y="6968"/>
                      <a:pt x="27971" y="7636"/>
                      <a:pt x="28784" y="8262"/>
                    </a:cubicBezTo>
                    <a:cubicBezTo>
                      <a:pt x="28972" y="8428"/>
                      <a:pt x="29181" y="8574"/>
                      <a:pt x="29368" y="8741"/>
                    </a:cubicBezTo>
                    <a:cubicBezTo>
                      <a:pt x="29389" y="8767"/>
                      <a:pt x="29412" y="8777"/>
                      <a:pt x="29434" y="8777"/>
                    </a:cubicBezTo>
                    <a:cubicBezTo>
                      <a:pt x="29501" y="8777"/>
                      <a:pt x="29556" y="8679"/>
                      <a:pt x="29493" y="8616"/>
                    </a:cubicBezTo>
                    <a:cubicBezTo>
                      <a:pt x="29139" y="8241"/>
                      <a:pt x="28805" y="7844"/>
                      <a:pt x="28451" y="7469"/>
                    </a:cubicBezTo>
                    <a:cubicBezTo>
                      <a:pt x="28075" y="7114"/>
                      <a:pt x="27658" y="6781"/>
                      <a:pt x="27262" y="6468"/>
                    </a:cubicBezTo>
                    <a:cubicBezTo>
                      <a:pt x="26448" y="5800"/>
                      <a:pt x="25614" y="5195"/>
                      <a:pt x="24738" y="4632"/>
                    </a:cubicBezTo>
                    <a:cubicBezTo>
                      <a:pt x="21213" y="2380"/>
                      <a:pt x="17271" y="899"/>
                      <a:pt x="13141" y="294"/>
                    </a:cubicBezTo>
                    <a:cubicBezTo>
                      <a:pt x="11771" y="102"/>
                      <a:pt x="10401" y="0"/>
                      <a:pt x="90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41" name="Google Shape;2541;p29"/>
              <p:cNvSpPr/>
              <p:nvPr/>
            </p:nvSpPr>
            <p:spPr>
              <a:xfrm>
                <a:off x="1042700" y="3243875"/>
                <a:ext cx="584025" cy="238725"/>
              </a:xfrm>
              <a:custGeom>
                <a:avLst/>
                <a:gdLst/>
                <a:ahLst/>
                <a:cxnLst/>
                <a:rect l="l" t="t" r="r" b="b"/>
                <a:pathLst>
                  <a:path w="23361" h="9549" extrusionOk="0">
                    <a:moveTo>
                      <a:pt x="21776" y="0"/>
                    </a:moveTo>
                    <a:cubicBezTo>
                      <a:pt x="21296" y="21"/>
                      <a:pt x="20837" y="42"/>
                      <a:pt x="20378" y="63"/>
                    </a:cubicBezTo>
                    <a:cubicBezTo>
                      <a:pt x="19461" y="105"/>
                      <a:pt x="18543" y="167"/>
                      <a:pt x="17625" y="251"/>
                    </a:cubicBezTo>
                    <a:cubicBezTo>
                      <a:pt x="15790" y="418"/>
                      <a:pt x="13954" y="689"/>
                      <a:pt x="12140" y="1085"/>
                    </a:cubicBezTo>
                    <a:cubicBezTo>
                      <a:pt x="10346" y="1440"/>
                      <a:pt x="8573" y="1982"/>
                      <a:pt x="6883" y="2670"/>
                    </a:cubicBezTo>
                    <a:cubicBezTo>
                      <a:pt x="5298" y="3275"/>
                      <a:pt x="3817" y="4109"/>
                      <a:pt x="2482" y="5131"/>
                    </a:cubicBezTo>
                    <a:cubicBezTo>
                      <a:pt x="1794" y="5674"/>
                      <a:pt x="1231" y="6320"/>
                      <a:pt x="772" y="7050"/>
                    </a:cubicBezTo>
                    <a:cubicBezTo>
                      <a:pt x="272" y="7739"/>
                      <a:pt x="21" y="8573"/>
                      <a:pt x="0" y="9428"/>
                    </a:cubicBezTo>
                    <a:cubicBezTo>
                      <a:pt x="0" y="9506"/>
                      <a:pt x="60" y="9548"/>
                      <a:pt x="119" y="9548"/>
                    </a:cubicBezTo>
                    <a:cubicBezTo>
                      <a:pt x="170" y="9548"/>
                      <a:pt x="220" y="9517"/>
                      <a:pt x="230" y="9449"/>
                    </a:cubicBezTo>
                    <a:cubicBezTo>
                      <a:pt x="397" y="8740"/>
                      <a:pt x="668" y="8051"/>
                      <a:pt x="1043" y="7426"/>
                    </a:cubicBezTo>
                    <a:cubicBezTo>
                      <a:pt x="1460" y="6800"/>
                      <a:pt x="1961" y="6258"/>
                      <a:pt x="2524" y="5799"/>
                    </a:cubicBezTo>
                    <a:cubicBezTo>
                      <a:pt x="3776" y="4818"/>
                      <a:pt x="5173" y="4026"/>
                      <a:pt x="6675" y="3463"/>
                    </a:cubicBezTo>
                    <a:cubicBezTo>
                      <a:pt x="9991" y="2086"/>
                      <a:pt x="13537" y="1356"/>
                      <a:pt x="17104" y="981"/>
                    </a:cubicBezTo>
                    <a:cubicBezTo>
                      <a:pt x="18126" y="897"/>
                      <a:pt x="19127" y="814"/>
                      <a:pt x="20128" y="751"/>
                    </a:cubicBezTo>
                    <a:cubicBezTo>
                      <a:pt x="20649" y="730"/>
                      <a:pt x="21171" y="689"/>
                      <a:pt x="21671" y="668"/>
                    </a:cubicBezTo>
                    <a:cubicBezTo>
                      <a:pt x="21943" y="668"/>
                      <a:pt x="22193" y="647"/>
                      <a:pt x="22443" y="626"/>
                    </a:cubicBezTo>
                    <a:cubicBezTo>
                      <a:pt x="22568" y="626"/>
                      <a:pt x="22694" y="605"/>
                      <a:pt x="22819" y="605"/>
                    </a:cubicBezTo>
                    <a:cubicBezTo>
                      <a:pt x="22944" y="564"/>
                      <a:pt x="23090" y="522"/>
                      <a:pt x="23194" y="459"/>
                    </a:cubicBezTo>
                    <a:cubicBezTo>
                      <a:pt x="23361" y="397"/>
                      <a:pt x="23298" y="167"/>
                      <a:pt x="23152" y="105"/>
                    </a:cubicBezTo>
                    <a:cubicBezTo>
                      <a:pt x="22944" y="42"/>
                      <a:pt x="22694" y="0"/>
                      <a:pt x="22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42" name="Google Shape;2542;p29"/>
              <p:cNvSpPr/>
              <p:nvPr/>
            </p:nvSpPr>
            <p:spPr>
              <a:xfrm>
                <a:off x="503000" y="2638475"/>
                <a:ext cx="536050" cy="476950"/>
              </a:xfrm>
              <a:custGeom>
                <a:avLst/>
                <a:gdLst/>
                <a:ahLst/>
                <a:cxnLst/>
                <a:rect l="l" t="t" r="r" b="b"/>
                <a:pathLst>
                  <a:path w="21442" h="19078" extrusionOk="0">
                    <a:moveTo>
                      <a:pt x="7113" y="1"/>
                    </a:moveTo>
                    <a:cubicBezTo>
                      <a:pt x="5403" y="1"/>
                      <a:pt x="3630" y="439"/>
                      <a:pt x="2274" y="1482"/>
                    </a:cubicBezTo>
                    <a:cubicBezTo>
                      <a:pt x="918" y="2525"/>
                      <a:pt x="1" y="4214"/>
                      <a:pt x="105" y="5924"/>
                    </a:cubicBezTo>
                    <a:cubicBezTo>
                      <a:pt x="188" y="7718"/>
                      <a:pt x="1294" y="9282"/>
                      <a:pt x="2524" y="10596"/>
                    </a:cubicBezTo>
                    <a:cubicBezTo>
                      <a:pt x="5591" y="13788"/>
                      <a:pt x="9554" y="15915"/>
                      <a:pt x="13683" y="17375"/>
                    </a:cubicBezTo>
                    <a:cubicBezTo>
                      <a:pt x="15853" y="18147"/>
                      <a:pt x="18084" y="18710"/>
                      <a:pt x="20379" y="19044"/>
                    </a:cubicBezTo>
                    <a:cubicBezTo>
                      <a:pt x="20535" y="19066"/>
                      <a:pt x="20662" y="19077"/>
                      <a:pt x="20767" y="19077"/>
                    </a:cubicBezTo>
                    <a:cubicBezTo>
                      <a:pt x="21441" y="19077"/>
                      <a:pt x="21118" y="18610"/>
                      <a:pt x="21046" y="17688"/>
                    </a:cubicBezTo>
                    <a:cubicBezTo>
                      <a:pt x="20942" y="16478"/>
                      <a:pt x="20775" y="15289"/>
                      <a:pt x="20545" y="14101"/>
                    </a:cubicBezTo>
                    <a:cubicBezTo>
                      <a:pt x="20045" y="11514"/>
                      <a:pt x="19211" y="8970"/>
                      <a:pt x="17834" y="6717"/>
                    </a:cubicBezTo>
                    <a:cubicBezTo>
                      <a:pt x="15540" y="2942"/>
                      <a:pt x="11514" y="22"/>
                      <a:pt x="71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43" name="Google Shape;2543;p29"/>
              <p:cNvSpPr/>
              <p:nvPr/>
            </p:nvSpPr>
            <p:spPr>
              <a:xfrm>
                <a:off x="588625" y="2721925"/>
                <a:ext cx="478600" cy="513825"/>
              </a:xfrm>
              <a:custGeom>
                <a:avLst/>
                <a:gdLst/>
                <a:ahLst/>
                <a:cxnLst/>
                <a:rect l="l" t="t" r="r" b="b"/>
                <a:pathLst>
                  <a:path w="19144" h="20553" extrusionOk="0">
                    <a:moveTo>
                      <a:pt x="205" y="1"/>
                    </a:moveTo>
                    <a:cubicBezTo>
                      <a:pt x="42" y="1"/>
                      <a:pt x="0" y="264"/>
                      <a:pt x="163" y="355"/>
                    </a:cubicBezTo>
                    <a:cubicBezTo>
                      <a:pt x="977" y="855"/>
                      <a:pt x="1874" y="1272"/>
                      <a:pt x="2729" y="1731"/>
                    </a:cubicBezTo>
                    <a:cubicBezTo>
                      <a:pt x="3563" y="2190"/>
                      <a:pt x="4418" y="2670"/>
                      <a:pt x="5252" y="3170"/>
                    </a:cubicBezTo>
                    <a:cubicBezTo>
                      <a:pt x="6921" y="4151"/>
                      <a:pt x="8506" y="5235"/>
                      <a:pt x="10029" y="6445"/>
                    </a:cubicBezTo>
                    <a:cubicBezTo>
                      <a:pt x="11489" y="7592"/>
                      <a:pt x="12824" y="8906"/>
                      <a:pt x="14034" y="10304"/>
                    </a:cubicBezTo>
                    <a:cubicBezTo>
                      <a:pt x="15202" y="11680"/>
                      <a:pt x="16203" y="13182"/>
                      <a:pt x="17016" y="14788"/>
                    </a:cubicBezTo>
                    <a:cubicBezTo>
                      <a:pt x="17809" y="16373"/>
                      <a:pt x="18393" y="18063"/>
                      <a:pt x="18706" y="19815"/>
                    </a:cubicBezTo>
                    <a:cubicBezTo>
                      <a:pt x="18747" y="20023"/>
                      <a:pt x="18810" y="20253"/>
                      <a:pt x="18873" y="20461"/>
                    </a:cubicBezTo>
                    <a:cubicBezTo>
                      <a:pt x="18890" y="20524"/>
                      <a:pt x="18943" y="20552"/>
                      <a:pt x="18997" y="20552"/>
                    </a:cubicBezTo>
                    <a:cubicBezTo>
                      <a:pt x="19069" y="20552"/>
                      <a:pt x="19144" y="20503"/>
                      <a:pt x="19144" y="20420"/>
                    </a:cubicBezTo>
                    <a:cubicBezTo>
                      <a:pt x="19144" y="19961"/>
                      <a:pt x="19081" y="19523"/>
                      <a:pt x="18977" y="19085"/>
                    </a:cubicBezTo>
                    <a:cubicBezTo>
                      <a:pt x="18893" y="18647"/>
                      <a:pt x="18768" y="18188"/>
                      <a:pt x="18643" y="17750"/>
                    </a:cubicBezTo>
                    <a:cubicBezTo>
                      <a:pt x="18393" y="16895"/>
                      <a:pt x="18080" y="16060"/>
                      <a:pt x="17705" y="15247"/>
                    </a:cubicBezTo>
                    <a:cubicBezTo>
                      <a:pt x="16933" y="13578"/>
                      <a:pt x="15973" y="12014"/>
                      <a:pt x="14826" y="10596"/>
                    </a:cubicBezTo>
                    <a:cubicBezTo>
                      <a:pt x="13658" y="9136"/>
                      <a:pt x="12344" y="7801"/>
                      <a:pt x="10926" y="6612"/>
                    </a:cubicBezTo>
                    <a:cubicBezTo>
                      <a:pt x="9403" y="5340"/>
                      <a:pt x="7818" y="4192"/>
                      <a:pt x="6129" y="3170"/>
                    </a:cubicBezTo>
                    <a:cubicBezTo>
                      <a:pt x="4460" y="2128"/>
                      <a:pt x="2729" y="1210"/>
                      <a:pt x="977" y="313"/>
                    </a:cubicBezTo>
                    <a:cubicBezTo>
                      <a:pt x="747" y="188"/>
                      <a:pt x="518" y="104"/>
                      <a:pt x="288" y="21"/>
                    </a:cubicBezTo>
                    <a:cubicBezTo>
                      <a:pt x="258" y="7"/>
                      <a:pt x="230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44" name="Google Shape;2544;p29"/>
              <p:cNvSpPr/>
              <p:nvPr/>
            </p:nvSpPr>
            <p:spPr>
              <a:xfrm>
                <a:off x="1370150" y="2612925"/>
                <a:ext cx="186725" cy="247350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9894" extrusionOk="0">
                    <a:moveTo>
                      <a:pt x="4" y="9885"/>
                    </a:moveTo>
                    <a:cubicBezTo>
                      <a:pt x="3" y="9886"/>
                      <a:pt x="2" y="9887"/>
                      <a:pt x="1" y="9887"/>
                    </a:cubicBezTo>
                    <a:cubicBezTo>
                      <a:pt x="2" y="9887"/>
                      <a:pt x="3" y="9886"/>
                      <a:pt x="4" y="9885"/>
                    </a:cubicBezTo>
                    <a:close/>
                    <a:moveTo>
                      <a:pt x="7405" y="1"/>
                    </a:moveTo>
                    <a:cubicBezTo>
                      <a:pt x="6634" y="209"/>
                      <a:pt x="6842" y="1336"/>
                      <a:pt x="6738" y="1920"/>
                    </a:cubicBezTo>
                    <a:cubicBezTo>
                      <a:pt x="6550" y="2837"/>
                      <a:pt x="5925" y="3547"/>
                      <a:pt x="5257" y="4151"/>
                    </a:cubicBezTo>
                    <a:cubicBezTo>
                      <a:pt x="4569" y="4735"/>
                      <a:pt x="3714" y="5236"/>
                      <a:pt x="2984" y="5820"/>
                    </a:cubicBezTo>
                    <a:cubicBezTo>
                      <a:pt x="2629" y="6112"/>
                      <a:pt x="2316" y="6446"/>
                      <a:pt x="2045" y="6800"/>
                    </a:cubicBezTo>
                    <a:cubicBezTo>
                      <a:pt x="1836" y="7113"/>
                      <a:pt x="1628" y="7426"/>
                      <a:pt x="1461" y="7781"/>
                    </a:cubicBezTo>
                    <a:cubicBezTo>
                      <a:pt x="1252" y="8177"/>
                      <a:pt x="1023" y="8594"/>
                      <a:pt x="773" y="8970"/>
                    </a:cubicBezTo>
                    <a:cubicBezTo>
                      <a:pt x="586" y="9323"/>
                      <a:pt x="315" y="9635"/>
                      <a:pt x="4" y="9885"/>
                    </a:cubicBezTo>
                    <a:lnTo>
                      <a:pt x="4" y="9885"/>
                    </a:lnTo>
                    <a:cubicBezTo>
                      <a:pt x="8" y="9882"/>
                      <a:pt x="14" y="9881"/>
                      <a:pt x="21" y="9881"/>
                    </a:cubicBezTo>
                    <a:cubicBezTo>
                      <a:pt x="46" y="9881"/>
                      <a:pt x="82" y="9893"/>
                      <a:pt x="106" y="9893"/>
                    </a:cubicBezTo>
                    <a:cubicBezTo>
                      <a:pt x="115" y="9893"/>
                      <a:pt x="122" y="9892"/>
                      <a:pt x="126" y="9887"/>
                    </a:cubicBezTo>
                    <a:cubicBezTo>
                      <a:pt x="418" y="9679"/>
                      <a:pt x="668" y="9428"/>
                      <a:pt x="856" y="9116"/>
                    </a:cubicBezTo>
                    <a:cubicBezTo>
                      <a:pt x="1086" y="8761"/>
                      <a:pt x="1315" y="8406"/>
                      <a:pt x="1503" y="8052"/>
                    </a:cubicBezTo>
                    <a:cubicBezTo>
                      <a:pt x="1690" y="7718"/>
                      <a:pt x="1857" y="7384"/>
                      <a:pt x="2045" y="7072"/>
                    </a:cubicBezTo>
                    <a:cubicBezTo>
                      <a:pt x="2295" y="6696"/>
                      <a:pt x="2587" y="6342"/>
                      <a:pt x="2921" y="6050"/>
                    </a:cubicBezTo>
                    <a:cubicBezTo>
                      <a:pt x="4235" y="4861"/>
                      <a:pt x="6217" y="4089"/>
                      <a:pt x="6780" y="2253"/>
                    </a:cubicBezTo>
                    <a:cubicBezTo>
                      <a:pt x="6884" y="1815"/>
                      <a:pt x="6947" y="1377"/>
                      <a:pt x="6947" y="919"/>
                    </a:cubicBezTo>
                    <a:cubicBezTo>
                      <a:pt x="6988" y="564"/>
                      <a:pt x="7093" y="147"/>
                      <a:pt x="7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45" name="Google Shape;2545;p29"/>
              <p:cNvSpPr/>
              <p:nvPr/>
            </p:nvSpPr>
            <p:spPr>
              <a:xfrm>
                <a:off x="1585525" y="2611900"/>
                <a:ext cx="72500" cy="160100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6404" extrusionOk="0">
                    <a:moveTo>
                      <a:pt x="2461" y="0"/>
                    </a:moveTo>
                    <a:cubicBezTo>
                      <a:pt x="2461" y="0"/>
                      <a:pt x="2378" y="84"/>
                      <a:pt x="2399" y="104"/>
                    </a:cubicBezTo>
                    <a:cubicBezTo>
                      <a:pt x="2503" y="292"/>
                      <a:pt x="2587" y="501"/>
                      <a:pt x="2670" y="688"/>
                    </a:cubicBezTo>
                    <a:cubicBezTo>
                      <a:pt x="2733" y="918"/>
                      <a:pt x="2753" y="1147"/>
                      <a:pt x="2733" y="1377"/>
                    </a:cubicBezTo>
                    <a:cubicBezTo>
                      <a:pt x="2691" y="1877"/>
                      <a:pt x="2545" y="2336"/>
                      <a:pt x="2315" y="2774"/>
                    </a:cubicBezTo>
                    <a:cubicBezTo>
                      <a:pt x="1857" y="3608"/>
                      <a:pt x="1106" y="4276"/>
                      <a:pt x="584" y="5068"/>
                    </a:cubicBezTo>
                    <a:cubicBezTo>
                      <a:pt x="292" y="5465"/>
                      <a:pt x="104" y="5924"/>
                      <a:pt x="0" y="6403"/>
                    </a:cubicBezTo>
                    <a:cubicBezTo>
                      <a:pt x="0" y="6403"/>
                      <a:pt x="63" y="6362"/>
                      <a:pt x="84" y="6341"/>
                    </a:cubicBezTo>
                    <a:cubicBezTo>
                      <a:pt x="292" y="5319"/>
                      <a:pt x="1022" y="4547"/>
                      <a:pt x="1648" y="3754"/>
                    </a:cubicBezTo>
                    <a:cubicBezTo>
                      <a:pt x="2211" y="3066"/>
                      <a:pt x="2733" y="2294"/>
                      <a:pt x="2837" y="1377"/>
                    </a:cubicBezTo>
                    <a:cubicBezTo>
                      <a:pt x="2899" y="939"/>
                      <a:pt x="2837" y="334"/>
                      <a:pt x="2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46" name="Google Shape;2546;p29"/>
              <p:cNvSpPr/>
              <p:nvPr/>
            </p:nvSpPr>
            <p:spPr>
              <a:xfrm>
                <a:off x="1524000" y="2786650"/>
                <a:ext cx="219025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8761" h="1382" extrusionOk="0">
                    <a:moveTo>
                      <a:pt x="42" y="252"/>
                    </a:moveTo>
                    <a:cubicBezTo>
                      <a:pt x="28" y="257"/>
                      <a:pt x="14" y="263"/>
                      <a:pt x="0" y="269"/>
                    </a:cubicBezTo>
                    <a:lnTo>
                      <a:pt x="0" y="289"/>
                    </a:lnTo>
                    <a:cubicBezTo>
                      <a:pt x="16" y="281"/>
                      <a:pt x="29" y="267"/>
                      <a:pt x="42" y="252"/>
                    </a:cubicBezTo>
                    <a:close/>
                    <a:moveTo>
                      <a:pt x="1246" y="0"/>
                    </a:moveTo>
                    <a:cubicBezTo>
                      <a:pt x="859" y="0"/>
                      <a:pt x="475" y="70"/>
                      <a:pt x="104" y="206"/>
                    </a:cubicBezTo>
                    <a:cubicBezTo>
                      <a:pt x="79" y="206"/>
                      <a:pt x="61" y="229"/>
                      <a:pt x="42" y="252"/>
                    </a:cubicBezTo>
                    <a:lnTo>
                      <a:pt x="42" y="252"/>
                    </a:lnTo>
                    <a:cubicBezTo>
                      <a:pt x="344" y="137"/>
                      <a:pt x="652" y="89"/>
                      <a:pt x="960" y="89"/>
                    </a:cubicBezTo>
                    <a:cubicBezTo>
                      <a:pt x="1853" y="89"/>
                      <a:pt x="2755" y="489"/>
                      <a:pt x="3567" y="811"/>
                    </a:cubicBezTo>
                    <a:cubicBezTo>
                      <a:pt x="4151" y="1082"/>
                      <a:pt x="4776" y="1270"/>
                      <a:pt x="5402" y="1353"/>
                    </a:cubicBezTo>
                    <a:cubicBezTo>
                      <a:pt x="5537" y="1372"/>
                      <a:pt x="5672" y="1382"/>
                      <a:pt x="5807" y="1382"/>
                    </a:cubicBezTo>
                    <a:cubicBezTo>
                      <a:pt x="6254" y="1382"/>
                      <a:pt x="6696" y="1279"/>
                      <a:pt x="7112" y="1103"/>
                    </a:cubicBezTo>
                    <a:cubicBezTo>
                      <a:pt x="7676" y="832"/>
                      <a:pt x="8197" y="477"/>
                      <a:pt x="8698" y="81"/>
                    </a:cubicBezTo>
                    <a:cubicBezTo>
                      <a:pt x="8719" y="60"/>
                      <a:pt x="8739" y="39"/>
                      <a:pt x="8760" y="18"/>
                    </a:cubicBezTo>
                    <a:lnTo>
                      <a:pt x="8760" y="18"/>
                    </a:lnTo>
                    <a:cubicBezTo>
                      <a:pt x="8301" y="373"/>
                      <a:pt x="7822" y="686"/>
                      <a:pt x="7300" y="957"/>
                    </a:cubicBezTo>
                    <a:cubicBezTo>
                      <a:pt x="6865" y="1150"/>
                      <a:pt x="6406" y="1256"/>
                      <a:pt x="5941" y="1256"/>
                    </a:cubicBezTo>
                    <a:cubicBezTo>
                      <a:pt x="5803" y="1256"/>
                      <a:pt x="5665" y="1247"/>
                      <a:pt x="5527" y="1228"/>
                    </a:cubicBezTo>
                    <a:cubicBezTo>
                      <a:pt x="4297" y="1082"/>
                      <a:pt x="3233" y="394"/>
                      <a:pt x="2044" y="102"/>
                    </a:cubicBezTo>
                    <a:cubicBezTo>
                      <a:pt x="1780" y="34"/>
                      <a:pt x="1513" y="0"/>
                      <a:pt x="12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47" name="Google Shape;2547;p29"/>
              <p:cNvSpPr/>
              <p:nvPr/>
            </p:nvSpPr>
            <p:spPr>
              <a:xfrm>
                <a:off x="1444475" y="2839275"/>
                <a:ext cx="209900" cy="65450"/>
              </a:xfrm>
              <a:custGeom>
                <a:avLst/>
                <a:gdLst/>
                <a:ahLst/>
                <a:cxnLst/>
                <a:rect l="l" t="t" r="r" b="b"/>
                <a:pathLst>
                  <a:path w="8396" h="2618" extrusionOk="0">
                    <a:moveTo>
                      <a:pt x="871" y="1"/>
                    </a:moveTo>
                    <a:cubicBezTo>
                      <a:pt x="586" y="1"/>
                      <a:pt x="300" y="64"/>
                      <a:pt x="31" y="187"/>
                    </a:cubicBezTo>
                    <a:cubicBezTo>
                      <a:pt x="5" y="204"/>
                      <a:pt x="1" y="211"/>
                      <a:pt x="8" y="211"/>
                    </a:cubicBezTo>
                    <a:cubicBezTo>
                      <a:pt x="18" y="211"/>
                      <a:pt x="49" y="199"/>
                      <a:pt x="73" y="187"/>
                    </a:cubicBezTo>
                    <a:lnTo>
                      <a:pt x="73" y="208"/>
                    </a:lnTo>
                    <a:cubicBezTo>
                      <a:pt x="263" y="105"/>
                      <a:pt x="464" y="64"/>
                      <a:pt x="666" y="64"/>
                    </a:cubicBezTo>
                    <a:cubicBezTo>
                      <a:pt x="1041" y="64"/>
                      <a:pt x="1424" y="205"/>
                      <a:pt x="1763" y="354"/>
                    </a:cubicBezTo>
                    <a:cubicBezTo>
                      <a:pt x="2284" y="583"/>
                      <a:pt x="2806" y="854"/>
                      <a:pt x="3306" y="1146"/>
                    </a:cubicBezTo>
                    <a:cubicBezTo>
                      <a:pt x="4307" y="1688"/>
                      <a:pt x="5308" y="2272"/>
                      <a:pt x="6456" y="2502"/>
                    </a:cubicBezTo>
                    <a:cubicBezTo>
                      <a:pt x="6772" y="2581"/>
                      <a:pt x="7095" y="2617"/>
                      <a:pt x="7420" y="2617"/>
                    </a:cubicBezTo>
                    <a:cubicBezTo>
                      <a:pt x="7695" y="2617"/>
                      <a:pt x="7972" y="2591"/>
                      <a:pt x="8249" y="2544"/>
                    </a:cubicBezTo>
                    <a:cubicBezTo>
                      <a:pt x="8270" y="2544"/>
                      <a:pt x="8395" y="2460"/>
                      <a:pt x="8333" y="2460"/>
                    </a:cubicBezTo>
                    <a:cubicBezTo>
                      <a:pt x="8092" y="2492"/>
                      <a:pt x="7854" y="2509"/>
                      <a:pt x="7618" y="2509"/>
                    </a:cubicBezTo>
                    <a:cubicBezTo>
                      <a:pt x="7241" y="2509"/>
                      <a:pt x="6869" y="2467"/>
                      <a:pt x="6497" y="2377"/>
                    </a:cubicBezTo>
                    <a:cubicBezTo>
                      <a:pt x="5913" y="2231"/>
                      <a:pt x="5329" y="2022"/>
                      <a:pt x="4808" y="1751"/>
                    </a:cubicBezTo>
                    <a:cubicBezTo>
                      <a:pt x="4266" y="1501"/>
                      <a:pt x="3744" y="1188"/>
                      <a:pt x="3223" y="917"/>
                    </a:cubicBezTo>
                    <a:cubicBezTo>
                      <a:pt x="2701" y="604"/>
                      <a:pt x="2159" y="354"/>
                      <a:pt x="1596" y="145"/>
                    </a:cubicBezTo>
                    <a:cubicBezTo>
                      <a:pt x="1363" y="48"/>
                      <a:pt x="1117" y="1"/>
                      <a:pt x="8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48" name="Google Shape;2548;p29"/>
              <p:cNvSpPr/>
              <p:nvPr/>
            </p:nvSpPr>
            <p:spPr>
              <a:xfrm>
                <a:off x="1306725" y="2882175"/>
                <a:ext cx="246975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3800" extrusionOk="0">
                    <a:moveTo>
                      <a:pt x="1233" y="0"/>
                    </a:moveTo>
                    <a:cubicBezTo>
                      <a:pt x="844" y="0"/>
                      <a:pt x="454" y="69"/>
                      <a:pt x="77" y="202"/>
                    </a:cubicBezTo>
                    <a:cubicBezTo>
                      <a:pt x="77" y="202"/>
                      <a:pt x="0" y="248"/>
                      <a:pt x="5" y="248"/>
                    </a:cubicBezTo>
                    <a:cubicBezTo>
                      <a:pt x="5" y="248"/>
                      <a:pt x="8" y="247"/>
                      <a:pt x="14" y="244"/>
                    </a:cubicBezTo>
                    <a:lnTo>
                      <a:pt x="14" y="264"/>
                    </a:lnTo>
                    <a:cubicBezTo>
                      <a:pt x="348" y="150"/>
                      <a:pt x="692" y="92"/>
                      <a:pt x="1036" y="92"/>
                    </a:cubicBezTo>
                    <a:cubicBezTo>
                      <a:pt x="1380" y="92"/>
                      <a:pt x="1725" y="150"/>
                      <a:pt x="2058" y="264"/>
                    </a:cubicBezTo>
                    <a:cubicBezTo>
                      <a:pt x="2726" y="536"/>
                      <a:pt x="3351" y="911"/>
                      <a:pt x="3915" y="1370"/>
                    </a:cubicBezTo>
                    <a:cubicBezTo>
                      <a:pt x="5062" y="2246"/>
                      <a:pt x="6146" y="3247"/>
                      <a:pt x="7565" y="3643"/>
                    </a:cubicBezTo>
                    <a:cubicBezTo>
                      <a:pt x="7893" y="3747"/>
                      <a:pt x="8234" y="3799"/>
                      <a:pt x="8577" y="3799"/>
                    </a:cubicBezTo>
                    <a:cubicBezTo>
                      <a:pt x="8995" y="3799"/>
                      <a:pt x="9416" y="3721"/>
                      <a:pt x="9817" y="3560"/>
                    </a:cubicBezTo>
                    <a:cubicBezTo>
                      <a:pt x="9817" y="3560"/>
                      <a:pt x="9879" y="3514"/>
                      <a:pt x="9870" y="3514"/>
                    </a:cubicBezTo>
                    <a:cubicBezTo>
                      <a:pt x="9868" y="3514"/>
                      <a:pt x="9865" y="3515"/>
                      <a:pt x="9859" y="3518"/>
                    </a:cubicBezTo>
                    <a:cubicBezTo>
                      <a:pt x="9517" y="3634"/>
                      <a:pt x="9173" y="3685"/>
                      <a:pt x="8831" y="3685"/>
                    </a:cubicBezTo>
                    <a:cubicBezTo>
                      <a:pt x="7754" y="3685"/>
                      <a:pt x="6699" y="3176"/>
                      <a:pt x="5813" y="2559"/>
                    </a:cubicBezTo>
                    <a:cubicBezTo>
                      <a:pt x="4665" y="1745"/>
                      <a:pt x="3602" y="640"/>
                      <a:pt x="2246" y="160"/>
                    </a:cubicBezTo>
                    <a:cubicBezTo>
                      <a:pt x="1914" y="53"/>
                      <a:pt x="1574" y="0"/>
                      <a:pt x="1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49" name="Google Shape;2549;p29"/>
              <p:cNvSpPr/>
              <p:nvPr/>
            </p:nvSpPr>
            <p:spPr>
              <a:xfrm>
                <a:off x="1292475" y="2690100"/>
                <a:ext cx="80325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8198" extrusionOk="0">
                    <a:moveTo>
                      <a:pt x="3108" y="1"/>
                    </a:moveTo>
                    <a:cubicBezTo>
                      <a:pt x="2649" y="293"/>
                      <a:pt x="2274" y="731"/>
                      <a:pt x="2065" y="1231"/>
                    </a:cubicBezTo>
                    <a:cubicBezTo>
                      <a:pt x="1857" y="1815"/>
                      <a:pt x="1794" y="2462"/>
                      <a:pt x="1919" y="3067"/>
                    </a:cubicBezTo>
                    <a:cubicBezTo>
                      <a:pt x="2023" y="3672"/>
                      <a:pt x="2003" y="4297"/>
                      <a:pt x="1877" y="4902"/>
                    </a:cubicBezTo>
                    <a:cubicBezTo>
                      <a:pt x="1731" y="5486"/>
                      <a:pt x="1502" y="6049"/>
                      <a:pt x="1189" y="6571"/>
                    </a:cubicBezTo>
                    <a:cubicBezTo>
                      <a:pt x="855" y="7155"/>
                      <a:pt x="459" y="7697"/>
                      <a:pt x="0" y="8198"/>
                    </a:cubicBezTo>
                    <a:cubicBezTo>
                      <a:pt x="11" y="8187"/>
                      <a:pt x="37" y="8187"/>
                      <a:pt x="63" y="8187"/>
                    </a:cubicBezTo>
                    <a:cubicBezTo>
                      <a:pt x="89" y="8187"/>
                      <a:pt x="115" y="8187"/>
                      <a:pt x="125" y="8177"/>
                    </a:cubicBezTo>
                    <a:cubicBezTo>
                      <a:pt x="960" y="7322"/>
                      <a:pt x="1606" y="6279"/>
                      <a:pt x="1982" y="5153"/>
                    </a:cubicBezTo>
                    <a:cubicBezTo>
                      <a:pt x="2169" y="4589"/>
                      <a:pt x="2211" y="3985"/>
                      <a:pt x="2149" y="3401"/>
                    </a:cubicBezTo>
                    <a:cubicBezTo>
                      <a:pt x="2086" y="2754"/>
                      <a:pt x="1982" y="2128"/>
                      <a:pt x="2149" y="1502"/>
                    </a:cubicBezTo>
                    <a:cubicBezTo>
                      <a:pt x="2336" y="898"/>
                      <a:pt x="2691" y="355"/>
                      <a:pt x="3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50" name="Google Shape;2550;p29"/>
              <p:cNvSpPr/>
              <p:nvPr/>
            </p:nvSpPr>
            <p:spPr>
              <a:xfrm>
                <a:off x="1241900" y="2912450"/>
                <a:ext cx="194500" cy="98375"/>
              </a:xfrm>
              <a:custGeom>
                <a:avLst/>
                <a:gdLst/>
                <a:ahLst/>
                <a:cxnLst/>
                <a:rect l="l" t="t" r="r" b="b"/>
                <a:pathLst>
                  <a:path w="7780" h="3935" extrusionOk="0">
                    <a:moveTo>
                      <a:pt x="615" y="1"/>
                    </a:moveTo>
                    <a:cubicBezTo>
                      <a:pt x="407" y="1"/>
                      <a:pt x="200" y="42"/>
                      <a:pt x="0" y="138"/>
                    </a:cubicBezTo>
                    <a:cubicBezTo>
                      <a:pt x="0" y="138"/>
                      <a:pt x="63" y="242"/>
                      <a:pt x="83" y="242"/>
                    </a:cubicBezTo>
                    <a:lnTo>
                      <a:pt x="83" y="221"/>
                    </a:lnTo>
                    <a:cubicBezTo>
                      <a:pt x="277" y="171"/>
                      <a:pt x="473" y="146"/>
                      <a:pt x="669" y="146"/>
                    </a:cubicBezTo>
                    <a:cubicBezTo>
                      <a:pt x="1041" y="146"/>
                      <a:pt x="1410" y="239"/>
                      <a:pt x="1752" y="430"/>
                    </a:cubicBezTo>
                    <a:cubicBezTo>
                      <a:pt x="2336" y="722"/>
                      <a:pt x="2774" y="1223"/>
                      <a:pt x="3212" y="1723"/>
                    </a:cubicBezTo>
                    <a:cubicBezTo>
                      <a:pt x="3546" y="2140"/>
                      <a:pt x="3963" y="2516"/>
                      <a:pt x="4401" y="2850"/>
                    </a:cubicBezTo>
                    <a:cubicBezTo>
                      <a:pt x="4860" y="3183"/>
                      <a:pt x="5381" y="3434"/>
                      <a:pt x="5924" y="3621"/>
                    </a:cubicBezTo>
                    <a:cubicBezTo>
                      <a:pt x="6528" y="3809"/>
                      <a:pt x="7154" y="3934"/>
                      <a:pt x="7780" y="3934"/>
                    </a:cubicBezTo>
                    <a:cubicBezTo>
                      <a:pt x="7759" y="3934"/>
                      <a:pt x="7738" y="3872"/>
                      <a:pt x="7717" y="3872"/>
                    </a:cubicBezTo>
                    <a:cubicBezTo>
                      <a:pt x="6528" y="3684"/>
                      <a:pt x="5360" y="3434"/>
                      <a:pt x="4359" y="2766"/>
                    </a:cubicBezTo>
                    <a:cubicBezTo>
                      <a:pt x="3337" y="2078"/>
                      <a:pt x="2774" y="931"/>
                      <a:pt x="1710" y="326"/>
                    </a:cubicBezTo>
                    <a:cubicBezTo>
                      <a:pt x="1374" y="137"/>
                      <a:pt x="994" y="1"/>
                      <a:pt x="6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51" name="Google Shape;2551;p29"/>
              <p:cNvSpPr/>
              <p:nvPr/>
            </p:nvSpPr>
            <p:spPr>
              <a:xfrm>
                <a:off x="616150" y="2643000"/>
                <a:ext cx="102225" cy="1482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5929" extrusionOk="0">
                    <a:moveTo>
                      <a:pt x="146" y="1"/>
                    </a:moveTo>
                    <a:cubicBezTo>
                      <a:pt x="84" y="1"/>
                      <a:pt x="1" y="28"/>
                      <a:pt x="1" y="28"/>
                    </a:cubicBezTo>
                    <a:cubicBezTo>
                      <a:pt x="189" y="404"/>
                      <a:pt x="647" y="466"/>
                      <a:pt x="981" y="633"/>
                    </a:cubicBezTo>
                    <a:cubicBezTo>
                      <a:pt x="1377" y="842"/>
                      <a:pt x="1669" y="1217"/>
                      <a:pt x="1815" y="1655"/>
                    </a:cubicBezTo>
                    <a:cubicBezTo>
                      <a:pt x="1982" y="2072"/>
                      <a:pt x="2087" y="2531"/>
                      <a:pt x="2212" y="2990"/>
                    </a:cubicBezTo>
                    <a:cubicBezTo>
                      <a:pt x="2358" y="3491"/>
                      <a:pt x="2566" y="3991"/>
                      <a:pt x="2837" y="4471"/>
                    </a:cubicBezTo>
                    <a:cubicBezTo>
                      <a:pt x="3129" y="4993"/>
                      <a:pt x="3484" y="5493"/>
                      <a:pt x="3922" y="5910"/>
                    </a:cubicBezTo>
                    <a:cubicBezTo>
                      <a:pt x="3929" y="5924"/>
                      <a:pt x="3950" y="5929"/>
                      <a:pt x="3974" y="5929"/>
                    </a:cubicBezTo>
                    <a:cubicBezTo>
                      <a:pt x="4022" y="5929"/>
                      <a:pt x="4082" y="5910"/>
                      <a:pt x="4068" y="5910"/>
                    </a:cubicBezTo>
                    <a:lnTo>
                      <a:pt x="4089" y="5889"/>
                    </a:lnTo>
                    <a:cubicBezTo>
                      <a:pt x="3713" y="5493"/>
                      <a:pt x="3380" y="5034"/>
                      <a:pt x="3109" y="4575"/>
                    </a:cubicBezTo>
                    <a:cubicBezTo>
                      <a:pt x="2837" y="4117"/>
                      <a:pt x="2608" y="3616"/>
                      <a:pt x="2441" y="3115"/>
                    </a:cubicBezTo>
                    <a:cubicBezTo>
                      <a:pt x="2191" y="2323"/>
                      <a:pt x="2128" y="1280"/>
                      <a:pt x="1398" y="758"/>
                    </a:cubicBezTo>
                    <a:cubicBezTo>
                      <a:pt x="1044" y="487"/>
                      <a:pt x="418" y="466"/>
                      <a:pt x="209" y="28"/>
                    </a:cubicBezTo>
                    <a:cubicBezTo>
                      <a:pt x="202" y="8"/>
                      <a:pt x="177" y="1"/>
                      <a:pt x="1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52" name="Google Shape;2552;p29"/>
              <p:cNvSpPr/>
              <p:nvPr/>
            </p:nvSpPr>
            <p:spPr>
              <a:xfrm>
                <a:off x="742175" y="2654950"/>
                <a:ext cx="60675" cy="1892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7569" extrusionOk="0">
                    <a:moveTo>
                      <a:pt x="20" y="0"/>
                    </a:moveTo>
                    <a:cubicBezTo>
                      <a:pt x="7" y="0"/>
                      <a:pt x="0" y="2"/>
                      <a:pt x="7" y="9"/>
                    </a:cubicBezTo>
                    <a:cubicBezTo>
                      <a:pt x="153" y="197"/>
                      <a:pt x="341" y="343"/>
                      <a:pt x="487" y="531"/>
                    </a:cubicBezTo>
                    <a:cubicBezTo>
                      <a:pt x="633" y="739"/>
                      <a:pt x="758" y="948"/>
                      <a:pt x="863" y="1177"/>
                    </a:cubicBezTo>
                    <a:cubicBezTo>
                      <a:pt x="1050" y="1678"/>
                      <a:pt x="1196" y="2178"/>
                      <a:pt x="1238" y="2721"/>
                    </a:cubicBezTo>
                    <a:cubicBezTo>
                      <a:pt x="1405" y="3785"/>
                      <a:pt x="1301" y="4890"/>
                      <a:pt x="1551" y="5975"/>
                    </a:cubicBezTo>
                    <a:cubicBezTo>
                      <a:pt x="1655" y="6559"/>
                      <a:pt x="1926" y="7101"/>
                      <a:pt x="2323" y="7560"/>
                    </a:cubicBezTo>
                    <a:cubicBezTo>
                      <a:pt x="2330" y="7567"/>
                      <a:pt x="2343" y="7569"/>
                      <a:pt x="2359" y="7569"/>
                    </a:cubicBezTo>
                    <a:cubicBezTo>
                      <a:pt x="2390" y="7569"/>
                      <a:pt x="2427" y="7560"/>
                      <a:pt x="2427" y="7560"/>
                    </a:cubicBezTo>
                    <a:cubicBezTo>
                      <a:pt x="988" y="5787"/>
                      <a:pt x="1905" y="3326"/>
                      <a:pt x="1113" y="1323"/>
                    </a:cubicBezTo>
                    <a:cubicBezTo>
                      <a:pt x="946" y="781"/>
                      <a:pt x="591" y="322"/>
                      <a:pt x="112" y="9"/>
                    </a:cubicBezTo>
                    <a:cubicBezTo>
                      <a:pt x="98" y="9"/>
                      <a:pt x="47" y="0"/>
                      <a:pt x="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53" name="Google Shape;2553;p29"/>
              <p:cNvSpPr/>
              <p:nvPr/>
            </p:nvSpPr>
            <p:spPr>
              <a:xfrm>
                <a:off x="854450" y="2752675"/>
                <a:ext cx="32350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6425" extrusionOk="0">
                    <a:moveTo>
                      <a:pt x="1" y="1"/>
                    </a:moveTo>
                    <a:cubicBezTo>
                      <a:pt x="22" y="543"/>
                      <a:pt x="84" y="1064"/>
                      <a:pt x="209" y="1586"/>
                    </a:cubicBezTo>
                    <a:cubicBezTo>
                      <a:pt x="293" y="2128"/>
                      <a:pt x="376" y="2670"/>
                      <a:pt x="460" y="3192"/>
                    </a:cubicBezTo>
                    <a:cubicBezTo>
                      <a:pt x="647" y="4256"/>
                      <a:pt x="835" y="5340"/>
                      <a:pt x="1106" y="6383"/>
                    </a:cubicBezTo>
                    <a:cubicBezTo>
                      <a:pt x="1106" y="6407"/>
                      <a:pt x="1163" y="6418"/>
                      <a:pt x="1211" y="6418"/>
                    </a:cubicBezTo>
                    <a:cubicBezTo>
                      <a:pt x="1244" y="6418"/>
                      <a:pt x="1273" y="6413"/>
                      <a:pt x="1273" y="6404"/>
                    </a:cubicBezTo>
                    <a:lnTo>
                      <a:pt x="1294" y="6425"/>
                    </a:lnTo>
                    <a:cubicBezTo>
                      <a:pt x="1106" y="5361"/>
                      <a:pt x="856" y="4297"/>
                      <a:pt x="668" y="3234"/>
                    </a:cubicBezTo>
                    <a:cubicBezTo>
                      <a:pt x="564" y="2712"/>
                      <a:pt x="480" y="2191"/>
                      <a:pt x="397" y="1648"/>
                    </a:cubicBezTo>
                    <a:cubicBezTo>
                      <a:pt x="334" y="1106"/>
                      <a:pt x="251" y="564"/>
                      <a:pt x="126" y="22"/>
                    </a:cubicBezTo>
                    <a:cubicBezTo>
                      <a:pt x="126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54" name="Google Shape;2554;p29"/>
              <p:cNvSpPr/>
              <p:nvPr/>
            </p:nvSpPr>
            <p:spPr>
              <a:xfrm>
                <a:off x="937375" y="2835875"/>
                <a:ext cx="24525" cy="155650"/>
              </a:xfrm>
              <a:custGeom>
                <a:avLst/>
                <a:gdLst/>
                <a:ahLst/>
                <a:cxnLst/>
                <a:rect l="l" t="t" r="r" b="b"/>
                <a:pathLst>
                  <a:path w="981" h="6226" extrusionOk="0">
                    <a:moveTo>
                      <a:pt x="740" y="1"/>
                    </a:moveTo>
                    <a:cubicBezTo>
                      <a:pt x="728" y="1"/>
                      <a:pt x="716" y="3"/>
                      <a:pt x="709" y="10"/>
                    </a:cubicBezTo>
                    <a:cubicBezTo>
                      <a:pt x="0" y="1991"/>
                      <a:pt x="146" y="4265"/>
                      <a:pt x="876" y="6205"/>
                    </a:cubicBezTo>
                    <a:cubicBezTo>
                      <a:pt x="876" y="6215"/>
                      <a:pt x="902" y="6220"/>
                      <a:pt x="928" y="6220"/>
                    </a:cubicBezTo>
                    <a:cubicBezTo>
                      <a:pt x="948" y="6220"/>
                      <a:pt x="967" y="6217"/>
                      <a:pt x="976" y="6211"/>
                    </a:cubicBezTo>
                    <a:lnTo>
                      <a:pt x="976" y="6211"/>
                    </a:lnTo>
                    <a:cubicBezTo>
                      <a:pt x="977" y="6216"/>
                      <a:pt x="979" y="6221"/>
                      <a:pt x="980" y="6225"/>
                    </a:cubicBezTo>
                    <a:lnTo>
                      <a:pt x="980" y="6205"/>
                    </a:lnTo>
                    <a:cubicBezTo>
                      <a:pt x="980" y="6207"/>
                      <a:pt x="979" y="6209"/>
                      <a:pt x="976" y="6211"/>
                    </a:cubicBezTo>
                    <a:lnTo>
                      <a:pt x="976" y="6211"/>
                    </a:lnTo>
                    <a:cubicBezTo>
                      <a:pt x="645" y="5215"/>
                      <a:pt x="480" y="4177"/>
                      <a:pt x="459" y="3138"/>
                    </a:cubicBezTo>
                    <a:cubicBezTo>
                      <a:pt x="438" y="2075"/>
                      <a:pt x="542" y="1032"/>
                      <a:pt x="793" y="10"/>
                    </a:cubicBezTo>
                    <a:cubicBezTo>
                      <a:pt x="793" y="10"/>
                      <a:pt x="765" y="1"/>
                      <a:pt x="7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55" name="Google Shape;2555;p29"/>
              <p:cNvSpPr/>
              <p:nvPr/>
            </p:nvSpPr>
            <p:spPr>
              <a:xfrm>
                <a:off x="530650" y="2752025"/>
                <a:ext cx="127250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5090" h="569" extrusionOk="0">
                    <a:moveTo>
                      <a:pt x="2272" y="0"/>
                    </a:moveTo>
                    <a:cubicBezTo>
                      <a:pt x="1917" y="0"/>
                      <a:pt x="1570" y="38"/>
                      <a:pt x="1210" y="89"/>
                    </a:cubicBezTo>
                    <a:cubicBezTo>
                      <a:pt x="1001" y="131"/>
                      <a:pt x="814" y="173"/>
                      <a:pt x="605" y="214"/>
                    </a:cubicBezTo>
                    <a:cubicBezTo>
                      <a:pt x="396" y="256"/>
                      <a:pt x="209" y="319"/>
                      <a:pt x="42" y="444"/>
                    </a:cubicBezTo>
                    <a:cubicBezTo>
                      <a:pt x="0" y="465"/>
                      <a:pt x="125" y="569"/>
                      <a:pt x="146" y="569"/>
                    </a:cubicBezTo>
                    <a:cubicBezTo>
                      <a:pt x="355" y="527"/>
                      <a:pt x="584" y="486"/>
                      <a:pt x="793" y="402"/>
                    </a:cubicBezTo>
                    <a:cubicBezTo>
                      <a:pt x="980" y="360"/>
                      <a:pt x="1168" y="319"/>
                      <a:pt x="1356" y="298"/>
                    </a:cubicBezTo>
                    <a:cubicBezTo>
                      <a:pt x="1773" y="214"/>
                      <a:pt x="2190" y="173"/>
                      <a:pt x="2607" y="173"/>
                    </a:cubicBezTo>
                    <a:cubicBezTo>
                      <a:pt x="3442" y="173"/>
                      <a:pt x="4276" y="298"/>
                      <a:pt x="5069" y="548"/>
                    </a:cubicBezTo>
                    <a:cubicBezTo>
                      <a:pt x="5089" y="548"/>
                      <a:pt x="5027" y="465"/>
                      <a:pt x="5006" y="465"/>
                    </a:cubicBezTo>
                    <a:lnTo>
                      <a:pt x="5006" y="444"/>
                    </a:lnTo>
                    <a:cubicBezTo>
                      <a:pt x="4213" y="152"/>
                      <a:pt x="3358" y="6"/>
                      <a:pt x="2503" y="6"/>
                    </a:cubicBezTo>
                    <a:cubicBezTo>
                      <a:pt x="2425" y="2"/>
                      <a:pt x="2349" y="0"/>
                      <a:pt x="22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56" name="Google Shape;2556;p29"/>
              <p:cNvSpPr/>
              <p:nvPr/>
            </p:nvSpPr>
            <p:spPr>
              <a:xfrm>
                <a:off x="535325" y="2810550"/>
                <a:ext cx="221125" cy="41750"/>
              </a:xfrm>
              <a:custGeom>
                <a:avLst/>
                <a:gdLst/>
                <a:ahLst/>
                <a:cxnLst/>
                <a:rect l="l" t="t" r="r" b="b"/>
                <a:pathLst>
                  <a:path w="8845" h="1670" extrusionOk="0">
                    <a:moveTo>
                      <a:pt x="8830" y="579"/>
                    </a:moveTo>
                    <a:lnTo>
                      <a:pt x="8830" y="579"/>
                    </a:lnTo>
                    <a:cubicBezTo>
                      <a:pt x="8835" y="583"/>
                      <a:pt x="8840" y="585"/>
                      <a:pt x="8845" y="585"/>
                    </a:cubicBezTo>
                    <a:cubicBezTo>
                      <a:pt x="8840" y="583"/>
                      <a:pt x="8835" y="581"/>
                      <a:pt x="8830" y="579"/>
                    </a:cubicBezTo>
                    <a:close/>
                    <a:moveTo>
                      <a:pt x="1" y="1106"/>
                    </a:moveTo>
                    <a:cubicBezTo>
                      <a:pt x="2" y="1106"/>
                      <a:pt x="4" y="1107"/>
                      <a:pt x="5" y="1107"/>
                    </a:cubicBezTo>
                    <a:lnTo>
                      <a:pt x="5" y="1107"/>
                    </a:lnTo>
                    <a:cubicBezTo>
                      <a:pt x="4" y="1107"/>
                      <a:pt x="2" y="1106"/>
                      <a:pt x="1" y="1106"/>
                    </a:cubicBezTo>
                    <a:close/>
                    <a:moveTo>
                      <a:pt x="6926" y="1"/>
                    </a:moveTo>
                    <a:cubicBezTo>
                      <a:pt x="6300" y="1"/>
                      <a:pt x="5820" y="293"/>
                      <a:pt x="5340" y="647"/>
                    </a:cubicBezTo>
                    <a:cubicBezTo>
                      <a:pt x="4882" y="1002"/>
                      <a:pt x="4360" y="1252"/>
                      <a:pt x="3818" y="1419"/>
                    </a:cubicBezTo>
                    <a:cubicBezTo>
                      <a:pt x="3427" y="1500"/>
                      <a:pt x="3028" y="1546"/>
                      <a:pt x="2631" y="1546"/>
                    </a:cubicBezTo>
                    <a:cubicBezTo>
                      <a:pt x="2414" y="1546"/>
                      <a:pt x="2197" y="1532"/>
                      <a:pt x="1982" y="1503"/>
                    </a:cubicBezTo>
                    <a:cubicBezTo>
                      <a:pt x="1316" y="1419"/>
                      <a:pt x="671" y="1211"/>
                      <a:pt x="5" y="1107"/>
                    </a:cubicBezTo>
                    <a:lnTo>
                      <a:pt x="5" y="1107"/>
                    </a:lnTo>
                    <a:cubicBezTo>
                      <a:pt x="29" y="1114"/>
                      <a:pt x="86" y="1170"/>
                      <a:pt x="105" y="1190"/>
                    </a:cubicBezTo>
                    <a:cubicBezTo>
                      <a:pt x="710" y="1377"/>
                      <a:pt x="1315" y="1523"/>
                      <a:pt x="1941" y="1607"/>
                    </a:cubicBezTo>
                    <a:cubicBezTo>
                      <a:pt x="2222" y="1649"/>
                      <a:pt x="2504" y="1669"/>
                      <a:pt x="2788" y="1669"/>
                    </a:cubicBezTo>
                    <a:cubicBezTo>
                      <a:pt x="3072" y="1669"/>
                      <a:pt x="3359" y="1649"/>
                      <a:pt x="3651" y="1607"/>
                    </a:cubicBezTo>
                    <a:cubicBezTo>
                      <a:pt x="4214" y="1523"/>
                      <a:pt x="4736" y="1294"/>
                      <a:pt x="5215" y="960"/>
                    </a:cubicBezTo>
                    <a:cubicBezTo>
                      <a:pt x="5674" y="627"/>
                      <a:pt x="6133" y="251"/>
                      <a:pt x="6696" y="147"/>
                    </a:cubicBezTo>
                    <a:cubicBezTo>
                      <a:pt x="6819" y="126"/>
                      <a:pt x="6942" y="117"/>
                      <a:pt x="7064" y="117"/>
                    </a:cubicBezTo>
                    <a:cubicBezTo>
                      <a:pt x="7680" y="117"/>
                      <a:pt x="8276" y="354"/>
                      <a:pt x="8830" y="579"/>
                    </a:cubicBezTo>
                    <a:lnTo>
                      <a:pt x="8830" y="579"/>
                    </a:lnTo>
                    <a:cubicBezTo>
                      <a:pt x="8814" y="567"/>
                      <a:pt x="8798" y="538"/>
                      <a:pt x="8782" y="522"/>
                    </a:cubicBezTo>
                    <a:cubicBezTo>
                      <a:pt x="8198" y="209"/>
                      <a:pt x="7572" y="43"/>
                      <a:pt x="69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57" name="Google Shape;2557;p29"/>
              <p:cNvSpPr/>
              <p:nvPr/>
            </p:nvSpPr>
            <p:spPr>
              <a:xfrm>
                <a:off x="624500" y="2878025"/>
                <a:ext cx="226850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2345" extrusionOk="0">
                    <a:moveTo>
                      <a:pt x="7100" y="1"/>
                    </a:moveTo>
                    <a:cubicBezTo>
                      <a:pt x="6562" y="1"/>
                      <a:pt x="6023" y="80"/>
                      <a:pt x="5507" y="243"/>
                    </a:cubicBezTo>
                    <a:cubicBezTo>
                      <a:pt x="4923" y="451"/>
                      <a:pt x="4360" y="743"/>
                      <a:pt x="3838" y="1098"/>
                    </a:cubicBezTo>
                    <a:cubicBezTo>
                      <a:pt x="3296" y="1452"/>
                      <a:pt x="2712" y="1744"/>
                      <a:pt x="2107" y="1953"/>
                    </a:cubicBezTo>
                    <a:cubicBezTo>
                      <a:pt x="1753" y="2057"/>
                      <a:pt x="1398" y="2141"/>
                      <a:pt x="1043" y="2203"/>
                    </a:cubicBezTo>
                    <a:cubicBezTo>
                      <a:pt x="689" y="2245"/>
                      <a:pt x="355" y="2287"/>
                      <a:pt x="1" y="2287"/>
                    </a:cubicBezTo>
                    <a:cubicBezTo>
                      <a:pt x="1" y="2287"/>
                      <a:pt x="63" y="2328"/>
                      <a:pt x="84" y="2328"/>
                    </a:cubicBezTo>
                    <a:cubicBezTo>
                      <a:pt x="251" y="2339"/>
                      <a:pt x="418" y="2344"/>
                      <a:pt x="582" y="2344"/>
                    </a:cubicBezTo>
                    <a:cubicBezTo>
                      <a:pt x="746" y="2344"/>
                      <a:pt x="908" y="2339"/>
                      <a:pt x="1064" y="2328"/>
                    </a:cubicBezTo>
                    <a:cubicBezTo>
                      <a:pt x="1377" y="2287"/>
                      <a:pt x="1690" y="2245"/>
                      <a:pt x="1982" y="2162"/>
                    </a:cubicBezTo>
                    <a:cubicBezTo>
                      <a:pt x="2566" y="1995"/>
                      <a:pt x="3129" y="1765"/>
                      <a:pt x="3651" y="1452"/>
                    </a:cubicBezTo>
                    <a:cubicBezTo>
                      <a:pt x="4172" y="1098"/>
                      <a:pt x="4714" y="785"/>
                      <a:pt x="5278" y="514"/>
                    </a:cubicBezTo>
                    <a:cubicBezTo>
                      <a:pt x="5937" y="241"/>
                      <a:pt x="6634" y="104"/>
                      <a:pt x="7335" y="104"/>
                    </a:cubicBezTo>
                    <a:cubicBezTo>
                      <a:pt x="7919" y="104"/>
                      <a:pt x="8505" y="199"/>
                      <a:pt x="9074" y="389"/>
                    </a:cubicBezTo>
                    <a:cubicBezTo>
                      <a:pt x="9032" y="368"/>
                      <a:pt x="8990" y="347"/>
                      <a:pt x="8948" y="326"/>
                    </a:cubicBezTo>
                    <a:lnTo>
                      <a:pt x="8969" y="326"/>
                    </a:lnTo>
                    <a:cubicBezTo>
                      <a:pt x="8371" y="112"/>
                      <a:pt x="7735" y="1"/>
                      <a:pt x="7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58" name="Google Shape;2558;p29"/>
              <p:cNvSpPr/>
              <p:nvPr/>
            </p:nvSpPr>
            <p:spPr>
              <a:xfrm>
                <a:off x="746525" y="2958550"/>
                <a:ext cx="189300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7572" h="2135" extrusionOk="0">
                    <a:moveTo>
                      <a:pt x="7551" y="255"/>
                    </a:moveTo>
                    <a:cubicBezTo>
                      <a:pt x="7551" y="255"/>
                      <a:pt x="7547" y="257"/>
                      <a:pt x="7541" y="261"/>
                    </a:cubicBezTo>
                    <a:lnTo>
                      <a:pt x="7541" y="261"/>
                    </a:lnTo>
                    <a:cubicBezTo>
                      <a:pt x="7551" y="266"/>
                      <a:pt x="7562" y="270"/>
                      <a:pt x="7572" y="276"/>
                    </a:cubicBezTo>
                    <a:lnTo>
                      <a:pt x="7551" y="255"/>
                    </a:lnTo>
                    <a:close/>
                    <a:moveTo>
                      <a:pt x="6354" y="1"/>
                    </a:moveTo>
                    <a:cubicBezTo>
                      <a:pt x="5838" y="1"/>
                      <a:pt x="5315" y="123"/>
                      <a:pt x="4818" y="296"/>
                    </a:cubicBezTo>
                    <a:cubicBezTo>
                      <a:pt x="3859" y="630"/>
                      <a:pt x="3004" y="1193"/>
                      <a:pt x="2065" y="1610"/>
                    </a:cubicBezTo>
                    <a:cubicBezTo>
                      <a:pt x="1481" y="1882"/>
                      <a:pt x="855" y="2028"/>
                      <a:pt x="209" y="2048"/>
                    </a:cubicBezTo>
                    <a:cubicBezTo>
                      <a:pt x="167" y="2048"/>
                      <a:pt x="125" y="2069"/>
                      <a:pt x="84" y="2090"/>
                    </a:cubicBezTo>
                    <a:cubicBezTo>
                      <a:pt x="84" y="2090"/>
                      <a:pt x="0" y="2132"/>
                      <a:pt x="21" y="2132"/>
                    </a:cubicBezTo>
                    <a:cubicBezTo>
                      <a:pt x="64" y="2134"/>
                      <a:pt x="107" y="2135"/>
                      <a:pt x="149" y="2135"/>
                    </a:cubicBezTo>
                    <a:cubicBezTo>
                      <a:pt x="1028" y="2135"/>
                      <a:pt x="1935" y="1737"/>
                      <a:pt x="2691" y="1339"/>
                    </a:cubicBezTo>
                    <a:cubicBezTo>
                      <a:pt x="3692" y="860"/>
                      <a:pt x="4651" y="234"/>
                      <a:pt x="5757" y="88"/>
                    </a:cubicBezTo>
                    <a:cubicBezTo>
                      <a:pt x="5925" y="58"/>
                      <a:pt x="6094" y="43"/>
                      <a:pt x="6262" y="43"/>
                    </a:cubicBezTo>
                    <a:cubicBezTo>
                      <a:pt x="6681" y="43"/>
                      <a:pt x="7095" y="133"/>
                      <a:pt x="7467" y="296"/>
                    </a:cubicBezTo>
                    <a:cubicBezTo>
                      <a:pt x="7483" y="296"/>
                      <a:pt x="7523" y="272"/>
                      <a:pt x="7541" y="261"/>
                    </a:cubicBezTo>
                    <a:lnTo>
                      <a:pt x="7541" y="261"/>
                    </a:lnTo>
                    <a:cubicBezTo>
                      <a:pt x="7160" y="76"/>
                      <a:pt x="6759" y="1"/>
                      <a:pt x="6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59" name="Google Shape;2559;p29"/>
              <p:cNvSpPr/>
              <p:nvPr/>
            </p:nvSpPr>
            <p:spPr>
              <a:xfrm>
                <a:off x="298075" y="2487275"/>
                <a:ext cx="123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920" h="2860" extrusionOk="0">
                    <a:moveTo>
                      <a:pt x="63" y="0"/>
                    </a:moveTo>
                    <a:cubicBezTo>
                      <a:pt x="1" y="0"/>
                      <a:pt x="147" y="84"/>
                      <a:pt x="167" y="104"/>
                    </a:cubicBezTo>
                    <a:cubicBezTo>
                      <a:pt x="606" y="250"/>
                      <a:pt x="1023" y="355"/>
                      <a:pt x="1440" y="542"/>
                    </a:cubicBezTo>
                    <a:cubicBezTo>
                      <a:pt x="1857" y="709"/>
                      <a:pt x="2253" y="918"/>
                      <a:pt x="2650" y="1147"/>
                    </a:cubicBezTo>
                    <a:cubicBezTo>
                      <a:pt x="3421" y="1606"/>
                      <a:pt x="4151" y="2149"/>
                      <a:pt x="4777" y="2795"/>
                    </a:cubicBezTo>
                    <a:cubicBezTo>
                      <a:pt x="4792" y="2810"/>
                      <a:pt x="4887" y="2860"/>
                      <a:pt x="4911" y="2860"/>
                    </a:cubicBezTo>
                    <a:cubicBezTo>
                      <a:pt x="4919" y="2860"/>
                      <a:pt x="4919" y="2853"/>
                      <a:pt x="4902" y="2837"/>
                    </a:cubicBezTo>
                    <a:cubicBezTo>
                      <a:pt x="4235" y="2149"/>
                      <a:pt x="3484" y="1564"/>
                      <a:pt x="2650" y="1085"/>
                    </a:cubicBezTo>
                    <a:cubicBezTo>
                      <a:pt x="2253" y="834"/>
                      <a:pt x="1815" y="626"/>
                      <a:pt x="1398" y="459"/>
                    </a:cubicBezTo>
                    <a:cubicBezTo>
                      <a:pt x="960" y="250"/>
                      <a:pt x="522" y="104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60" name="Google Shape;2560;p29"/>
              <p:cNvSpPr/>
              <p:nvPr/>
            </p:nvSpPr>
            <p:spPr>
              <a:xfrm>
                <a:off x="409675" y="2457025"/>
                <a:ext cx="118300" cy="128400"/>
              </a:xfrm>
              <a:custGeom>
                <a:avLst/>
                <a:gdLst/>
                <a:ahLst/>
                <a:cxnLst/>
                <a:rect l="l" t="t" r="r" b="b"/>
                <a:pathLst>
                  <a:path w="4732" h="5136" extrusionOk="0">
                    <a:moveTo>
                      <a:pt x="63" y="0"/>
                    </a:moveTo>
                    <a:cubicBezTo>
                      <a:pt x="63" y="0"/>
                      <a:pt x="0" y="21"/>
                      <a:pt x="0" y="42"/>
                    </a:cubicBezTo>
                    <a:cubicBezTo>
                      <a:pt x="334" y="501"/>
                      <a:pt x="709" y="939"/>
                      <a:pt x="1126" y="1335"/>
                    </a:cubicBezTo>
                    <a:lnTo>
                      <a:pt x="2274" y="2608"/>
                    </a:lnTo>
                    <a:lnTo>
                      <a:pt x="3400" y="3838"/>
                    </a:lnTo>
                    <a:cubicBezTo>
                      <a:pt x="3796" y="4276"/>
                      <a:pt x="4193" y="4735"/>
                      <a:pt x="4589" y="5131"/>
                    </a:cubicBezTo>
                    <a:cubicBezTo>
                      <a:pt x="4592" y="5134"/>
                      <a:pt x="4597" y="5136"/>
                      <a:pt x="4603" y="5136"/>
                    </a:cubicBezTo>
                    <a:cubicBezTo>
                      <a:pt x="4642" y="5136"/>
                      <a:pt x="4732" y="5087"/>
                      <a:pt x="4714" y="5069"/>
                    </a:cubicBezTo>
                    <a:cubicBezTo>
                      <a:pt x="4359" y="4610"/>
                      <a:pt x="3942" y="4193"/>
                      <a:pt x="3567" y="3776"/>
                    </a:cubicBezTo>
                    <a:lnTo>
                      <a:pt x="2441" y="2524"/>
                    </a:lnTo>
                    <a:lnTo>
                      <a:pt x="1293" y="1273"/>
                    </a:lnTo>
                    <a:cubicBezTo>
                      <a:pt x="918" y="814"/>
                      <a:pt x="501" y="397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61" name="Google Shape;2561;p29"/>
              <p:cNvSpPr/>
              <p:nvPr/>
            </p:nvSpPr>
            <p:spPr>
              <a:xfrm>
                <a:off x="525950" y="2474750"/>
                <a:ext cx="82925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540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21"/>
                      <a:pt x="42" y="63"/>
                      <a:pt x="84" y="84"/>
                    </a:cubicBezTo>
                    <a:cubicBezTo>
                      <a:pt x="1586" y="1481"/>
                      <a:pt x="2670" y="3296"/>
                      <a:pt x="3213" y="5298"/>
                    </a:cubicBezTo>
                    <a:cubicBezTo>
                      <a:pt x="3213" y="5340"/>
                      <a:pt x="3296" y="5361"/>
                      <a:pt x="3317" y="5403"/>
                    </a:cubicBezTo>
                    <a:lnTo>
                      <a:pt x="3317" y="5382"/>
                    </a:lnTo>
                    <a:cubicBezTo>
                      <a:pt x="2879" y="3692"/>
                      <a:pt x="2024" y="2128"/>
                      <a:pt x="856" y="856"/>
                    </a:cubicBezTo>
                    <a:cubicBezTo>
                      <a:pt x="584" y="543"/>
                      <a:pt x="292" y="25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62" name="Google Shape;2562;p29"/>
              <p:cNvSpPr/>
              <p:nvPr/>
            </p:nvSpPr>
            <p:spPr>
              <a:xfrm>
                <a:off x="281475" y="2565800"/>
                <a:ext cx="191800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2664" extrusionOk="0">
                    <a:moveTo>
                      <a:pt x="6709" y="1"/>
                    </a:moveTo>
                    <a:cubicBezTo>
                      <a:pt x="6095" y="1"/>
                      <a:pt x="5463" y="269"/>
                      <a:pt x="4899" y="509"/>
                    </a:cubicBezTo>
                    <a:cubicBezTo>
                      <a:pt x="3856" y="926"/>
                      <a:pt x="2834" y="1323"/>
                      <a:pt x="1812" y="1761"/>
                    </a:cubicBezTo>
                    <a:lnTo>
                      <a:pt x="39" y="2470"/>
                    </a:lnTo>
                    <a:cubicBezTo>
                      <a:pt x="1" y="2489"/>
                      <a:pt x="153" y="2663"/>
                      <a:pt x="228" y="2663"/>
                    </a:cubicBezTo>
                    <a:cubicBezTo>
                      <a:pt x="235" y="2663"/>
                      <a:pt x="242" y="2661"/>
                      <a:pt x="247" y="2658"/>
                    </a:cubicBezTo>
                    <a:cubicBezTo>
                      <a:pt x="1520" y="2136"/>
                      <a:pt x="2792" y="1615"/>
                      <a:pt x="4044" y="1093"/>
                    </a:cubicBezTo>
                    <a:cubicBezTo>
                      <a:pt x="4648" y="843"/>
                      <a:pt x="5253" y="572"/>
                      <a:pt x="5858" y="363"/>
                    </a:cubicBezTo>
                    <a:cubicBezTo>
                      <a:pt x="6196" y="251"/>
                      <a:pt x="6557" y="161"/>
                      <a:pt x="6912" y="161"/>
                    </a:cubicBezTo>
                    <a:cubicBezTo>
                      <a:pt x="7150" y="161"/>
                      <a:pt x="7385" y="201"/>
                      <a:pt x="7610" y="301"/>
                    </a:cubicBezTo>
                    <a:cubicBezTo>
                      <a:pt x="7619" y="303"/>
                      <a:pt x="7626" y="304"/>
                      <a:pt x="7631" y="304"/>
                    </a:cubicBezTo>
                    <a:cubicBezTo>
                      <a:pt x="7672" y="304"/>
                      <a:pt x="7587" y="236"/>
                      <a:pt x="7569" y="217"/>
                    </a:cubicBezTo>
                    <a:cubicBezTo>
                      <a:pt x="7292" y="62"/>
                      <a:pt x="7002" y="1"/>
                      <a:pt x="67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63" name="Google Shape;2563;p29"/>
              <p:cNvSpPr/>
              <p:nvPr/>
            </p:nvSpPr>
            <p:spPr>
              <a:xfrm>
                <a:off x="352825" y="2602450"/>
                <a:ext cx="196625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7865" h="3549" extrusionOk="0">
                    <a:moveTo>
                      <a:pt x="7310" y="1"/>
                    </a:moveTo>
                    <a:cubicBezTo>
                      <a:pt x="6457" y="1"/>
                      <a:pt x="5626" y="433"/>
                      <a:pt x="4923" y="879"/>
                    </a:cubicBezTo>
                    <a:cubicBezTo>
                      <a:pt x="3964" y="1484"/>
                      <a:pt x="3129" y="2318"/>
                      <a:pt x="2128" y="2860"/>
                    </a:cubicBezTo>
                    <a:cubicBezTo>
                      <a:pt x="1565" y="3194"/>
                      <a:pt x="918" y="3382"/>
                      <a:pt x="251" y="3382"/>
                    </a:cubicBezTo>
                    <a:cubicBezTo>
                      <a:pt x="209" y="3382"/>
                      <a:pt x="147" y="3444"/>
                      <a:pt x="105" y="3465"/>
                    </a:cubicBezTo>
                    <a:cubicBezTo>
                      <a:pt x="63" y="3507"/>
                      <a:pt x="1" y="3548"/>
                      <a:pt x="22" y="3548"/>
                    </a:cubicBezTo>
                    <a:cubicBezTo>
                      <a:pt x="1085" y="3548"/>
                      <a:pt x="2024" y="3027"/>
                      <a:pt x="2879" y="2422"/>
                    </a:cubicBezTo>
                    <a:cubicBezTo>
                      <a:pt x="3859" y="1755"/>
                      <a:pt x="4715" y="900"/>
                      <a:pt x="5820" y="420"/>
                    </a:cubicBezTo>
                    <a:cubicBezTo>
                      <a:pt x="6339" y="195"/>
                      <a:pt x="6902" y="70"/>
                      <a:pt x="7460" y="70"/>
                    </a:cubicBezTo>
                    <a:cubicBezTo>
                      <a:pt x="7574" y="70"/>
                      <a:pt x="7688" y="75"/>
                      <a:pt x="7801" y="86"/>
                    </a:cubicBezTo>
                    <a:cubicBezTo>
                      <a:pt x="7813" y="86"/>
                      <a:pt x="7832" y="73"/>
                      <a:pt x="7846" y="61"/>
                    </a:cubicBezTo>
                    <a:lnTo>
                      <a:pt x="7846" y="61"/>
                    </a:lnTo>
                    <a:cubicBezTo>
                      <a:pt x="7852" y="62"/>
                      <a:pt x="7858" y="64"/>
                      <a:pt x="7864" y="65"/>
                    </a:cubicBezTo>
                    <a:lnTo>
                      <a:pt x="7864" y="44"/>
                    </a:lnTo>
                    <a:cubicBezTo>
                      <a:pt x="7864" y="44"/>
                      <a:pt x="7856" y="52"/>
                      <a:pt x="7846" y="61"/>
                    </a:cubicBezTo>
                    <a:lnTo>
                      <a:pt x="7846" y="61"/>
                    </a:lnTo>
                    <a:cubicBezTo>
                      <a:pt x="7667" y="20"/>
                      <a:pt x="7488" y="1"/>
                      <a:pt x="7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64" name="Google Shape;2564;p29"/>
              <p:cNvSpPr/>
              <p:nvPr/>
            </p:nvSpPr>
            <p:spPr>
              <a:xfrm>
                <a:off x="450850" y="2627525"/>
                <a:ext cx="150725" cy="122050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4882" extrusionOk="0">
                    <a:moveTo>
                      <a:pt x="6029" y="1"/>
                    </a:moveTo>
                    <a:cubicBezTo>
                      <a:pt x="6027" y="1"/>
                      <a:pt x="6026" y="1"/>
                      <a:pt x="6024" y="2"/>
                    </a:cubicBezTo>
                    <a:lnTo>
                      <a:pt x="6024" y="2"/>
                    </a:lnTo>
                    <a:cubicBezTo>
                      <a:pt x="6026" y="2"/>
                      <a:pt x="6027" y="1"/>
                      <a:pt x="6029" y="1"/>
                    </a:cubicBezTo>
                    <a:close/>
                    <a:moveTo>
                      <a:pt x="6024" y="2"/>
                    </a:moveTo>
                    <a:lnTo>
                      <a:pt x="6024" y="2"/>
                    </a:lnTo>
                    <a:cubicBezTo>
                      <a:pt x="4003" y="504"/>
                      <a:pt x="2440" y="2004"/>
                      <a:pt x="1106" y="3547"/>
                    </a:cubicBezTo>
                    <a:cubicBezTo>
                      <a:pt x="919" y="3755"/>
                      <a:pt x="731" y="3985"/>
                      <a:pt x="543" y="4214"/>
                    </a:cubicBezTo>
                    <a:cubicBezTo>
                      <a:pt x="360" y="4418"/>
                      <a:pt x="176" y="4642"/>
                      <a:pt x="12" y="4867"/>
                    </a:cubicBezTo>
                    <a:lnTo>
                      <a:pt x="12" y="4867"/>
                    </a:lnTo>
                    <a:cubicBezTo>
                      <a:pt x="43" y="4839"/>
                      <a:pt x="134" y="4791"/>
                      <a:pt x="168" y="4756"/>
                    </a:cubicBezTo>
                    <a:cubicBezTo>
                      <a:pt x="481" y="4402"/>
                      <a:pt x="773" y="4026"/>
                      <a:pt x="1086" y="3651"/>
                    </a:cubicBezTo>
                    <a:cubicBezTo>
                      <a:pt x="1398" y="3296"/>
                      <a:pt x="1732" y="2900"/>
                      <a:pt x="2066" y="2566"/>
                    </a:cubicBezTo>
                    <a:cubicBezTo>
                      <a:pt x="2754" y="1836"/>
                      <a:pt x="3526" y="1211"/>
                      <a:pt x="4402" y="710"/>
                    </a:cubicBezTo>
                    <a:cubicBezTo>
                      <a:pt x="4882" y="439"/>
                      <a:pt x="5403" y="230"/>
                      <a:pt x="5925" y="84"/>
                    </a:cubicBezTo>
                    <a:cubicBezTo>
                      <a:pt x="5963" y="84"/>
                      <a:pt x="6002" y="12"/>
                      <a:pt x="6024" y="2"/>
                    </a:cubicBezTo>
                    <a:close/>
                    <a:moveTo>
                      <a:pt x="12" y="4867"/>
                    </a:moveTo>
                    <a:lnTo>
                      <a:pt x="12" y="4867"/>
                    </a:lnTo>
                    <a:cubicBezTo>
                      <a:pt x="5" y="4873"/>
                      <a:pt x="1" y="4878"/>
                      <a:pt x="1" y="4882"/>
                    </a:cubicBezTo>
                    <a:cubicBezTo>
                      <a:pt x="5" y="4877"/>
                      <a:pt x="8" y="4872"/>
                      <a:pt x="12" y="48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65" name="Google Shape;2565;p29"/>
              <p:cNvSpPr/>
              <p:nvPr/>
            </p:nvSpPr>
            <p:spPr>
              <a:xfrm>
                <a:off x="637025" y="2539925"/>
                <a:ext cx="29800" cy="813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3255" extrusionOk="0">
                    <a:moveTo>
                      <a:pt x="1189" y="3150"/>
                    </a:moveTo>
                    <a:lnTo>
                      <a:pt x="1189" y="3162"/>
                    </a:lnTo>
                    <a:lnTo>
                      <a:pt x="1189" y="3162"/>
                    </a:lnTo>
                    <a:cubicBezTo>
                      <a:pt x="1192" y="3157"/>
                      <a:pt x="1192" y="3153"/>
                      <a:pt x="1189" y="3150"/>
                    </a:cubicBezTo>
                    <a:close/>
                    <a:moveTo>
                      <a:pt x="167" y="1"/>
                    </a:moveTo>
                    <a:cubicBezTo>
                      <a:pt x="167" y="1"/>
                      <a:pt x="0" y="84"/>
                      <a:pt x="0" y="126"/>
                    </a:cubicBezTo>
                    <a:cubicBezTo>
                      <a:pt x="0" y="418"/>
                      <a:pt x="42" y="689"/>
                      <a:pt x="125" y="981"/>
                    </a:cubicBezTo>
                    <a:cubicBezTo>
                      <a:pt x="188" y="1231"/>
                      <a:pt x="271" y="1503"/>
                      <a:pt x="355" y="1753"/>
                    </a:cubicBezTo>
                    <a:cubicBezTo>
                      <a:pt x="522" y="2295"/>
                      <a:pt x="751" y="2796"/>
                      <a:pt x="1064" y="3255"/>
                    </a:cubicBezTo>
                    <a:cubicBezTo>
                      <a:pt x="1064" y="3255"/>
                      <a:pt x="1165" y="3197"/>
                      <a:pt x="1187" y="3166"/>
                    </a:cubicBezTo>
                    <a:lnTo>
                      <a:pt x="1187" y="3166"/>
                    </a:lnTo>
                    <a:cubicBezTo>
                      <a:pt x="1188" y="3167"/>
                      <a:pt x="1188" y="3169"/>
                      <a:pt x="1189" y="3171"/>
                    </a:cubicBezTo>
                    <a:lnTo>
                      <a:pt x="1189" y="3162"/>
                    </a:lnTo>
                    <a:lnTo>
                      <a:pt x="1189" y="3162"/>
                    </a:lnTo>
                    <a:cubicBezTo>
                      <a:pt x="1188" y="3163"/>
                      <a:pt x="1188" y="3164"/>
                      <a:pt x="1187" y="3166"/>
                    </a:cubicBezTo>
                    <a:lnTo>
                      <a:pt x="1187" y="3166"/>
                    </a:lnTo>
                    <a:cubicBezTo>
                      <a:pt x="979" y="2646"/>
                      <a:pt x="730" y="2126"/>
                      <a:pt x="563" y="1607"/>
                    </a:cubicBezTo>
                    <a:cubicBezTo>
                      <a:pt x="480" y="1336"/>
                      <a:pt x="396" y="1085"/>
                      <a:pt x="334" y="814"/>
                    </a:cubicBezTo>
                    <a:cubicBezTo>
                      <a:pt x="271" y="564"/>
                      <a:pt x="250" y="25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566" name="Google Shape;2566;p29"/>
          <p:cNvGrpSpPr/>
          <p:nvPr/>
        </p:nvGrpSpPr>
        <p:grpSpPr>
          <a:xfrm>
            <a:off x="11485863" y="956653"/>
            <a:ext cx="1699601" cy="1032416"/>
            <a:chOff x="7154175" y="717490"/>
            <a:chExt cx="1274701" cy="774312"/>
          </a:xfrm>
        </p:grpSpPr>
        <p:grpSp>
          <p:nvGrpSpPr>
            <p:cNvPr id="2567" name="Google Shape;2567;p29"/>
            <p:cNvGrpSpPr/>
            <p:nvPr/>
          </p:nvGrpSpPr>
          <p:grpSpPr>
            <a:xfrm>
              <a:off x="7154175" y="1283675"/>
              <a:ext cx="1274701" cy="208127"/>
              <a:chOff x="7154175" y="1055075"/>
              <a:chExt cx="1274701" cy="208127"/>
            </a:xfrm>
          </p:grpSpPr>
          <p:sp>
            <p:nvSpPr>
              <p:cNvPr id="2568" name="Google Shape;2568;p29"/>
              <p:cNvSpPr/>
              <p:nvPr/>
            </p:nvSpPr>
            <p:spPr>
              <a:xfrm>
                <a:off x="7154175" y="1137500"/>
                <a:ext cx="1274701" cy="125702"/>
              </a:xfrm>
              <a:custGeom>
                <a:avLst/>
                <a:gdLst/>
                <a:ahLst/>
                <a:cxnLst/>
                <a:rect l="l" t="t" r="r" b="b"/>
                <a:pathLst>
                  <a:path w="33426" h="2167" extrusionOk="0">
                    <a:moveTo>
                      <a:pt x="0" y="0"/>
                    </a:moveTo>
                    <a:lnTo>
                      <a:pt x="0" y="621"/>
                    </a:lnTo>
                    <a:lnTo>
                      <a:pt x="33426" y="2166"/>
                    </a:lnTo>
                    <a:lnTo>
                      <a:pt x="33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69" name="Google Shape;2569;p29"/>
              <p:cNvSpPr/>
              <p:nvPr/>
            </p:nvSpPr>
            <p:spPr>
              <a:xfrm>
                <a:off x="7154175" y="1055075"/>
                <a:ext cx="1274700" cy="82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70" name="Google Shape;2570;p29"/>
            <p:cNvGrpSpPr/>
            <p:nvPr/>
          </p:nvGrpSpPr>
          <p:grpSpPr>
            <a:xfrm>
              <a:off x="7791730" y="717627"/>
              <a:ext cx="579356" cy="566052"/>
              <a:chOff x="791550" y="2156375"/>
              <a:chExt cx="1145425" cy="1118900"/>
            </a:xfrm>
          </p:grpSpPr>
          <p:sp>
            <p:nvSpPr>
              <p:cNvPr id="2571" name="Google Shape;2571;p29"/>
              <p:cNvSpPr/>
              <p:nvPr/>
            </p:nvSpPr>
            <p:spPr>
              <a:xfrm>
                <a:off x="791550" y="2228725"/>
                <a:ext cx="242350" cy="1046550"/>
              </a:xfrm>
              <a:custGeom>
                <a:avLst/>
                <a:gdLst/>
                <a:ahLst/>
                <a:cxnLst/>
                <a:rect l="l" t="t" r="r" b="b"/>
                <a:pathLst>
                  <a:path w="9694" h="41862" extrusionOk="0">
                    <a:moveTo>
                      <a:pt x="0" y="0"/>
                    </a:moveTo>
                    <a:lnTo>
                      <a:pt x="0" y="41862"/>
                    </a:lnTo>
                    <a:lnTo>
                      <a:pt x="9694" y="41862"/>
                    </a:lnTo>
                    <a:lnTo>
                      <a:pt x="96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2" name="Google Shape;2572;p29"/>
              <p:cNvSpPr/>
              <p:nvPr/>
            </p:nvSpPr>
            <p:spPr>
              <a:xfrm>
                <a:off x="791550" y="2428875"/>
                <a:ext cx="242350" cy="645050"/>
              </a:xfrm>
              <a:custGeom>
                <a:avLst/>
                <a:gdLst/>
                <a:ahLst/>
                <a:cxnLst/>
                <a:rect l="l" t="t" r="r" b="b"/>
                <a:pathLst>
                  <a:path w="9694" h="25802" extrusionOk="0">
                    <a:moveTo>
                      <a:pt x="0" y="0"/>
                    </a:moveTo>
                    <a:lnTo>
                      <a:pt x="0" y="25802"/>
                    </a:lnTo>
                    <a:lnTo>
                      <a:pt x="9694" y="25802"/>
                    </a:lnTo>
                    <a:lnTo>
                      <a:pt x="969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3" name="Google Shape;2573;p29"/>
              <p:cNvSpPr/>
              <p:nvPr/>
            </p:nvSpPr>
            <p:spPr>
              <a:xfrm>
                <a:off x="1033875" y="2323975"/>
                <a:ext cx="118200" cy="951300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38052" extrusionOk="0">
                    <a:moveTo>
                      <a:pt x="1" y="0"/>
                    </a:moveTo>
                    <a:lnTo>
                      <a:pt x="1" y="38052"/>
                    </a:lnTo>
                    <a:lnTo>
                      <a:pt x="4727" y="38052"/>
                    </a:lnTo>
                    <a:lnTo>
                      <a:pt x="472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4" name="Google Shape;2574;p29"/>
              <p:cNvSpPr/>
              <p:nvPr/>
            </p:nvSpPr>
            <p:spPr>
              <a:xfrm>
                <a:off x="1152050" y="2156375"/>
                <a:ext cx="184475" cy="1118900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44756" extrusionOk="0">
                    <a:moveTo>
                      <a:pt x="0" y="1"/>
                    </a:moveTo>
                    <a:lnTo>
                      <a:pt x="0" y="44756"/>
                    </a:lnTo>
                    <a:lnTo>
                      <a:pt x="7379" y="44756"/>
                    </a:lnTo>
                    <a:lnTo>
                      <a:pt x="737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5" name="Google Shape;2575;p29"/>
              <p:cNvSpPr/>
              <p:nvPr/>
            </p:nvSpPr>
            <p:spPr>
              <a:xfrm>
                <a:off x="1336500" y="2228725"/>
                <a:ext cx="232725" cy="1046550"/>
              </a:xfrm>
              <a:custGeom>
                <a:avLst/>
                <a:gdLst/>
                <a:ahLst/>
                <a:cxnLst/>
                <a:rect l="l" t="t" r="r" b="b"/>
                <a:pathLst>
                  <a:path w="9309" h="41862" extrusionOk="0">
                    <a:moveTo>
                      <a:pt x="1" y="0"/>
                    </a:moveTo>
                    <a:lnTo>
                      <a:pt x="1" y="41862"/>
                    </a:lnTo>
                    <a:lnTo>
                      <a:pt x="9309" y="41862"/>
                    </a:lnTo>
                    <a:lnTo>
                      <a:pt x="93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6" name="Google Shape;2576;p29"/>
              <p:cNvSpPr/>
              <p:nvPr/>
            </p:nvSpPr>
            <p:spPr>
              <a:xfrm>
                <a:off x="1395600" y="2450575"/>
                <a:ext cx="114550" cy="601650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24066" extrusionOk="0">
                    <a:moveTo>
                      <a:pt x="0" y="0"/>
                    </a:moveTo>
                    <a:lnTo>
                      <a:pt x="0" y="24066"/>
                    </a:lnTo>
                    <a:lnTo>
                      <a:pt x="4582" y="24066"/>
                    </a:lnTo>
                    <a:lnTo>
                      <a:pt x="45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7" name="Google Shape;2577;p29"/>
              <p:cNvSpPr/>
              <p:nvPr/>
            </p:nvSpPr>
            <p:spPr>
              <a:xfrm>
                <a:off x="1395600" y="3113700"/>
                <a:ext cx="114550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1641" extrusionOk="0">
                    <a:moveTo>
                      <a:pt x="0" y="0"/>
                    </a:moveTo>
                    <a:lnTo>
                      <a:pt x="0" y="1640"/>
                    </a:lnTo>
                    <a:lnTo>
                      <a:pt x="4582" y="1640"/>
                    </a:lnTo>
                    <a:lnTo>
                      <a:pt x="45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8" name="Google Shape;2578;p29"/>
              <p:cNvSpPr/>
              <p:nvPr/>
            </p:nvSpPr>
            <p:spPr>
              <a:xfrm>
                <a:off x="1152050" y="2228725"/>
                <a:ext cx="184475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3811" extrusionOk="0">
                    <a:moveTo>
                      <a:pt x="0" y="0"/>
                    </a:moveTo>
                    <a:lnTo>
                      <a:pt x="0" y="3810"/>
                    </a:lnTo>
                    <a:lnTo>
                      <a:pt x="7379" y="3810"/>
                    </a:lnTo>
                    <a:lnTo>
                      <a:pt x="737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9" name="Google Shape;2579;p29"/>
              <p:cNvSpPr/>
              <p:nvPr/>
            </p:nvSpPr>
            <p:spPr>
              <a:xfrm>
                <a:off x="1152050" y="2715825"/>
                <a:ext cx="184475" cy="358100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14324" extrusionOk="0">
                    <a:moveTo>
                      <a:pt x="0" y="0"/>
                    </a:moveTo>
                    <a:lnTo>
                      <a:pt x="0" y="14324"/>
                    </a:lnTo>
                    <a:lnTo>
                      <a:pt x="7379" y="14324"/>
                    </a:lnTo>
                    <a:lnTo>
                      <a:pt x="737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0" name="Google Shape;2580;p29"/>
              <p:cNvSpPr/>
              <p:nvPr/>
            </p:nvSpPr>
            <p:spPr>
              <a:xfrm>
                <a:off x="1033875" y="2592825"/>
                <a:ext cx="118200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4921" extrusionOk="0">
                    <a:moveTo>
                      <a:pt x="1" y="1"/>
                    </a:moveTo>
                    <a:lnTo>
                      <a:pt x="1" y="4920"/>
                    </a:lnTo>
                    <a:lnTo>
                      <a:pt x="4727" y="4920"/>
                    </a:lnTo>
                    <a:lnTo>
                      <a:pt x="472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1" name="Google Shape;2581;p29"/>
              <p:cNvSpPr/>
              <p:nvPr/>
            </p:nvSpPr>
            <p:spPr>
              <a:xfrm>
                <a:off x="1067650" y="2806250"/>
                <a:ext cx="50650" cy="288175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1527" extrusionOk="0">
                    <a:moveTo>
                      <a:pt x="0" y="0"/>
                    </a:moveTo>
                    <a:lnTo>
                      <a:pt x="0" y="11527"/>
                    </a:lnTo>
                    <a:lnTo>
                      <a:pt x="2026" y="11527"/>
                    </a:lnTo>
                    <a:lnTo>
                      <a:pt x="20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2" name="Google Shape;2582;p29"/>
              <p:cNvSpPr/>
              <p:nvPr/>
            </p:nvSpPr>
            <p:spPr>
              <a:xfrm>
                <a:off x="1569200" y="2323975"/>
                <a:ext cx="264075" cy="951300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38052" extrusionOk="0">
                    <a:moveTo>
                      <a:pt x="1" y="0"/>
                    </a:moveTo>
                    <a:lnTo>
                      <a:pt x="1" y="38052"/>
                    </a:lnTo>
                    <a:lnTo>
                      <a:pt x="10563" y="38052"/>
                    </a:lnTo>
                    <a:lnTo>
                      <a:pt x="105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3" name="Google Shape;2583;p29"/>
              <p:cNvSpPr/>
              <p:nvPr/>
            </p:nvSpPr>
            <p:spPr>
              <a:xfrm>
                <a:off x="1833250" y="2228725"/>
                <a:ext cx="103725" cy="10465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41862" extrusionOk="0">
                    <a:moveTo>
                      <a:pt x="1" y="0"/>
                    </a:moveTo>
                    <a:lnTo>
                      <a:pt x="1" y="41862"/>
                    </a:lnTo>
                    <a:lnTo>
                      <a:pt x="4148" y="41862"/>
                    </a:lnTo>
                    <a:lnTo>
                      <a:pt x="41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4" name="Google Shape;2584;p29"/>
              <p:cNvSpPr/>
              <p:nvPr/>
            </p:nvSpPr>
            <p:spPr>
              <a:xfrm>
                <a:off x="1569200" y="2450575"/>
                <a:ext cx="264075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10563" y="2846"/>
                    </a:lnTo>
                    <a:lnTo>
                      <a:pt x="105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5" name="Google Shape;2585;p29"/>
              <p:cNvSpPr/>
              <p:nvPr/>
            </p:nvSpPr>
            <p:spPr>
              <a:xfrm>
                <a:off x="1569200" y="2592825"/>
                <a:ext cx="264075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2847" extrusionOk="0">
                    <a:moveTo>
                      <a:pt x="1" y="1"/>
                    </a:moveTo>
                    <a:lnTo>
                      <a:pt x="1" y="2846"/>
                    </a:lnTo>
                    <a:lnTo>
                      <a:pt x="10563" y="2846"/>
                    </a:lnTo>
                    <a:lnTo>
                      <a:pt x="105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86" name="Google Shape;2586;p29"/>
            <p:cNvGrpSpPr/>
            <p:nvPr/>
          </p:nvGrpSpPr>
          <p:grpSpPr>
            <a:xfrm>
              <a:off x="7211965" y="717490"/>
              <a:ext cx="579343" cy="566026"/>
              <a:chOff x="8817561" y="3596620"/>
              <a:chExt cx="650143" cy="635200"/>
            </a:xfrm>
          </p:grpSpPr>
          <p:grpSp>
            <p:nvGrpSpPr>
              <p:cNvPr id="2587" name="Google Shape;2587;p29"/>
              <p:cNvGrpSpPr/>
              <p:nvPr/>
            </p:nvGrpSpPr>
            <p:grpSpPr>
              <a:xfrm>
                <a:off x="8817561" y="3596620"/>
                <a:ext cx="650143" cy="635200"/>
                <a:chOff x="791550" y="2156375"/>
                <a:chExt cx="1145425" cy="1118900"/>
              </a:xfrm>
            </p:grpSpPr>
            <p:sp>
              <p:nvSpPr>
                <p:cNvPr id="2588" name="Google Shape;2588;p29"/>
                <p:cNvSpPr/>
                <p:nvPr/>
              </p:nvSpPr>
              <p:spPr>
                <a:xfrm>
                  <a:off x="791550" y="2228725"/>
                  <a:ext cx="242350" cy="10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4" h="41862" extrusionOk="0">
                      <a:moveTo>
                        <a:pt x="0" y="0"/>
                      </a:moveTo>
                      <a:lnTo>
                        <a:pt x="0" y="41862"/>
                      </a:lnTo>
                      <a:lnTo>
                        <a:pt x="9694" y="41862"/>
                      </a:lnTo>
                      <a:lnTo>
                        <a:pt x="96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89" name="Google Shape;2589;p29"/>
                <p:cNvSpPr/>
                <p:nvPr/>
              </p:nvSpPr>
              <p:spPr>
                <a:xfrm>
                  <a:off x="791550" y="2428875"/>
                  <a:ext cx="242350" cy="64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4" h="25802" extrusionOk="0">
                      <a:moveTo>
                        <a:pt x="0" y="0"/>
                      </a:moveTo>
                      <a:lnTo>
                        <a:pt x="0" y="25802"/>
                      </a:lnTo>
                      <a:lnTo>
                        <a:pt x="9694" y="25802"/>
                      </a:lnTo>
                      <a:lnTo>
                        <a:pt x="96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90" name="Google Shape;2590;p29"/>
                <p:cNvSpPr/>
                <p:nvPr/>
              </p:nvSpPr>
              <p:spPr>
                <a:xfrm>
                  <a:off x="1033875" y="2323975"/>
                  <a:ext cx="118200" cy="95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8" h="38052" extrusionOk="0">
                      <a:moveTo>
                        <a:pt x="1" y="0"/>
                      </a:moveTo>
                      <a:lnTo>
                        <a:pt x="1" y="38052"/>
                      </a:lnTo>
                      <a:lnTo>
                        <a:pt x="4727" y="38052"/>
                      </a:lnTo>
                      <a:lnTo>
                        <a:pt x="472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91" name="Google Shape;2591;p29"/>
                <p:cNvSpPr/>
                <p:nvPr/>
              </p:nvSpPr>
              <p:spPr>
                <a:xfrm>
                  <a:off x="1152050" y="2156375"/>
                  <a:ext cx="184475" cy="111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" h="44756" extrusionOk="0">
                      <a:moveTo>
                        <a:pt x="0" y="1"/>
                      </a:moveTo>
                      <a:lnTo>
                        <a:pt x="0" y="44756"/>
                      </a:lnTo>
                      <a:lnTo>
                        <a:pt x="7379" y="44756"/>
                      </a:lnTo>
                      <a:lnTo>
                        <a:pt x="737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92" name="Google Shape;2592;p29"/>
                <p:cNvSpPr/>
                <p:nvPr/>
              </p:nvSpPr>
              <p:spPr>
                <a:xfrm>
                  <a:off x="1336500" y="2228725"/>
                  <a:ext cx="232725" cy="10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9" h="41862" extrusionOk="0">
                      <a:moveTo>
                        <a:pt x="1" y="0"/>
                      </a:moveTo>
                      <a:lnTo>
                        <a:pt x="1" y="41862"/>
                      </a:lnTo>
                      <a:lnTo>
                        <a:pt x="9309" y="41862"/>
                      </a:lnTo>
                      <a:lnTo>
                        <a:pt x="930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93" name="Google Shape;2593;p29"/>
                <p:cNvSpPr/>
                <p:nvPr/>
              </p:nvSpPr>
              <p:spPr>
                <a:xfrm>
                  <a:off x="1395600" y="3113700"/>
                  <a:ext cx="114550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2" h="1641" extrusionOk="0">
                      <a:moveTo>
                        <a:pt x="0" y="0"/>
                      </a:moveTo>
                      <a:lnTo>
                        <a:pt x="0" y="1640"/>
                      </a:lnTo>
                      <a:lnTo>
                        <a:pt x="4582" y="1640"/>
                      </a:lnTo>
                      <a:lnTo>
                        <a:pt x="458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94" name="Google Shape;2594;p29"/>
                <p:cNvSpPr/>
                <p:nvPr/>
              </p:nvSpPr>
              <p:spPr>
                <a:xfrm>
                  <a:off x="1152050" y="2228725"/>
                  <a:ext cx="184475" cy="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" h="3811" extrusionOk="0">
                      <a:moveTo>
                        <a:pt x="0" y="0"/>
                      </a:moveTo>
                      <a:lnTo>
                        <a:pt x="0" y="3810"/>
                      </a:lnTo>
                      <a:lnTo>
                        <a:pt x="7379" y="3810"/>
                      </a:lnTo>
                      <a:lnTo>
                        <a:pt x="737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95" name="Google Shape;2595;p29"/>
                <p:cNvSpPr/>
                <p:nvPr/>
              </p:nvSpPr>
              <p:spPr>
                <a:xfrm>
                  <a:off x="1152050" y="2715825"/>
                  <a:ext cx="184475" cy="35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" h="14324" extrusionOk="0">
                      <a:moveTo>
                        <a:pt x="0" y="0"/>
                      </a:moveTo>
                      <a:lnTo>
                        <a:pt x="0" y="14324"/>
                      </a:lnTo>
                      <a:lnTo>
                        <a:pt x="7379" y="14324"/>
                      </a:lnTo>
                      <a:lnTo>
                        <a:pt x="737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96" name="Google Shape;2596;p29"/>
                <p:cNvSpPr/>
                <p:nvPr/>
              </p:nvSpPr>
              <p:spPr>
                <a:xfrm>
                  <a:off x="1033875" y="2398708"/>
                  <a:ext cx="118200" cy="12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8" h="4921" extrusionOk="0">
                      <a:moveTo>
                        <a:pt x="1" y="1"/>
                      </a:moveTo>
                      <a:lnTo>
                        <a:pt x="1" y="4920"/>
                      </a:lnTo>
                      <a:lnTo>
                        <a:pt x="4727" y="4920"/>
                      </a:lnTo>
                      <a:lnTo>
                        <a:pt x="472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97" name="Google Shape;2597;p29"/>
                <p:cNvSpPr/>
                <p:nvPr/>
              </p:nvSpPr>
              <p:spPr>
                <a:xfrm>
                  <a:off x="1569200" y="2323975"/>
                  <a:ext cx="264075" cy="95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3" h="38052" extrusionOk="0">
                      <a:moveTo>
                        <a:pt x="1" y="0"/>
                      </a:moveTo>
                      <a:lnTo>
                        <a:pt x="1" y="38052"/>
                      </a:lnTo>
                      <a:lnTo>
                        <a:pt x="10563" y="38052"/>
                      </a:lnTo>
                      <a:lnTo>
                        <a:pt x="1056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98" name="Google Shape;2598;p29"/>
                <p:cNvSpPr/>
                <p:nvPr/>
              </p:nvSpPr>
              <p:spPr>
                <a:xfrm>
                  <a:off x="1833250" y="2228725"/>
                  <a:ext cx="103725" cy="10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9" h="41862" extrusionOk="0">
                      <a:moveTo>
                        <a:pt x="1" y="0"/>
                      </a:moveTo>
                      <a:lnTo>
                        <a:pt x="1" y="41862"/>
                      </a:lnTo>
                      <a:lnTo>
                        <a:pt x="4148" y="41862"/>
                      </a:lnTo>
                      <a:lnTo>
                        <a:pt x="414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99" name="Google Shape;2599;p29"/>
                <p:cNvSpPr/>
                <p:nvPr/>
              </p:nvSpPr>
              <p:spPr>
                <a:xfrm>
                  <a:off x="1569200" y="2450575"/>
                  <a:ext cx="264075" cy="7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3" h="2846" extrusionOk="0">
                      <a:moveTo>
                        <a:pt x="1" y="0"/>
                      </a:moveTo>
                      <a:lnTo>
                        <a:pt x="1" y="2846"/>
                      </a:lnTo>
                      <a:lnTo>
                        <a:pt x="10563" y="2846"/>
                      </a:lnTo>
                      <a:lnTo>
                        <a:pt x="1056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00" name="Google Shape;2600;p29"/>
                <p:cNvSpPr/>
                <p:nvPr/>
              </p:nvSpPr>
              <p:spPr>
                <a:xfrm>
                  <a:off x="1569200" y="2592825"/>
                  <a:ext cx="264075" cy="7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3" h="2847" extrusionOk="0">
                      <a:moveTo>
                        <a:pt x="1" y="1"/>
                      </a:moveTo>
                      <a:lnTo>
                        <a:pt x="1" y="2846"/>
                      </a:lnTo>
                      <a:lnTo>
                        <a:pt x="10563" y="2846"/>
                      </a:lnTo>
                      <a:lnTo>
                        <a:pt x="1056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601" name="Google Shape;2601;p29"/>
              <p:cNvSpPr/>
              <p:nvPr/>
            </p:nvSpPr>
            <p:spPr>
              <a:xfrm>
                <a:off x="9160419" y="3691769"/>
                <a:ext cx="65019" cy="23290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1641" extrusionOk="0">
                    <a:moveTo>
                      <a:pt x="0" y="0"/>
                    </a:moveTo>
                    <a:lnTo>
                      <a:pt x="0" y="1640"/>
                    </a:lnTo>
                    <a:lnTo>
                      <a:pt x="4582" y="1640"/>
                    </a:lnTo>
                    <a:lnTo>
                      <a:pt x="45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602" name="Google Shape;2602;p29"/>
              <p:cNvSpPr/>
              <p:nvPr/>
            </p:nvSpPr>
            <p:spPr>
              <a:xfrm>
                <a:off x="9160419" y="3749744"/>
                <a:ext cx="65019" cy="23290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1641" extrusionOk="0">
                    <a:moveTo>
                      <a:pt x="0" y="0"/>
                    </a:moveTo>
                    <a:lnTo>
                      <a:pt x="0" y="1640"/>
                    </a:lnTo>
                    <a:lnTo>
                      <a:pt x="4582" y="1640"/>
                    </a:lnTo>
                    <a:lnTo>
                      <a:pt x="45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603" name="Google Shape;2603;p29"/>
          <p:cNvGrpSpPr/>
          <p:nvPr/>
        </p:nvGrpSpPr>
        <p:grpSpPr>
          <a:xfrm>
            <a:off x="11033191" y="6144746"/>
            <a:ext cx="410684" cy="311561"/>
            <a:chOff x="745065" y="4677252"/>
            <a:chExt cx="308013" cy="233671"/>
          </a:xfrm>
        </p:grpSpPr>
        <p:sp>
          <p:nvSpPr>
            <p:cNvPr id="2604" name="Google Shape;2604;p29"/>
            <p:cNvSpPr/>
            <p:nvPr/>
          </p:nvSpPr>
          <p:spPr>
            <a:xfrm>
              <a:off x="830523" y="4844100"/>
              <a:ext cx="222556" cy="65676"/>
            </a:xfrm>
            <a:custGeom>
              <a:avLst/>
              <a:gdLst/>
              <a:ahLst/>
              <a:cxnLst/>
              <a:rect l="l" t="t" r="r" b="b"/>
              <a:pathLst>
                <a:path w="12079" h="2049" extrusionOk="0">
                  <a:moveTo>
                    <a:pt x="4271" y="0"/>
                  </a:moveTo>
                  <a:lnTo>
                    <a:pt x="0" y="2049"/>
                  </a:lnTo>
                  <a:lnTo>
                    <a:pt x="12078" y="2049"/>
                  </a:lnTo>
                  <a:lnTo>
                    <a:pt x="42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605" name="Google Shape;2605;p29"/>
            <p:cNvGrpSpPr/>
            <p:nvPr/>
          </p:nvGrpSpPr>
          <p:grpSpPr>
            <a:xfrm>
              <a:off x="745065" y="4677252"/>
              <a:ext cx="244411" cy="233671"/>
              <a:chOff x="745065" y="4677252"/>
              <a:chExt cx="244411" cy="233671"/>
            </a:xfrm>
          </p:grpSpPr>
          <p:sp>
            <p:nvSpPr>
              <p:cNvPr id="2606" name="Google Shape;2606;p29"/>
              <p:cNvSpPr/>
              <p:nvPr/>
            </p:nvSpPr>
            <p:spPr>
              <a:xfrm>
                <a:off x="745065" y="4677252"/>
                <a:ext cx="244411" cy="233671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5026" extrusionOk="0">
                    <a:moveTo>
                      <a:pt x="2029" y="1"/>
                    </a:moveTo>
                    <a:lnTo>
                      <a:pt x="1662" y="175"/>
                    </a:lnTo>
                    <a:lnTo>
                      <a:pt x="1450" y="580"/>
                    </a:lnTo>
                    <a:lnTo>
                      <a:pt x="213" y="793"/>
                    </a:lnTo>
                    <a:lnTo>
                      <a:pt x="78" y="1585"/>
                    </a:lnTo>
                    <a:lnTo>
                      <a:pt x="271" y="2165"/>
                    </a:lnTo>
                    <a:lnTo>
                      <a:pt x="0" y="2880"/>
                    </a:lnTo>
                    <a:lnTo>
                      <a:pt x="194" y="3170"/>
                    </a:lnTo>
                    <a:lnTo>
                      <a:pt x="136" y="3440"/>
                    </a:lnTo>
                    <a:lnTo>
                      <a:pt x="0" y="3711"/>
                    </a:lnTo>
                    <a:lnTo>
                      <a:pt x="522" y="4484"/>
                    </a:lnTo>
                    <a:lnTo>
                      <a:pt x="947" y="4368"/>
                    </a:lnTo>
                    <a:lnTo>
                      <a:pt x="1372" y="4523"/>
                    </a:lnTo>
                    <a:lnTo>
                      <a:pt x="1759" y="4967"/>
                    </a:lnTo>
                    <a:lnTo>
                      <a:pt x="3672" y="5025"/>
                    </a:lnTo>
                    <a:lnTo>
                      <a:pt x="4213" y="4426"/>
                    </a:lnTo>
                    <a:lnTo>
                      <a:pt x="4329" y="4001"/>
                    </a:lnTo>
                    <a:lnTo>
                      <a:pt x="4967" y="3576"/>
                    </a:lnTo>
                    <a:lnTo>
                      <a:pt x="5257" y="2590"/>
                    </a:lnTo>
                    <a:lnTo>
                      <a:pt x="5063" y="2378"/>
                    </a:lnTo>
                    <a:lnTo>
                      <a:pt x="5160" y="2107"/>
                    </a:lnTo>
                    <a:lnTo>
                      <a:pt x="4754" y="1585"/>
                    </a:lnTo>
                    <a:lnTo>
                      <a:pt x="4754" y="851"/>
                    </a:lnTo>
                    <a:lnTo>
                      <a:pt x="4271" y="561"/>
                    </a:lnTo>
                    <a:lnTo>
                      <a:pt x="3827" y="387"/>
                    </a:lnTo>
                    <a:lnTo>
                      <a:pt x="324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607" name="Google Shape;2607;p29"/>
              <p:cNvSpPr/>
              <p:nvPr/>
            </p:nvSpPr>
            <p:spPr>
              <a:xfrm>
                <a:off x="762128" y="4709611"/>
                <a:ext cx="105166" cy="84477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817" extrusionOk="0">
                    <a:moveTo>
                      <a:pt x="1334" y="0"/>
                    </a:moveTo>
                    <a:lnTo>
                      <a:pt x="522" y="271"/>
                    </a:lnTo>
                    <a:lnTo>
                      <a:pt x="252" y="580"/>
                    </a:lnTo>
                    <a:lnTo>
                      <a:pt x="812" y="561"/>
                    </a:lnTo>
                    <a:lnTo>
                      <a:pt x="1237" y="696"/>
                    </a:lnTo>
                    <a:lnTo>
                      <a:pt x="1315" y="1392"/>
                    </a:lnTo>
                    <a:lnTo>
                      <a:pt x="1121" y="1160"/>
                    </a:lnTo>
                    <a:lnTo>
                      <a:pt x="406" y="677"/>
                    </a:lnTo>
                    <a:lnTo>
                      <a:pt x="136" y="812"/>
                    </a:lnTo>
                    <a:lnTo>
                      <a:pt x="0" y="1218"/>
                    </a:lnTo>
                    <a:lnTo>
                      <a:pt x="406" y="1817"/>
                    </a:lnTo>
                    <a:lnTo>
                      <a:pt x="1624" y="1546"/>
                    </a:lnTo>
                    <a:lnTo>
                      <a:pt x="2261" y="1585"/>
                    </a:lnTo>
                    <a:lnTo>
                      <a:pt x="2261" y="1585"/>
                    </a:lnTo>
                    <a:lnTo>
                      <a:pt x="2165" y="1450"/>
                    </a:lnTo>
                    <a:cubicBezTo>
                      <a:pt x="2165" y="1450"/>
                      <a:pt x="1624" y="1102"/>
                      <a:pt x="1604" y="1063"/>
                    </a:cubicBezTo>
                    <a:cubicBezTo>
                      <a:pt x="1585" y="1044"/>
                      <a:pt x="1411" y="368"/>
                      <a:pt x="1411" y="368"/>
                    </a:cubicBezTo>
                    <a:lnTo>
                      <a:pt x="1411" y="368"/>
                    </a:lnTo>
                    <a:lnTo>
                      <a:pt x="1778" y="580"/>
                    </a:lnTo>
                    <a:lnTo>
                      <a:pt x="13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608" name="Google Shape;2608;p29"/>
              <p:cNvSpPr/>
              <p:nvPr/>
            </p:nvSpPr>
            <p:spPr>
              <a:xfrm>
                <a:off x="802577" y="4801248"/>
                <a:ext cx="119532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571" h="1180" extrusionOk="0">
                    <a:moveTo>
                      <a:pt x="1643" y="0"/>
                    </a:moveTo>
                    <a:lnTo>
                      <a:pt x="503" y="194"/>
                    </a:lnTo>
                    <a:lnTo>
                      <a:pt x="0" y="658"/>
                    </a:lnTo>
                    <a:lnTo>
                      <a:pt x="831" y="329"/>
                    </a:lnTo>
                    <a:lnTo>
                      <a:pt x="1391" y="348"/>
                    </a:lnTo>
                    <a:lnTo>
                      <a:pt x="1391" y="600"/>
                    </a:lnTo>
                    <a:lnTo>
                      <a:pt x="1198" y="1005"/>
                    </a:lnTo>
                    <a:lnTo>
                      <a:pt x="947" y="1179"/>
                    </a:lnTo>
                    <a:lnTo>
                      <a:pt x="1063" y="1179"/>
                    </a:lnTo>
                    <a:lnTo>
                      <a:pt x="2570" y="677"/>
                    </a:lnTo>
                    <a:lnTo>
                      <a:pt x="2435" y="619"/>
                    </a:lnTo>
                    <a:lnTo>
                      <a:pt x="1817" y="619"/>
                    </a:lnTo>
                    <a:lnTo>
                      <a:pt x="1585" y="368"/>
                    </a:lnTo>
                    <a:lnTo>
                      <a:pt x="16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609" name="Google Shape;2609;p29"/>
              <p:cNvSpPr/>
              <p:nvPr/>
            </p:nvSpPr>
            <p:spPr>
              <a:xfrm>
                <a:off x="835819" y="4687155"/>
                <a:ext cx="53931" cy="37752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12" extrusionOk="0">
                    <a:moveTo>
                      <a:pt x="522" y="0"/>
                    </a:moveTo>
                    <a:lnTo>
                      <a:pt x="464" y="116"/>
                    </a:lnTo>
                    <a:lnTo>
                      <a:pt x="966" y="580"/>
                    </a:lnTo>
                    <a:lnTo>
                      <a:pt x="193" y="20"/>
                    </a:lnTo>
                    <a:lnTo>
                      <a:pt x="0" y="309"/>
                    </a:lnTo>
                    <a:lnTo>
                      <a:pt x="329" y="483"/>
                    </a:lnTo>
                    <a:lnTo>
                      <a:pt x="1102" y="812"/>
                    </a:lnTo>
                    <a:lnTo>
                      <a:pt x="1160" y="677"/>
                    </a:lnTo>
                    <a:lnTo>
                      <a:pt x="870" y="174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610" name="Google Shape;2610;p29"/>
              <p:cNvSpPr/>
              <p:nvPr/>
            </p:nvSpPr>
            <p:spPr>
              <a:xfrm>
                <a:off x="904070" y="4724861"/>
                <a:ext cx="40495" cy="18922"/>
              </a:xfrm>
              <a:custGeom>
                <a:avLst/>
                <a:gdLst/>
                <a:ahLst/>
                <a:cxnLst/>
                <a:rect l="l" t="t" r="r" b="b"/>
                <a:pathLst>
                  <a:path w="871" h="407" extrusionOk="0">
                    <a:moveTo>
                      <a:pt x="175" y="1"/>
                    </a:moveTo>
                    <a:lnTo>
                      <a:pt x="1" y="136"/>
                    </a:lnTo>
                    <a:lnTo>
                      <a:pt x="175" y="329"/>
                    </a:lnTo>
                    <a:lnTo>
                      <a:pt x="870" y="407"/>
                    </a:lnTo>
                    <a:lnTo>
                      <a:pt x="870" y="407"/>
                    </a:lnTo>
                    <a:lnTo>
                      <a:pt x="1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611" name="Google Shape;2611;p29"/>
              <p:cNvSpPr/>
              <p:nvPr/>
            </p:nvSpPr>
            <p:spPr>
              <a:xfrm>
                <a:off x="874454" y="4729370"/>
                <a:ext cx="76387" cy="99773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2146" extrusionOk="0">
                    <a:moveTo>
                      <a:pt x="232" y="1"/>
                    </a:moveTo>
                    <a:lnTo>
                      <a:pt x="0" y="484"/>
                    </a:lnTo>
                    <a:lnTo>
                      <a:pt x="560" y="1450"/>
                    </a:lnTo>
                    <a:lnTo>
                      <a:pt x="560" y="1740"/>
                    </a:lnTo>
                    <a:lnTo>
                      <a:pt x="1333" y="2146"/>
                    </a:lnTo>
                    <a:lnTo>
                      <a:pt x="1643" y="1701"/>
                    </a:lnTo>
                    <a:lnTo>
                      <a:pt x="1546" y="1179"/>
                    </a:lnTo>
                    <a:lnTo>
                      <a:pt x="1372" y="1392"/>
                    </a:lnTo>
                    <a:lnTo>
                      <a:pt x="870" y="967"/>
                    </a:lnTo>
                    <a:lnTo>
                      <a:pt x="425" y="793"/>
                    </a:lnTo>
                    <a:lnTo>
                      <a:pt x="3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612" name="Google Shape;2612;p29"/>
          <p:cNvSpPr txBox="1">
            <a:spLocks noGrp="1"/>
          </p:cNvSpPr>
          <p:nvPr>
            <p:ph type="title"/>
          </p:nvPr>
        </p:nvSpPr>
        <p:spPr>
          <a:xfrm>
            <a:off x="960000" y="702167"/>
            <a:ext cx="10272000" cy="546000"/>
          </a:xfrm>
          <a:prstGeom prst="rect">
            <a:avLst/>
          </a:prstGeom>
        </p:spPr>
        <p:txBody>
          <a:bodyPr spcFirstLastPara="1" wrap="square" lIns="91380" tIns="91380" rIns="91380" bIns="9138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62884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4"/>
          <p:cNvSpPr/>
          <p:nvPr/>
        </p:nvSpPr>
        <p:spPr>
          <a:xfrm>
            <a:off x="-267" y="6144744"/>
            <a:ext cx="12192029" cy="758705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3" name="Google Shape;903;p14"/>
          <p:cNvSpPr/>
          <p:nvPr/>
        </p:nvSpPr>
        <p:spPr>
          <a:xfrm flipH="1">
            <a:off x="-38283" y="6482533"/>
            <a:ext cx="12230000" cy="420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4" name="Google Shape;904;p14"/>
          <p:cNvSpPr/>
          <p:nvPr/>
        </p:nvSpPr>
        <p:spPr>
          <a:xfrm>
            <a:off x="-230" y="2"/>
            <a:ext cx="12191972" cy="593331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r>
              <a:rPr lang="en">
                <a:solidFill>
                  <a:prstClr val="black"/>
                </a:solidFill>
              </a:rPr>
              <a:t> </a:t>
            </a:r>
            <a:endParaRPr>
              <a:solidFill>
                <a:prstClr val="black"/>
              </a:solidFill>
            </a:endParaRPr>
          </a:p>
        </p:txBody>
      </p:sp>
      <p:grpSp>
        <p:nvGrpSpPr>
          <p:cNvPr id="905" name="Google Shape;905;p14"/>
          <p:cNvGrpSpPr/>
          <p:nvPr/>
        </p:nvGrpSpPr>
        <p:grpSpPr>
          <a:xfrm>
            <a:off x="3915447" y="-439394"/>
            <a:ext cx="3912311" cy="944411"/>
            <a:chOff x="2375925" y="3297600"/>
            <a:chExt cx="735950" cy="177650"/>
          </a:xfrm>
        </p:grpSpPr>
        <p:sp>
          <p:nvSpPr>
            <p:cNvPr id="906" name="Google Shape;906;p14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12" name="Google Shape;912;p14"/>
          <p:cNvSpPr txBox="1">
            <a:spLocks noGrp="1"/>
          </p:cNvSpPr>
          <p:nvPr>
            <p:ph type="title"/>
          </p:nvPr>
        </p:nvSpPr>
        <p:spPr>
          <a:xfrm>
            <a:off x="3493567" y="4982433"/>
            <a:ext cx="5100800" cy="567600"/>
          </a:xfrm>
          <a:prstGeom prst="rect">
            <a:avLst/>
          </a:prstGeom>
        </p:spPr>
        <p:txBody>
          <a:bodyPr spcFirstLastPara="1" wrap="square" lIns="91380" tIns="91380" rIns="91380" bIns="9138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13" name="Google Shape;913;p14"/>
          <p:cNvSpPr txBox="1">
            <a:spLocks noGrp="1"/>
          </p:cNvSpPr>
          <p:nvPr>
            <p:ph type="subTitle" idx="1"/>
          </p:nvPr>
        </p:nvSpPr>
        <p:spPr>
          <a:xfrm>
            <a:off x="3493467" y="1503000"/>
            <a:ext cx="5100800" cy="2631200"/>
          </a:xfrm>
          <a:prstGeom prst="rect">
            <a:avLst/>
          </a:prstGeom>
        </p:spPr>
        <p:txBody>
          <a:bodyPr spcFirstLastPara="1" wrap="square" lIns="91380" tIns="91380" rIns="91380" bIns="9138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914" name="Google Shape;914;p14"/>
          <p:cNvGrpSpPr/>
          <p:nvPr/>
        </p:nvGrpSpPr>
        <p:grpSpPr>
          <a:xfrm>
            <a:off x="9559850" y="3778528"/>
            <a:ext cx="4095529" cy="2838127"/>
            <a:chOff x="7169846" y="2833891"/>
            <a:chExt cx="3071647" cy="2128595"/>
          </a:xfrm>
        </p:grpSpPr>
        <p:grpSp>
          <p:nvGrpSpPr>
            <p:cNvPr id="915" name="Google Shape;915;p14"/>
            <p:cNvGrpSpPr/>
            <p:nvPr/>
          </p:nvGrpSpPr>
          <p:grpSpPr>
            <a:xfrm>
              <a:off x="7169846" y="2833891"/>
              <a:ext cx="3071647" cy="2128595"/>
              <a:chOff x="6701321" y="2327691"/>
              <a:chExt cx="3071647" cy="2128595"/>
            </a:xfrm>
          </p:grpSpPr>
          <p:sp>
            <p:nvSpPr>
              <p:cNvPr id="916" name="Google Shape;916;p14"/>
              <p:cNvSpPr/>
              <p:nvPr/>
            </p:nvSpPr>
            <p:spPr>
              <a:xfrm>
                <a:off x="6701321" y="4243502"/>
                <a:ext cx="3071647" cy="212784"/>
              </a:xfrm>
              <a:custGeom>
                <a:avLst/>
                <a:gdLst/>
                <a:ahLst/>
                <a:cxnLst/>
                <a:rect l="l" t="t" r="r" b="b"/>
                <a:pathLst>
                  <a:path w="67938" h="5373" extrusionOk="0">
                    <a:moveTo>
                      <a:pt x="67869" y="3837"/>
                    </a:moveTo>
                    <a:cubicBezTo>
                      <a:pt x="67905" y="3847"/>
                      <a:pt x="67927" y="3852"/>
                      <a:pt x="67933" y="3852"/>
                    </a:cubicBezTo>
                    <a:cubicBezTo>
                      <a:pt x="67937" y="3852"/>
                      <a:pt x="67935" y="3850"/>
                      <a:pt x="67925" y="3846"/>
                    </a:cubicBezTo>
                    <a:cubicBezTo>
                      <a:pt x="67919" y="3842"/>
                      <a:pt x="67900" y="3840"/>
                      <a:pt x="67869" y="3837"/>
                    </a:cubicBezTo>
                    <a:close/>
                    <a:moveTo>
                      <a:pt x="54862" y="0"/>
                    </a:moveTo>
                    <a:cubicBezTo>
                      <a:pt x="53722" y="0"/>
                      <a:pt x="0" y="966"/>
                      <a:pt x="0" y="966"/>
                    </a:cubicBezTo>
                    <a:lnTo>
                      <a:pt x="12445" y="5372"/>
                    </a:lnTo>
                    <a:cubicBezTo>
                      <a:pt x="12445" y="5372"/>
                      <a:pt x="61358" y="3828"/>
                      <a:pt x="67332" y="3828"/>
                    </a:cubicBezTo>
                    <a:cubicBezTo>
                      <a:pt x="67600" y="3828"/>
                      <a:pt x="67782" y="3831"/>
                      <a:pt x="67869" y="3837"/>
                    </a:cubicBezTo>
                    <a:lnTo>
                      <a:pt x="67869" y="3837"/>
                    </a:lnTo>
                    <a:cubicBezTo>
                      <a:pt x="66912" y="3575"/>
                      <a:pt x="55935" y="0"/>
                      <a:pt x="548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17" name="Google Shape;917;p14"/>
              <p:cNvSpPr/>
              <p:nvPr/>
            </p:nvSpPr>
            <p:spPr>
              <a:xfrm>
                <a:off x="7748231" y="4131703"/>
                <a:ext cx="874287" cy="38944"/>
              </a:xfrm>
              <a:custGeom>
                <a:avLst/>
                <a:gdLst/>
                <a:ahLst/>
                <a:cxnLst/>
                <a:rect l="l" t="t" r="r" b="b"/>
                <a:pathLst>
                  <a:path w="20407" h="909" extrusionOk="0">
                    <a:moveTo>
                      <a:pt x="13334" y="0"/>
                    </a:moveTo>
                    <a:lnTo>
                      <a:pt x="0" y="618"/>
                    </a:lnTo>
                    <a:lnTo>
                      <a:pt x="2280" y="908"/>
                    </a:lnTo>
                    <a:lnTo>
                      <a:pt x="20407" y="580"/>
                    </a:lnTo>
                    <a:lnTo>
                      <a:pt x="1333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18" name="Google Shape;918;p14"/>
              <p:cNvSpPr/>
              <p:nvPr/>
            </p:nvSpPr>
            <p:spPr>
              <a:xfrm>
                <a:off x="7567735" y="4145755"/>
                <a:ext cx="42243" cy="310522"/>
              </a:xfrm>
              <a:custGeom>
                <a:avLst/>
                <a:gdLst/>
                <a:ahLst/>
                <a:cxnLst/>
                <a:rect l="l" t="t" r="r" b="b"/>
                <a:pathLst>
                  <a:path w="986" h="7248" extrusionOk="0">
                    <a:moveTo>
                      <a:pt x="986" y="1"/>
                    </a:moveTo>
                    <a:lnTo>
                      <a:pt x="0" y="7247"/>
                    </a:lnTo>
                    <a:lnTo>
                      <a:pt x="406" y="7247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19" name="Google Shape;919;p14"/>
              <p:cNvSpPr/>
              <p:nvPr/>
            </p:nvSpPr>
            <p:spPr>
              <a:xfrm>
                <a:off x="7681139" y="2761514"/>
                <a:ext cx="107706" cy="494274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11537" extrusionOk="0">
                    <a:moveTo>
                      <a:pt x="1" y="0"/>
                    </a:moveTo>
                    <a:lnTo>
                      <a:pt x="967" y="11537"/>
                    </a:lnTo>
                    <a:lnTo>
                      <a:pt x="2069" y="11537"/>
                    </a:lnTo>
                    <a:lnTo>
                      <a:pt x="2513" y="0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20" name="Google Shape;920;p14"/>
              <p:cNvSpPr/>
              <p:nvPr/>
            </p:nvSpPr>
            <p:spPr>
              <a:xfrm>
                <a:off x="7680325" y="2762328"/>
                <a:ext cx="53853" cy="49431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1538" extrusionOk="0">
                    <a:moveTo>
                      <a:pt x="1" y="1"/>
                    </a:moveTo>
                    <a:lnTo>
                      <a:pt x="967" y="11537"/>
                    </a:lnTo>
                    <a:lnTo>
                      <a:pt x="1257" y="11537"/>
                    </a:ln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F0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21" name="Google Shape;921;p14"/>
              <p:cNvSpPr/>
              <p:nvPr/>
            </p:nvSpPr>
            <p:spPr>
              <a:xfrm>
                <a:off x="7691936" y="2898096"/>
                <a:ext cx="91940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064" extrusionOk="0">
                    <a:moveTo>
                      <a:pt x="0" y="1"/>
                    </a:moveTo>
                    <a:lnTo>
                      <a:pt x="77" y="1064"/>
                    </a:lnTo>
                    <a:lnTo>
                      <a:pt x="2126" y="542"/>
                    </a:lnTo>
                    <a:lnTo>
                      <a:pt x="2145" y="1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22" name="Google Shape;922;p14"/>
              <p:cNvSpPr/>
              <p:nvPr/>
            </p:nvSpPr>
            <p:spPr>
              <a:xfrm>
                <a:off x="8361693" y="2761514"/>
                <a:ext cx="107663" cy="494274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1537" extrusionOk="0">
                    <a:moveTo>
                      <a:pt x="1" y="0"/>
                    </a:moveTo>
                    <a:lnTo>
                      <a:pt x="967" y="11537"/>
                    </a:lnTo>
                    <a:lnTo>
                      <a:pt x="2068" y="11537"/>
                    </a:lnTo>
                    <a:lnTo>
                      <a:pt x="2513" y="0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23" name="Google Shape;923;p14"/>
              <p:cNvSpPr/>
              <p:nvPr/>
            </p:nvSpPr>
            <p:spPr>
              <a:xfrm>
                <a:off x="8360879" y="2762328"/>
                <a:ext cx="53853" cy="49431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1538" extrusionOk="0">
                    <a:moveTo>
                      <a:pt x="0" y="1"/>
                    </a:moveTo>
                    <a:lnTo>
                      <a:pt x="966" y="11537"/>
                    </a:lnTo>
                    <a:lnTo>
                      <a:pt x="1256" y="11537"/>
                    </a:ln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F0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24" name="Google Shape;924;p14"/>
              <p:cNvSpPr/>
              <p:nvPr/>
            </p:nvSpPr>
            <p:spPr>
              <a:xfrm>
                <a:off x="8372446" y="2898096"/>
                <a:ext cx="91940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064" extrusionOk="0">
                    <a:moveTo>
                      <a:pt x="1" y="1"/>
                    </a:moveTo>
                    <a:lnTo>
                      <a:pt x="78" y="1064"/>
                    </a:lnTo>
                    <a:lnTo>
                      <a:pt x="2126" y="542"/>
                    </a:lnTo>
                    <a:lnTo>
                      <a:pt x="2146" y="1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25" name="Google Shape;925;p14"/>
              <p:cNvSpPr/>
              <p:nvPr/>
            </p:nvSpPr>
            <p:spPr>
              <a:xfrm>
                <a:off x="8279735" y="3319495"/>
                <a:ext cx="108477" cy="837057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9538" extrusionOk="0">
                    <a:moveTo>
                      <a:pt x="0" y="1"/>
                    </a:moveTo>
                    <a:lnTo>
                      <a:pt x="967" y="19538"/>
                    </a:lnTo>
                    <a:lnTo>
                      <a:pt x="2087" y="19538"/>
                    </a:lnTo>
                    <a:lnTo>
                      <a:pt x="25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26" name="Google Shape;926;p14"/>
              <p:cNvSpPr/>
              <p:nvPr/>
            </p:nvSpPr>
            <p:spPr>
              <a:xfrm>
                <a:off x="8279735" y="3320352"/>
                <a:ext cx="53039" cy="837871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9557" extrusionOk="0">
                    <a:moveTo>
                      <a:pt x="0" y="0"/>
                    </a:moveTo>
                    <a:lnTo>
                      <a:pt x="947" y="19556"/>
                    </a:lnTo>
                    <a:lnTo>
                      <a:pt x="1237" y="19556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27" name="Google Shape;927;p14"/>
              <p:cNvSpPr/>
              <p:nvPr/>
            </p:nvSpPr>
            <p:spPr>
              <a:xfrm>
                <a:off x="8282220" y="3382431"/>
                <a:ext cx="103507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1064" extrusionOk="0">
                    <a:moveTo>
                      <a:pt x="0" y="1"/>
                    </a:moveTo>
                    <a:lnTo>
                      <a:pt x="39" y="1063"/>
                    </a:lnTo>
                    <a:lnTo>
                      <a:pt x="2416" y="503"/>
                    </a:lnTo>
                    <a:lnTo>
                      <a:pt x="2416" y="1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28" name="Google Shape;928;p14"/>
              <p:cNvSpPr/>
              <p:nvPr/>
            </p:nvSpPr>
            <p:spPr>
              <a:xfrm>
                <a:off x="7707659" y="3319495"/>
                <a:ext cx="107663" cy="837057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9538" extrusionOk="0">
                    <a:moveTo>
                      <a:pt x="0" y="1"/>
                    </a:moveTo>
                    <a:lnTo>
                      <a:pt x="966" y="19538"/>
                    </a:lnTo>
                    <a:lnTo>
                      <a:pt x="2068" y="19538"/>
                    </a:lnTo>
                    <a:lnTo>
                      <a:pt x="25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29" name="Google Shape;929;p14"/>
              <p:cNvSpPr/>
              <p:nvPr/>
            </p:nvSpPr>
            <p:spPr>
              <a:xfrm>
                <a:off x="7706802" y="3320352"/>
                <a:ext cx="53853" cy="837871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9557" extrusionOk="0">
                    <a:moveTo>
                      <a:pt x="1" y="0"/>
                    </a:moveTo>
                    <a:lnTo>
                      <a:pt x="967" y="19556"/>
                    </a:lnTo>
                    <a:lnTo>
                      <a:pt x="1257" y="19556"/>
                    </a:lnTo>
                    <a:lnTo>
                      <a:pt x="77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30" name="Google Shape;930;p14"/>
              <p:cNvSpPr/>
              <p:nvPr/>
            </p:nvSpPr>
            <p:spPr>
              <a:xfrm>
                <a:off x="7709287" y="3360924"/>
                <a:ext cx="105221" cy="67091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1566" extrusionOk="0">
                    <a:moveTo>
                      <a:pt x="1" y="0"/>
                    </a:moveTo>
                    <a:lnTo>
                      <a:pt x="78" y="1565"/>
                    </a:lnTo>
                    <a:lnTo>
                      <a:pt x="2436" y="1005"/>
                    </a:lnTo>
                    <a:lnTo>
                      <a:pt x="2455" y="50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31" name="Google Shape;931;p14"/>
              <p:cNvSpPr/>
              <p:nvPr/>
            </p:nvSpPr>
            <p:spPr>
              <a:xfrm>
                <a:off x="7874873" y="3319495"/>
                <a:ext cx="107663" cy="837057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9538" extrusionOk="0">
                    <a:moveTo>
                      <a:pt x="1" y="1"/>
                    </a:moveTo>
                    <a:lnTo>
                      <a:pt x="967" y="19538"/>
                    </a:lnTo>
                    <a:lnTo>
                      <a:pt x="2068" y="19538"/>
                    </a:lnTo>
                    <a:lnTo>
                      <a:pt x="251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32" name="Google Shape;932;p14"/>
              <p:cNvSpPr/>
              <p:nvPr/>
            </p:nvSpPr>
            <p:spPr>
              <a:xfrm>
                <a:off x="7874059" y="3320352"/>
                <a:ext cx="53853" cy="837871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9557" extrusionOk="0">
                    <a:moveTo>
                      <a:pt x="0" y="0"/>
                    </a:moveTo>
                    <a:lnTo>
                      <a:pt x="967" y="19556"/>
                    </a:lnTo>
                    <a:lnTo>
                      <a:pt x="1257" y="19556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33" name="Google Shape;933;p14"/>
              <p:cNvSpPr/>
              <p:nvPr/>
            </p:nvSpPr>
            <p:spPr>
              <a:xfrm>
                <a:off x="7877358" y="3382431"/>
                <a:ext cx="103550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064" extrusionOk="0">
                    <a:moveTo>
                      <a:pt x="1" y="1"/>
                    </a:moveTo>
                    <a:lnTo>
                      <a:pt x="59" y="1063"/>
                    </a:lnTo>
                    <a:lnTo>
                      <a:pt x="2416" y="503"/>
                    </a:lnTo>
                    <a:lnTo>
                      <a:pt x="2416" y="1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34" name="Google Shape;934;p14"/>
              <p:cNvSpPr/>
              <p:nvPr/>
            </p:nvSpPr>
            <p:spPr>
              <a:xfrm>
                <a:off x="8533877" y="3319495"/>
                <a:ext cx="107706" cy="837057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19538" extrusionOk="0">
                    <a:moveTo>
                      <a:pt x="1" y="1"/>
                    </a:moveTo>
                    <a:lnTo>
                      <a:pt x="948" y="19538"/>
                    </a:lnTo>
                    <a:lnTo>
                      <a:pt x="2069" y="19538"/>
                    </a:lnTo>
                    <a:lnTo>
                      <a:pt x="251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35" name="Google Shape;935;p14"/>
              <p:cNvSpPr/>
              <p:nvPr/>
            </p:nvSpPr>
            <p:spPr>
              <a:xfrm>
                <a:off x="8533063" y="3320352"/>
                <a:ext cx="53853" cy="837871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9557" extrusionOk="0">
                    <a:moveTo>
                      <a:pt x="1" y="0"/>
                    </a:moveTo>
                    <a:lnTo>
                      <a:pt x="948" y="19556"/>
                    </a:lnTo>
                    <a:lnTo>
                      <a:pt x="1257" y="19556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36" name="Google Shape;936;p14"/>
              <p:cNvSpPr/>
              <p:nvPr/>
            </p:nvSpPr>
            <p:spPr>
              <a:xfrm>
                <a:off x="8534733" y="3382431"/>
                <a:ext cx="103507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1064" extrusionOk="0">
                    <a:moveTo>
                      <a:pt x="0" y="1"/>
                    </a:moveTo>
                    <a:lnTo>
                      <a:pt x="39" y="1063"/>
                    </a:lnTo>
                    <a:lnTo>
                      <a:pt x="2416" y="503"/>
                    </a:lnTo>
                    <a:lnTo>
                      <a:pt x="2416" y="1"/>
                    </a:lnTo>
                    <a:close/>
                  </a:path>
                </a:pathLst>
              </a:custGeom>
              <a:solidFill>
                <a:srgbClr val="D0C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37" name="Google Shape;937;p14"/>
              <p:cNvSpPr/>
              <p:nvPr/>
            </p:nvSpPr>
            <p:spPr>
              <a:xfrm>
                <a:off x="7561095" y="2327691"/>
                <a:ext cx="1025821" cy="570448"/>
              </a:xfrm>
              <a:custGeom>
                <a:avLst/>
                <a:gdLst/>
                <a:ahLst/>
                <a:cxnLst/>
                <a:rect l="l" t="t" r="r" b="b"/>
                <a:pathLst>
                  <a:path w="23944" h="13315" extrusionOk="0">
                    <a:moveTo>
                      <a:pt x="1180" y="0"/>
                    </a:moveTo>
                    <a:cubicBezTo>
                      <a:pt x="523" y="0"/>
                      <a:pt x="1" y="541"/>
                      <a:pt x="1" y="1199"/>
                    </a:cubicBezTo>
                    <a:lnTo>
                      <a:pt x="1" y="12117"/>
                    </a:lnTo>
                    <a:cubicBezTo>
                      <a:pt x="1" y="12774"/>
                      <a:pt x="523" y="13315"/>
                      <a:pt x="1180" y="13315"/>
                    </a:cubicBezTo>
                    <a:lnTo>
                      <a:pt x="22765" y="13315"/>
                    </a:lnTo>
                    <a:cubicBezTo>
                      <a:pt x="23422" y="13315"/>
                      <a:pt x="23944" y="12774"/>
                      <a:pt x="23944" y="12117"/>
                    </a:cubicBezTo>
                    <a:lnTo>
                      <a:pt x="23944" y="1199"/>
                    </a:lnTo>
                    <a:cubicBezTo>
                      <a:pt x="23944" y="541"/>
                      <a:pt x="23422" y="0"/>
                      <a:pt x="227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38" name="Google Shape;938;p14"/>
              <p:cNvSpPr/>
              <p:nvPr/>
            </p:nvSpPr>
            <p:spPr>
              <a:xfrm>
                <a:off x="7561095" y="2327691"/>
                <a:ext cx="107663" cy="570448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3315" extrusionOk="0">
                    <a:moveTo>
                      <a:pt x="1199" y="0"/>
                    </a:moveTo>
                    <a:cubicBezTo>
                      <a:pt x="523" y="0"/>
                      <a:pt x="1" y="541"/>
                      <a:pt x="1" y="1199"/>
                    </a:cubicBezTo>
                    <a:lnTo>
                      <a:pt x="1" y="12117"/>
                    </a:lnTo>
                    <a:cubicBezTo>
                      <a:pt x="1" y="12774"/>
                      <a:pt x="542" y="13315"/>
                      <a:pt x="1199" y="13315"/>
                    </a:cubicBezTo>
                    <a:lnTo>
                      <a:pt x="2513" y="13315"/>
                    </a:lnTo>
                    <a:cubicBezTo>
                      <a:pt x="1856" y="13315"/>
                      <a:pt x="1334" y="12774"/>
                      <a:pt x="1334" y="12117"/>
                    </a:cubicBezTo>
                    <a:lnTo>
                      <a:pt x="1334" y="1199"/>
                    </a:lnTo>
                    <a:cubicBezTo>
                      <a:pt x="1334" y="541"/>
                      <a:pt x="1856" y="0"/>
                      <a:pt x="2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39" name="Google Shape;939;p14"/>
              <p:cNvSpPr/>
              <p:nvPr/>
            </p:nvSpPr>
            <p:spPr>
              <a:xfrm>
                <a:off x="7615762" y="3337746"/>
                <a:ext cx="1077960" cy="44728"/>
              </a:xfrm>
              <a:custGeom>
                <a:avLst/>
                <a:gdLst/>
                <a:ahLst/>
                <a:cxnLst/>
                <a:rect l="l" t="t" r="r" b="b"/>
                <a:pathLst>
                  <a:path w="25161" h="1044" extrusionOk="0">
                    <a:moveTo>
                      <a:pt x="0" y="0"/>
                    </a:moveTo>
                    <a:cubicBezTo>
                      <a:pt x="116" y="599"/>
                      <a:pt x="638" y="1044"/>
                      <a:pt x="1256" y="1044"/>
                    </a:cubicBezTo>
                    <a:lnTo>
                      <a:pt x="23905" y="1044"/>
                    </a:lnTo>
                    <a:cubicBezTo>
                      <a:pt x="24523" y="1044"/>
                      <a:pt x="25045" y="599"/>
                      <a:pt x="25161" y="0"/>
                    </a:cubicBezTo>
                    <a:close/>
                  </a:path>
                </a:pathLst>
              </a:custGeom>
              <a:solidFill>
                <a:srgbClr val="8C6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40" name="Google Shape;940;p14"/>
              <p:cNvSpPr/>
              <p:nvPr/>
            </p:nvSpPr>
            <p:spPr>
              <a:xfrm>
                <a:off x="7614905" y="3255745"/>
                <a:ext cx="1079631" cy="82857"/>
              </a:xfrm>
              <a:custGeom>
                <a:avLst/>
                <a:gdLst/>
                <a:ahLst/>
                <a:cxnLst/>
                <a:rect l="l" t="t" r="r" b="b"/>
                <a:pathLst>
                  <a:path w="25200" h="1934" extrusionOk="0">
                    <a:moveTo>
                      <a:pt x="1276" y="1"/>
                    </a:moveTo>
                    <a:cubicBezTo>
                      <a:pt x="581" y="1"/>
                      <a:pt x="1" y="581"/>
                      <a:pt x="1" y="1276"/>
                    </a:cubicBezTo>
                    <a:lnTo>
                      <a:pt x="1" y="1682"/>
                    </a:lnTo>
                    <a:cubicBezTo>
                      <a:pt x="1" y="1759"/>
                      <a:pt x="20" y="1856"/>
                      <a:pt x="20" y="1933"/>
                    </a:cubicBezTo>
                    <a:lnTo>
                      <a:pt x="25181" y="1933"/>
                    </a:lnTo>
                    <a:cubicBezTo>
                      <a:pt x="25200" y="1856"/>
                      <a:pt x="25200" y="1759"/>
                      <a:pt x="25200" y="1682"/>
                    </a:cubicBezTo>
                    <a:lnTo>
                      <a:pt x="25200" y="1276"/>
                    </a:lnTo>
                    <a:cubicBezTo>
                      <a:pt x="25200" y="581"/>
                      <a:pt x="24640" y="1"/>
                      <a:pt x="23925" y="1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41" name="Google Shape;941;p14"/>
              <p:cNvSpPr/>
              <p:nvPr/>
            </p:nvSpPr>
            <p:spPr>
              <a:xfrm>
                <a:off x="7614905" y="3256559"/>
                <a:ext cx="95282" cy="125914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2939" extrusionOk="0">
                    <a:moveTo>
                      <a:pt x="2188" y="1"/>
                    </a:moveTo>
                    <a:cubicBezTo>
                      <a:pt x="2177" y="1"/>
                      <a:pt x="2165" y="1"/>
                      <a:pt x="2154" y="1"/>
                    </a:cubicBezTo>
                    <a:lnTo>
                      <a:pt x="2223" y="1"/>
                    </a:lnTo>
                    <a:cubicBezTo>
                      <a:pt x="2212" y="1"/>
                      <a:pt x="2200" y="1"/>
                      <a:pt x="2188" y="1"/>
                    </a:cubicBezTo>
                    <a:close/>
                    <a:moveTo>
                      <a:pt x="1243" y="1"/>
                    </a:moveTo>
                    <a:cubicBezTo>
                      <a:pt x="562" y="1"/>
                      <a:pt x="1" y="573"/>
                      <a:pt x="1" y="1257"/>
                    </a:cubicBezTo>
                    <a:lnTo>
                      <a:pt x="1" y="1663"/>
                    </a:lnTo>
                    <a:cubicBezTo>
                      <a:pt x="1" y="1740"/>
                      <a:pt x="20" y="1818"/>
                      <a:pt x="20" y="1895"/>
                    </a:cubicBezTo>
                    <a:cubicBezTo>
                      <a:pt x="136" y="2494"/>
                      <a:pt x="658" y="2919"/>
                      <a:pt x="1276" y="2939"/>
                    </a:cubicBezTo>
                    <a:lnTo>
                      <a:pt x="2223" y="2939"/>
                    </a:lnTo>
                    <a:cubicBezTo>
                      <a:pt x="1605" y="2939"/>
                      <a:pt x="1083" y="2494"/>
                      <a:pt x="967" y="1914"/>
                    </a:cubicBezTo>
                    <a:cubicBezTo>
                      <a:pt x="948" y="1818"/>
                      <a:pt x="948" y="1740"/>
                      <a:pt x="948" y="1663"/>
                    </a:cubicBezTo>
                    <a:lnTo>
                      <a:pt x="948" y="1257"/>
                    </a:lnTo>
                    <a:cubicBezTo>
                      <a:pt x="948" y="584"/>
                      <a:pt x="1472" y="20"/>
                      <a:pt x="2154" y="1"/>
                    </a:cubicBezTo>
                    <a:lnTo>
                      <a:pt x="1276" y="1"/>
                    </a:lnTo>
                    <a:cubicBezTo>
                      <a:pt x="1265" y="1"/>
                      <a:pt x="1254" y="1"/>
                      <a:pt x="1243" y="1"/>
                    </a:cubicBezTo>
                    <a:close/>
                  </a:path>
                </a:pathLst>
              </a:custGeom>
              <a:solidFill>
                <a:srgbClr val="D6A9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42" name="Google Shape;942;p14"/>
              <p:cNvSpPr/>
              <p:nvPr/>
            </p:nvSpPr>
            <p:spPr>
              <a:xfrm>
                <a:off x="9056298" y="2888157"/>
                <a:ext cx="156504" cy="1366119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31887" extrusionOk="0">
                    <a:moveTo>
                      <a:pt x="1" y="1"/>
                    </a:moveTo>
                    <a:lnTo>
                      <a:pt x="2513" y="31886"/>
                    </a:lnTo>
                    <a:lnTo>
                      <a:pt x="3653" y="31886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43" name="Google Shape;943;p14"/>
              <p:cNvSpPr/>
              <p:nvPr/>
            </p:nvSpPr>
            <p:spPr>
              <a:xfrm>
                <a:off x="6829259" y="2871619"/>
                <a:ext cx="741004" cy="1217070"/>
              </a:xfrm>
              <a:custGeom>
                <a:avLst/>
                <a:gdLst/>
                <a:ahLst/>
                <a:cxnLst/>
                <a:rect l="l" t="t" r="r" b="b"/>
                <a:pathLst>
                  <a:path w="17296" h="28408" extrusionOk="0">
                    <a:moveTo>
                      <a:pt x="580" y="0"/>
                    </a:moveTo>
                    <a:lnTo>
                      <a:pt x="0" y="24697"/>
                    </a:lnTo>
                    <a:lnTo>
                      <a:pt x="16967" y="28407"/>
                    </a:lnTo>
                    <a:lnTo>
                      <a:pt x="17295" y="561"/>
                    </a:lnTo>
                    <a:lnTo>
                      <a:pt x="58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44" name="Google Shape;944;p14"/>
              <p:cNvSpPr/>
              <p:nvPr/>
            </p:nvSpPr>
            <p:spPr>
              <a:xfrm>
                <a:off x="7536289" y="2916304"/>
                <a:ext cx="2136855" cy="1142567"/>
              </a:xfrm>
              <a:custGeom>
                <a:avLst/>
                <a:gdLst/>
                <a:ahLst/>
                <a:cxnLst/>
                <a:rect l="l" t="t" r="r" b="b"/>
                <a:pathLst>
                  <a:path w="49877" h="26669" extrusionOk="0">
                    <a:moveTo>
                      <a:pt x="0" y="1"/>
                    </a:moveTo>
                    <a:lnTo>
                      <a:pt x="0" y="26669"/>
                    </a:lnTo>
                    <a:lnTo>
                      <a:pt x="49876" y="24562"/>
                    </a:lnTo>
                    <a:lnTo>
                      <a:pt x="4987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45" name="Google Shape;945;p14"/>
              <p:cNvSpPr/>
              <p:nvPr/>
            </p:nvSpPr>
            <p:spPr>
              <a:xfrm>
                <a:off x="7536289" y="2916304"/>
                <a:ext cx="163958" cy="1539974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35945" extrusionOk="0">
                    <a:moveTo>
                      <a:pt x="0" y="1"/>
                    </a:moveTo>
                    <a:lnTo>
                      <a:pt x="0" y="35944"/>
                    </a:lnTo>
                    <a:lnTo>
                      <a:pt x="1140" y="35944"/>
                    </a:lnTo>
                    <a:lnTo>
                      <a:pt x="38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46" name="Google Shape;946;p14"/>
              <p:cNvSpPr/>
              <p:nvPr/>
            </p:nvSpPr>
            <p:spPr>
              <a:xfrm>
                <a:off x="6834186" y="2839316"/>
                <a:ext cx="164001" cy="1453046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33916" extrusionOk="0">
                    <a:moveTo>
                      <a:pt x="1" y="1"/>
                    </a:moveTo>
                    <a:lnTo>
                      <a:pt x="1" y="33915"/>
                    </a:lnTo>
                    <a:lnTo>
                      <a:pt x="1141" y="33915"/>
                    </a:lnTo>
                    <a:lnTo>
                      <a:pt x="38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47" name="Google Shape;947;p14"/>
              <p:cNvSpPr/>
              <p:nvPr/>
            </p:nvSpPr>
            <p:spPr>
              <a:xfrm>
                <a:off x="6780375" y="2790425"/>
                <a:ext cx="755956" cy="125924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2783" extrusionOk="0">
                    <a:moveTo>
                      <a:pt x="1" y="0"/>
                    </a:moveTo>
                    <a:lnTo>
                      <a:pt x="1" y="1643"/>
                    </a:lnTo>
                    <a:lnTo>
                      <a:pt x="17644" y="2783"/>
                    </a:lnTo>
                    <a:lnTo>
                      <a:pt x="17644" y="6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48" name="Google Shape;948;p14"/>
              <p:cNvSpPr/>
              <p:nvPr/>
            </p:nvSpPr>
            <p:spPr>
              <a:xfrm>
                <a:off x="7532125" y="2819775"/>
                <a:ext cx="2231240" cy="105076"/>
              </a:xfrm>
              <a:custGeom>
                <a:avLst/>
                <a:gdLst/>
                <a:ahLst/>
                <a:cxnLst/>
                <a:rect l="l" t="t" r="r" b="b"/>
                <a:pathLst>
                  <a:path w="51983" h="2107" extrusionOk="0">
                    <a:moveTo>
                      <a:pt x="0" y="0"/>
                    </a:moveTo>
                    <a:lnTo>
                      <a:pt x="0" y="2107"/>
                    </a:lnTo>
                    <a:lnTo>
                      <a:pt x="51983" y="2107"/>
                    </a:lnTo>
                    <a:lnTo>
                      <a:pt x="519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49" name="Google Shape;949;p14"/>
              <p:cNvSpPr/>
              <p:nvPr/>
            </p:nvSpPr>
            <p:spPr>
              <a:xfrm>
                <a:off x="7532125" y="2905275"/>
                <a:ext cx="2140970" cy="560036"/>
              </a:xfrm>
              <a:custGeom>
                <a:avLst/>
                <a:gdLst/>
                <a:ahLst/>
                <a:cxnLst/>
                <a:rect l="l" t="t" r="r" b="b"/>
                <a:pathLst>
                  <a:path w="49877" h="12814" extrusionOk="0">
                    <a:moveTo>
                      <a:pt x="0" y="1"/>
                    </a:moveTo>
                    <a:lnTo>
                      <a:pt x="0" y="2552"/>
                    </a:lnTo>
                    <a:lnTo>
                      <a:pt x="49876" y="12813"/>
                    </a:lnTo>
                    <a:lnTo>
                      <a:pt x="4987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50" name="Google Shape;950;p14"/>
              <p:cNvSpPr/>
              <p:nvPr/>
            </p:nvSpPr>
            <p:spPr>
              <a:xfrm>
                <a:off x="6862376" y="3923060"/>
                <a:ext cx="49697" cy="369302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620" extrusionOk="0">
                    <a:moveTo>
                      <a:pt x="1159" y="0"/>
                    </a:moveTo>
                    <a:lnTo>
                      <a:pt x="0" y="8619"/>
                    </a:lnTo>
                    <a:lnTo>
                      <a:pt x="483" y="8619"/>
                    </a:lnTo>
                    <a:lnTo>
                      <a:pt x="115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51" name="Google Shape;951;p14"/>
              <p:cNvSpPr/>
              <p:nvPr/>
            </p:nvSpPr>
            <p:spPr>
              <a:xfrm>
                <a:off x="6834175" y="2858926"/>
                <a:ext cx="702146" cy="166723"/>
              </a:xfrm>
              <a:custGeom>
                <a:avLst/>
                <a:gdLst/>
                <a:ahLst/>
                <a:cxnLst/>
                <a:rect l="l" t="t" r="r" b="b"/>
                <a:pathLst>
                  <a:path w="16389" h="3614" extrusionOk="0">
                    <a:moveTo>
                      <a:pt x="1" y="0"/>
                    </a:moveTo>
                    <a:lnTo>
                      <a:pt x="1" y="580"/>
                    </a:lnTo>
                    <a:lnTo>
                      <a:pt x="16388" y="3614"/>
                    </a:lnTo>
                    <a:lnTo>
                      <a:pt x="16388" y="10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52" name="Google Shape;952;p14"/>
            <p:cNvGrpSpPr/>
            <p:nvPr/>
          </p:nvGrpSpPr>
          <p:grpSpPr>
            <a:xfrm>
              <a:off x="8394114" y="2965234"/>
              <a:ext cx="623127" cy="376402"/>
              <a:chOff x="1412143" y="4301302"/>
              <a:chExt cx="701246" cy="423542"/>
            </a:xfrm>
          </p:grpSpPr>
          <p:grpSp>
            <p:nvGrpSpPr>
              <p:cNvPr id="953" name="Google Shape;953;p14"/>
              <p:cNvGrpSpPr/>
              <p:nvPr/>
            </p:nvGrpSpPr>
            <p:grpSpPr>
              <a:xfrm>
                <a:off x="1412143" y="4492167"/>
                <a:ext cx="701246" cy="232678"/>
                <a:chOff x="7138068" y="2592629"/>
                <a:chExt cx="701246" cy="232678"/>
              </a:xfrm>
            </p:grpSpPr>
            <p:sp>
              <p:nvSpPr>
                <p:cNvPr id="954" name="Google Shape;954;p14"/>
                <p:cNvSpPr/>
                <p:nvPr/>
              </p:nvSpPr>
              <p:spPr>
                <a:xfrm>
                  <a:off x="7185238" y="2709332"/>
                  <a:ext cx="653262" cy="1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8" h="2707" extrusionOk="0">
                      <a:moveTo>
                        <a:pt x="1" y="1"/>
                      </a:moveTo>
                      <a:lnTo>
                        <a:pt x="1" y="2397"/>
                      </a:lnTo>
                      <a:lnTo>
                        <a:pt x="8194" y="2706"/>
                      </a:lnTo>
                      <a:lnTo>
                        <a:pt x="15247" y="2706"/>
                      </a:lnTo>
                      <a:lnTo>
                        <a:pt x="15247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55" name="Google Shape;955;p14"/>
                <p:cNvSpPr/>
                <p:nvPr/>
              </p:nvSpPr>
              <p:spPr>
                <a:xfrm>
                  <a:off x="7185238" y="2702734"/>
                  <a:ext cx="351094" cy="122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5" h="2861" extrusionOk="0">
                      <a:moveTo>
                        <a:pt x="1" y="0"/>
                      </a:moveTo>
                      <a:lnTo>
                        <a:pt x="1" y="2551"/>
                      </a:lnTo>
                      <a:lnTo>
                        <a:pt x="8194" y="2860"/>
                      </a:lnTo>
                      <a:lnTo>
                        <a:pt x="8194" y="15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56" name="Google Shape;956;p14"/>
                <p:cNvSpPr/>
                <p:nvPr/>
              </p:nvSpPr>
              <p:spPr>
                <a:xfrm>
                  <a:off x="7565251" y="2721756"/>
                  <a:ext cx="273249" cy="9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8" h="2166" extrusionOk="0">
                      <a:moveTo>
                        <a:pt x="0" y="1"/>
                      </a:moveTo>
                      <a:lnTo>
                        <a:pt x="0" y="2049"/>
                      </a:lnTo>
                      <a:lnTo>
                        <a:pt x="6377" y="2165"/>
                      </a:lnTo>
                      <a:lnTo>
                        <a:pt x="63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57" name="Google Shape;957;p14"/>
                <p:cNvSpPr/>
                <p:nvPr/>
              </p:nvSpPr>
              <p:spPr>
                <a:xfrm>
                  <a:off x="7599182" y="2737480"/>
                  <a:ext cx="239318" cy="10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6" h="253" extrusionOk="0">
                      <a:moveTo>
                        <a:pt x="5585" y="1"/>
                      </a:moveTo>
                      <a:lnTo>
                        <a:pt x="1" y="117"/>
                      </a:lnTo>
                      <a:lnTo>
                        <a:pt x="5585" y="252"/>
                      </a:lnTo>
                      <a:lnTo>
                        <a:pt x="558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58" name="Google Shape;958;p14"/>
                <p:cNvSpPr/>
                <p:nvPr/>
              </p:nvSpPr>
              <p:spPr>
                <a:xfrm>
                  <a:off x="7675356" y="2776423"/>
                  <a:ext cx="163958" cy="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" h="233" extrusionOk="0">
                      <a:moveTo>
                        <a:pt x="1" y="0"/>
                      </a:moveTo>
                      <a:lnTo>
                        <a:pt x="3807" y="232"/>
                      </a:lnTo>
                      <a:lnTo>
                        <a:pt x="382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59" name="Google Shape;959;p14"/>
                <p:cNvSpPr/>
                <p:nvPr/>
              </p:nvSpPr>
              <p:spPr>
                <a:xfrm>
                  <a:off x="7138068" y="2592629"/>
                  <a:ext cx="653220" cy="116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7" h="2725" extrusionOk="0">
                      <a:moveTo>
                        <a:pt x="0" y="0"/>
                      </a:moveTo>
                      <a:lnTo>
                        <a:pt x="0" y="2416"/>
                      </a:lnTo>
                      <a:lnTo>
                        <a:pt x="8194" y="2725"/>
                      </a:lnTo>
                      <a:lnTo>
                        <a:pt x="15247" y="2725"/>
                      </a:lnTo>
                      <a:lnTo>
                        <a:pt x="152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0" name="Google Shape;960;p14"/>
                <p:cNvSpPr/>
                <p:nvPr/>
              </p:nvSpPr>
              <p:spPr>
                <a:xfrm>
                  <a:off x="7138068" y="2592629"/>
                  <a:ext cx="351051" cy="116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4" h="2725" extrusionOk="0">
                      <a:moveTo>
                        <a:pt x="0" y="0"/>
                      </a:moveTo>
                      <a:lnTo>
                        <a:pt x="0" y="2570"/>
                      </a:lnTo>
                      <a:lnTo>
                        <a:pt x="8194" y="2725"/>
                      </a:lnTo>
                      <a:lnTo>
                        <a:pt x="819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1" name="Google Shape;961;p14"/>
                <p:cNvSpPr/>
                <p:nvPr/>
              </p:nvSpPr>
              <p:spPr>
                <a:xfrm>
                  <a:off x="7518038" y="2605053"/>
                  <a:ext cx="273249" cy="9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8" h="2165" extrusionOk="0">
                      <a:moveTo>
                        <a:pt x="1" y="0"/>
                      </a:moveTo>
                      <a:lnTo>
                        <a:pt x="1" y="2048"/>
                      </a:lnTo>
                      <a:lnTo>
                        <a:pt x="6378" y="2164"/>
                      </a:lnTo>
                      <a:lnTo>
                        <a:pt x="637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2" name="Google Shape;962;p14"/>
                <p:cNvSpPr/>
                <p:nvPr/>
              </p:nvSpPr>
              <p:spPr>
                <a:xfrm>
                  <a:off x="7551155" y="2621591"/>
                  <a:ext cx="240132" cy="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33" extrusionOk="0">
                      <a:moveTo>
                        <a:pt x="5605" y="1"/>
                      </a:moveTo>
                      <a:lnTo>
                        <a:pt x="1" y="116"/>
                      </a:lnTo>
                      <a:lnTo>
                        <a:pt x="5605" y="232"/>
                      </a:lnTo>
                      <a:lnTo>
                        <a:pt x="560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3" name="Google Shape;963;p14"/>
                <p:cNvSpPr/>
                <p:nvPr/>
              </p:nvSpPr>
              <p:spPr>
                <a:xfrm>
                  <a:off x="7627329" y="2659678"/>
                  <a:ext cx="164815" cy="10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7" h="252" extrusionOk="0">
                      <a:moveTo>
                        <a:pt x="3846" y="0"/>
                      </a:moveTo>
                      <a:lnTo>
                        <a:pt x="1" y="20"/>
                      </a:lnTo>
                      <a:lnTo>
                        <a:pt x="3827" y="252"/>
                      </a:lnTo>
                      <a:lnTo>
                        <a:pt x="384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964" name="Google Shape;964;p14"/>
              <p:cNvGrpSpPr/>
              <p:nvPr/>
            </p:nvGrpSpPr>
            <p:grpSpPr>
              <a:xfrm rot="-1436162">
                <a:off x="1652698" y="4359172"/>
                <a:ext cx="325222" cy="188484"/>
                <a:chOff x="3731575" y="1638525"/>
                <a:chExt cx="208350" cy="120750"/>
              </a:xfrm>
            </p:grpSpPr>
            <p:sp>
              <p:nvSpPr>
                <p:cNvPr id="965" name="Google Shape;965;p14"/>
                <p:cNvSpPr/>
                <p:nvPr/>
              </p:nvSpPr>
              <p:spPr>
                <a:xfrm>
                  <a:off x="3731575" y="1638525"/>
                  <a:ext cx="52525" cy="5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2127" extrusionOk="0">
                      <a:moveTo>
                        <a:pt x="1995" y="1"/>
                      </a:moveTo>
                      <a:lnTo>
                        <a:pt x="832" y="278"/>
                      </a:lnTo>
                      <a:lnTo>
                        <a:pt x="199" y="344"/>
                      </a:lnTo>
                      <a:cubicBezTo>
                        <a:pt x="66" y="357"/>
                        <a:pt x="0" y="503"/>
                        <a:pt x="80" y="621"/>
                      </a:cubicBezTo>
                      <a:lnTo>
                        <a:pt x="489" y="1176"/>
                      </a:lnTo>
                      <a:lnTo>
                        <a:pt x="1044" y="2127"/>
                      </a:lnTo>
                      <a:lnTo>
                        <a:pt x="1691" y="1625"/>
                      </a:lnTo>
                      <a:lnTo>
                        <a:pt x="2100" y="833"/>
                      </a:lnTo>
                      <a:lnTo>
                        <a:pt x="199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6" name="Google Shape;966;p14"/>
                <p:cNvSpPr/>
                <p:nvPr/>
              </p:nvSpPr>
              <p:spPr>
                <a:xfrm>
                  <a:off x="3757650" y="1638850"/>
                  <a:ext cx="1822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1" h="4817" extrusionOk="0">
                      <a:moveTo>
                        <a:pt x="952" y="1"/>
                      </a:moveTo>
                      <a:lnTo>
                        <a:pt x="1018" y="476"/>
                      </a:lnTo>
                      <a:cubicBezTo>
                        <a:pt x="1044" y="701"/>
                        <a:pt x="1004" y="925"/>
                        <a:pt x="899" y="1123"/>
                      </a:cubicBezTo>
                      <a:lnTo>
                        <a:pt x="754" y="1414"/>
                      </a:lnTo>
                      <a:cubicBezTo>
                        <a:pt x="688" y="1546"/>
                        <a:pt x="582" y="1665"/>
                        <a:pt x="463" y="1757"/>
                      </a:cubicBezTo>
                      <a:lnTo>
                        <a:pt x="1" y="2114"/>
                      </a:lnTo>
                      <a:lnTo>
                        <a:pt x="5931" y="4755"/>
                      </a:lnTo>
                      <a:cubicBezTo>
                        <a:pt x="6013" y="4797"/>
                        <a:pt x="6100" y="4816"/>
                        <a:pt x="6186" y="4816"/>
                      </a:cubicBezTo>
                      <a:cubicBezTo>
                        <a:pt x="6265" y="4816"/>
                        <a:pt x="6344" y="4800"/>
                        <a:pt x="6419" y="4768"/>
                      </a:cubicBezTo>
                      <a:lnTo>
                        <a:pt x="6604" y="4702"/>
                      </a:lnTo>
                      <a:cubicBezTo>
                        <a:pt x="6749" y="4636"/>
                        <a:pt x="6868" y="4531"/>
                        <a:pt x="6934" y="4385"/>
                      </a:cubicBezTo>
                      <a:lnTo>
                        <a:pt x="7225" y="3752"/>
                      </a:lnTo>
                      <a:cubicBezTo>
                        <a:pt x="7291" y="3593"/>
                        <a:pt x="7291" y="3408"/>
                        <a:pt x="7225" y="3250"/>
                      </a:cubicBezTo>
                      <a:lnTo>
                        <a:pt x="7079" y="2919"/>
                      </a:lnTo>
                      <a:cubicBezTo>
                        <a:pt x="7013" y="2774"/>
                        <a:pt x="6895" y="2669"/>
                        <a:pt x="6763" y="2603"/>
                      </a:cubicBezTo>
                      <a:lnTo>
                        <a:pt x="95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7" name="Google Shape;967;p14"/>
                <p:cNvSpPr/>
                <p:nvPr/>
              </p:nvSpPr>
              <p:spPr>
                <a:xfrm>
                  <a:off x="3781425" y="1638850"/>
                  <a:ext cx="158500" cy="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0" h="3739" extrusionOk="0">
                      <a:moveTo>
                        <a:pt x="1" y="1"/>
                      </a:moveTo>
                      <a:lnTo>
                        <a:pt x="67" y="476"/>
                      </a:lnTo>
                      <a:cubicBezTo>
                        <a:pt x="80" y="608"/>
                        <a:pt x="80" y="727"/>
                        <a:pt x="53" y="846"/>
                      </a:cubicBezTo>
                      <a:cubicBezTo>
                        <a:pt x="27" y="952"/>
                        <a:pt x="6261" y="3738"/>
                        <a:pt x="6261" y="3738"/>
                      </a:cubicBezTo>
                      <a:cubicBezTo>
                        <a:pt x="6340" y="3580"/>
                        <a:pt x="6340" y="3408"/>
                        <a:pt x="6261" y="3250"/>
                      </a:cubicBezTo>
                      <a:lnTo>
                        <a:pt x="6115" y="2919"/>
                      </a:lnTo>
                      <a:cubicBezTo>
                        <a:pt x="6049" y="2774"/>
                        <a:pt x="5944" y="2669"/>
                        <a:pt x="5798" y="2603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8" name="Google Shape;968;p14"/>
                <p:cNvSpPr/>
                <p:nvPr/>
              </p:nvSpPr>
              <p:spPr>
                <a:xfrm>
                  <a:off x="3731575" y="1645450"/>
                  <a:ext cx="25125" cy="2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" h="900" extrusionOk="0">
                      <a:moveTo>
                        <a:pt x="832" y="1"/>
                      </a:moveTo>
                      <a:lnTo>
                        <a:pt x="199" y="67"/>
                      </a:lnTo>
                      <a:cubicBezTo>
                        <a:pt x="66" y="80"/>
                        <a:pt x="0" y="239"/>
                        <a:pt x="80" y="344"/>
                      </a:cubicBezTo>
                      <a:lnTo>
                        <a:pt x="476" y="899"/>
                      </a:lnTo>
                      <a:lnTo>
                        <a:pt x="516" y="886"/>
                      </a:lnTo>
                      <a:cubicBezTo>
                        <a:pt x="859" y="741"/>
                        <a:pt x="1004" y="331"/>
                        <a:pt x="83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969" name="Google Shape;969;p14"/>
          <p:cNvGrpSpPr/>
          <p:nvPr/>
        </p:nvGrpSpPr>
        <p:grpSpPr>
          <a:xfrm>
            <a:off x="10605759" y="1189475"/>
            <a:ext cx="1822240" cy="1767828"/>
            <a:chOff x="7954319" y="892106"/>
            <a:chExt cx="1366680" cy="1325871"/>
          </a:xfrm>
        </p:grpSpPr>
        <p:grpSp>
          <p:nvGrpSpPr>
            <p:cNvPr id="970" name="Google Shape;970;p14"/>
            <p:cNvGrpSpPr/>
            <p:nvPr/>
          </p:nvGrpSpPr>
          <p:grpSpPr>
            <a:xfrm>
              <a:off x="8696169" y="892106"/>
              <a:ext cx="624830" cy="864271"/>
              <a:chOff x="8836294" y="892106"/>
              <a:chExt cx="624830" cy="864271"/>
            </a:xfrm>
          </p:grpSpPr>
          <p:grpSp>
            <p:nvGrpSpPr>
              <p:cNvPr id="971" name="Google Shape;971;p14"/>
              <p:cNvGrpSpPr/>
              <p:nvPr/>
            </p:nvGrpSpPr>
            <p:grpSpPr>
              <a:xfrm>
                <a:off x="8867712" y="923406"/>
                <a:ext cx="593412" cy="807774"/>
                <a:chOff x="6003750" y="3839525"/>
                <a:chExt cx="736700" cy="1069475"/>
              </a:xfrm>
            </p:grpSpPr>
            <p:sp>
              <p:nvSpPr>
                <p:cNvPr id="972" name="Google Shape;972;p14"/>
                <p:cNvSpPr/>
                <p:nvPr/>
              </p:nvSpPr>
              <p:spPr>
                <a:xfrm>
                  <a:off x="6003750" y="3839525"/>
                  <a:ext cx="736700" cy="106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68" h="42779" extrusionOk="0">
                      <a:moveTo>
                        <a:pt x="0" y="1"/>
                      </a:moveTo>
                      <a:lnTo>
                        <a:pt x="0" y="42779"/>
                      </a:lnTo>
                      <a:lnTo>
                        <a:pt x="29467" y="42779"/>
                      </a:lnTo>
                      <a:lnTo>
                        <a:pt x="29467" y="7090"/>
                      </a:lnTo>
                      <a:lnTo>
                        <a:pt x="2237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3" name="Google Shape;973;p14"/>
                <p:cNvSpPr/>
                <p:nvPr/>
              </p:nvSpPr>
              <p:spPr>
                <a:xfrm>
                  <a:off x="6563175" y="3839525"/>
                  <a:ext cx="177275" cy="17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1" h="7091" extrusionOk="0">
                      <a:moveTo>
                        <a:pt x="1" y="1"/>
                      </a:moveTo>
                      <a:lnTo>
                        <a:pt x="1" y="7090"/>
                      </a:lnTo>
                      <a:lnTo>
                        <a:pt x="7090" y="709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4" name="Google Shape;974;p14"/>
                <p:cNvSpPr/>
                <p:nvPr/>
              </p:nvSpPr>
              <p:spPr>
                <a:xfrm>
                  <a:off x="6259350" y="3948050"/>
                  <a:ext cx="225500" cy="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0" h="1013" extrusionOk="0">
                      <a:moveTo>
                        <a:pt x="1" y="0"/>
                      </a:moveTo>
                      <a:lnTo>
                        <a:pt x="1" y="1013"/>
                      </a:lnTo>
                      <a:lnTo>
                        <a:pt x="9019" y="1013"/>
                      </a:lnTo>
                      <a:lnTo>
                        <a:pt x="90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5" name="Google Shape;975;p14"/>
                <p:cNvSpPr/>
                <p:nvPr/>
              </p:nvSpPr>
              <p:spPr>
                <a:xfrm>
                  <a:off x="6094216" y="4067400"/>
                  <a:ext cx="558243" cy="2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6" h="1062" extrusionOk="0">
                      <a:moveTo>
                        <a:pt x="0" y="1"/>
                      </a:moveTo>
                      <a:lnTo>
                        <a:pt x="0" y="1062"/>
                      </a:lnTo>
                      <a:lnTo>
                        <a:pt x="5836" y="1062"/>
                      </a:lnTo>
                      <a:lnTo>
                        <a:pt x="583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6" name="Google Shape;976;p14"/>
                <p:cNvSpPr/>
                <p:nvPr/>
              </p:nvSpPr>
              <p:spPr>
                <a:xfrm>
                  <a:off x="6094175" y="4127700"/>
                  <a:ext cx="558250" cy="2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0" h="1062" extrusionOk="0">
                      <a:moveTo>
                        <a:pt x="0" y="0"/>
                      </a:moveTo>
                      <a:lnTo>
                        <a:pt x="0" y="1061"/>
                      </a:lnTo>
                      <a:lnTo>
                        <a:pt x="22330" y="1061"/>
                      </a:lnTo>
                      <a:lnTo>
                        <a:pt x="2233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7" name="Google Shape;977;p14"/>
                <p:cNvSpPr/>
                <p:nvPr/>
              </p:nvSpPr>
              <p:spPr>
                <a:xfrm>
                  <a:off x="6094175" y="4669050"/>
                  <a:ext cx="558250" cy="2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0" h="1062" extrusionOk="0">
                      <a:moveTo>
                        <a:pt x="0" y="0"/>
                      </a:moveTo>
                      <a:lnTo>
                        <a:pt x="0" y="1061"/>
                      </a:lnTo>
                      <a:lnTo>
                        <a:pt x="22330" y="1061"/>
                      </a:lnTo>
                      <a:lnTo>
                        <a:pt x="2233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8" name="Google Shape;978;p14"/>
                <p:cNvSpPr/>
                <p:nvPr/>
              </p:nvSpPr>
              <p:spPr>
                <a:xfrm>
                  <a:off x="6094175" y="4729325"/>
                  <a:ext cx="558250" cy="2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0" h="1062" extrusionOk="0">
                      <a:moveTo>
                        <a:pt x="0" y="1"/>
                      </a:moveTo>
                      <a:lnTo>
                        <a:pt x="0" y="1062"/>
                      </a:lnTo>
                      <a:lnTo>
                        <a:pt x="22330" y="1062"/>
                      </a:lnTo>
                      <a:lnTo>
                        <a:pt x="2233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9" name="Google Shape;979;p14"/>
                <p:cNvSpPr/>
                <p:nvPr/>
              </p:nvSpPr>
              <p:spPr>
                <a:xfrm>
                  <a:off x="6511350" y="4789625"/>
                  <a:ext cx="141075" cy="2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3" h="1062" extrusionOk="0">
                      <a:moveTo>
                        <a:pt x="0" y="0"/>
                      </a:moveTo>
                      <a:lnTo>
                        <a:pt x="0" y="1061"/>
                      </a:lnTo>
                      <a:lnTo>
                        <a:pt x="5643" y="1061"/>
                      </a:lnTo>
                      <a:lnTo>
                        <a:pt x="564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0" name="Google Shape;980;p14"/>
                <p:cNvSpPr/>
                <p:nvPr/>
              </p:nvSpPr>
              <p:spPr>
                <a:xfrm>
                  <a:off x="6094175" y="4192800"/>
                  <a:ext cx="558250" cy="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0" h="1014" extrusionOk="0">
                      <a:moveTo>
                        <a:pt x="0" y="0"/>
                      </a:moveTo>
                      <a:lnTo>
                        <a:pt x="0" y="1013"/>
                      </a:lnTo>
                      <a:lnTo>
                        <a:pt x="22330" y="1013"/>
                      </a:lnTo>
                      <a:lnTo>
                        <a:pt x="2233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1" name="Google Shape;981;p14"/>
                <p:cNvSpPr/>
                <p:nvPr/>
              </p:nvSpPr>
              <p:spPr>
                <a:xfrm>
                  <a:off x="6094175" y="4489400"/>
                  <a:ext cx="558250" cy="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0" h="1014" extrusionOk="0">
                      <a:moveTo>
                        <a:pt x="0" y="0"/>
                      </a:moveTo>
                      <a:lnTo>
                        <a:pt x="0" y="1013"/>
                      </a:lnTo>
                      <a:lnTo>
                        <a:pt x="22330" y="1013"/>
                      </a:lnTo>
                      <a:lnTo>
                        <a:pt x="2233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2" name="Google Shape;982;p14"/>
                <p:cNvSpPr/>
                <p:nvPr/>
              </p:nvSpPr>
              <p:spPr>
                <a:xfrm>
                  <a:off x="6094175" y="4553300"/>
                  <a:ext cx="558250" cy="2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0" h="1062" extrusionOk="0">
                      <a:moveTo>
                        <a:pt x="0" y="0"/>
                      </a:moveTo>
                      <a:lnTo>
                        <a:pt x="0" y="1061"/>
                      </a:lnTo>
                      <a:lnTo>
                        <a:pt x="22330" y="1061"/>
                      </a:lnTo>
                      <a:lnTo>
                        <a:pt x="2233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3" name="Google Shape;983;p14"/>
                <p:cNvSpPr/>
                <p:nvPr/>
              </p:nvSpPr>
              <p:spPr>
                <a:xfrm>
                  <a:off x="6094175" y="4608750"/>
                  <a:ext cx="558250" cy="2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0" h="1062" extrusionOk="0">
                      <a:moveTo>
                        <a:pt x="0" y="1"/>
                      </a:moveTo>
                      <a:lnTo>
                        <a:pt x="0" y="1062"/>
                      </a:lnTo>
                      <a:lnTo>
                        <a:pt x="22330" y="1062"/>
                      </a:lnTo>
                      <a:lnTo>
                        <a:pt x="2233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4" name="Google Shape;984;p14"/>
                <p:cNvSpPr/>
                <p:nvPr/>
              </p:nvSpPr>
              <p:spPr>
                <a:xfrm>
                  <a:off x="6094175" y="4308550"/>
                  <a:ext cx="558250" cy="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0" h="1013" extrusionOk="0">
                      <a:moveTo>
                        <a:pt x="0" y="0"/>
                      </a:moveTo>
                      <a:lnTo>
                        <a:pt x="0" y="1013"/>
                      </a:lnTo>
                      <a:lnTo>
                        <a:pt x="22330" y="1013"/>
                      </a:lnTo>
                      <a:lnTo>
                        <a:pt x="2233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5" name="Google Shape;985;p14"/>
                <p:cNvSpPr/>
                <p:nvPr/>
              </p:nvSpPr>
              <p:spPr>
                <a:xfrm>
                  <a:off x="6373901" y="4429125"/>
                  <a:ext cx="278525" cy="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1" h="1013" extrusionOk="0">
                      <a:moveTo>
                        <a:pt x="0" y="0"/>
                      </a:moveTo>
                      <a:lnTo>
                        <a:pt x="0" y="1013"/>
                      </a:lnTo>
                      <a:lnTo>
                        <a:pt x="11141" y="1013"/>
                      </a:lnTo>
                      <a:lnTo>
                        <a:pt x="111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6" name="Google Shape;986;p14"/>
                <p:cNvSpPr/>
                <p:nvPr/>
              </p:nvSpPr>
              <p:spPr>
                <a:xfrm>
                  <a:off x="6094175" y="4248250"/>
                  <a:ext cx="558250" cy="2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0" h="1062" extrusionOk="0">
                      <a:moveTo>
                        <a:pt x="0" y="1"/>
                      </a:moveTo>
                      <a:lnTo>
                        <a:pt x="0" y="1062"/>
                      </a:lnTo>
                      <a:lnTo>
                        <a:pt x="22330" y="1062"/>
                      </a:lnTo>
                      <a:lnTo>
                        <a:pt x="2233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7" name="Google Shape;987;p14"/>
              <p:cNvSpPr/>
              <p:nvPr/>
            </p:nvSpPr>
            <p:spPr>
              <a:xfrm rot="1872548" flipH="1">
                <a:off x="8831412" y="1699175"/>
                <a:ext cx="144163" cy="2140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88" name="Google Shape;988;p14"/>
              <p:cNvSpPr/>
              <p:nvPr/>
            </p:nvSpPr>
            <p:spPr>
              <a:xfrm rot="-2033306" flipH="1">
                <a:off x="8831137" y="930379"/>
                <a:ext cx="144195" cy="2155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89" name="Google Shape;989;p14"/>
            <p:cNvGrpSpPr/>
            <p:nvPr/>
          </p:nvGrpSpPr>
          <p:grpSpPr>
            <a:xfrm>
              <a:off x="7954319" y="1353706"/>
              <a:ext cx="650230" cy="864271"/>
              <a:chOff x="7954319" y="1353706"/>
              <a:chExt cx="650230" cy="864271"/>
            </a:xfrm>
          </p:grpSpPr>
          <p:grpSp>
            <p:nvGrpSpPr>
              <p:cNvPr id="990" name="Google Shape;990;p14"/>
              <p:cNvGrpSpPr/>
              <p:nvPr/>
            </p:nvGrpSpPr>
            <p:grpSpPr>
              <a:xfrm>
                <a:off x="7985737" y="1385006"/>
                <a:ext cx="593412" cy="807774"/>
                <a:chOff x="6003750" y="3839525"/>
                <a:chExt cx="736700" cy="1069475"/>
              </a:xfrm>
            </p:grpSpPr>
            <p:sp>
              <p:nvSpPr>
                <p:cNvPr id="991" name="Google Shape;991;p14"/>
                <p:cNvSpPr/>
                <p:nvPr/>
              </p:nvSpPr>
              <p:spPr>
                <a:xfrm>
                  <a:off x="6003750" y="3839525"/>
                  <a:ext cx="736700" cy="106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68" h="42779" extrusionOk="0">
                      <a:moveTo>
                        <a:pt x="0" y="1"/>
                      </a:moveTo>
                      <a:lnTo>
                        <a:pt x="0" y="42779"/>
                      </a:lnTo>
                      <a:lnTo>
                        <a:pt x="29467" y="42779"/>
                      </a:lnTo>
                      <a:lnTo>
                        <a:pt x="29467" y="7090"/>
                      </a:lnTo>
                      <a:lnTo>
                        <a:pt x="2237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2" name="Google Shape;992;p14"/>
                <p:cNvSpPr/>
                <p:nvPr/>
              </p:nvSpPr>
              <p:spPr>
                <a:xfrm>
                  <a:off x="6259350" y="3948050"/>
                  <a:ext cx="225500" cy="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0" h="1013" extrusionOk="0">
                      <a:moveTo>
                        <a:pt x="1" y="0"/>
                      </a:moveTo>
                      <a:lnTo>
                        <a:pt x="1" y="1013"/>
                      </a:lnTo>
                      <a:lnTo>
                        <a:pt x="9019" y="1013"/>
                      </a:lnTo>
                      <a:lnTo>
                        <a:pt x="90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3" name="Google Shape;993;p14"/>
                <p:cNvSpPr/>
                <p:nvPr/>
              </p:nvSpPr>
              <p:spPr>
                <a:xfrm>
                  <a:off x="6094216" y="4067400"/>
                  <a:ext cx="558243" cy="2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6" h="1062" extrusionOk="0">
                      <a:moveTo>
                        <a:pt x="0" y="1"/>
                      </a:moveTo>
                      <a:lnTo>
                        <a:pt x="0" y="1062"/>
                      </a:lnTo>
                      <a:lnTo>
                        <a:pt x="5836" y="1062"/>
                      </a:lnTo>
                      <a:lnTo>
                        <a:pt x="583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4" name="Google Shape;994;p14"/>
                <p:cNvSpPr/>
                <p:nvPr/>
              </p:nvSpPr>
              <p:spPr>
                <a:xfrm>
                  <a:off x="6094175" y="4127700"/>
                  <a:ext cx="558250" cy="2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0" h="1062" extrusionOk="0">
                      <a:moveTo>
                        <a:pt x="0" y="0"/>
                      </a:moveTo>
                      <a:lnTo>
                        <a:pt x="0" y="1061"/>
                      </a:lnTo>
                      <a:lnTo>
                        <a:pt x="22330" y="1061"/>
                      </a:lnTo>
                      <a:lnTo>
                        <a:pt x="2233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5" name="Google Shape;995;p14"/>
                <p:cNvSpPr/>
                <p:nvPr/>
              </p:nvSpPr>
              <p:spPr>
                <a:xfrm>
                  <a:off x="6094175" y="4669050"/>
                  <a:ext cx="558250" cy="2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0" h="1062" extrusionOk="0">
                      <a:moveTo>
                        <a:pt x="0" y="0"/>
                      </a:moveTo>
                      <a:lnTo>
                        <a:pt x="0" y="1061"/>
                      </a:lnTo>
                      <a:lnTo>
                        <a:pt x="22330" y="1061"/>
                      </a:lnTo>
                      <a:lnTo>
                        <a:pt x="2233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6" name="Google Shape;996;p14"/>
                <p:cNvSpPr/>
                <p:nvPr/>
              </p:nvSpPr>
              <p:spPr>
                <a:xfrm>
                  <a:off x="6094175" y="4729325"/>
                  <a:ext cx="558250" cy="2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0" h="1062" extrusionOk="0">
                      <a:moveTo>
                        <a:pt x="0" y="1"/>
                      </a:moveTo>
                      <a:lnTo>
                        <a:pt x="0" y="1062"/>
                      </a:lnTo>
                      <a:lnTo>
                        <a:pt x="22330" y="1062"/>
                      </a:lnTo>
                      <a:lnTo>
                        <a:pt x="2233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7" name="Google Shape;997;p14"/>
                <p:cNvSpPr/>
                <p:nvPr/>
              </p:nvSpPr>
              <p:spPr>
                <a:xfrm>
                  <a:off x="6511350" y="4789625"/>
                  <a:ext cx="141075" cy="2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3" h="1062" extrusionOk="0">
                      <a:moveTo>
                        <a:pt x="0" y="0"/>
                      </a:moveTo>
                      <a:lnTo>
                        <a:pt x="0" y="1061"/>
                      </a:lnTo>
                      <a:lnTo>
                        <a:pt x="5643" y="1061"/>
                      </a:lnTo>
                      <a:lnTo>
                        <a:pt x="564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8" name="Google Shape;998;p14"/>
                <p:cNvSpPr/>
                <p:nvPr/>
              </p:nvSpPr>
              <p:spPr>
                <a:xfrm>
                  <a:off x="6094175" y="4192800"/>
                  <a:ext cx="558250" cy="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0" h="1014" extrusionOk="0">
                      <a:moveTo>
                        <a:pt x="0" y="0"/>
                      </a:moveTo>
                      <a:lnTo>
                        <a:pt x="0" y="1013"/>
                      </a:lnTo>
                      <a:lnTo>
                        <a:pt x="22330" y="1013"/>
                      </a:lnTo>
                      <a:lnTo>
                        <a:pt x="2233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9" name="Google Shape;999;p14"/>
                <p:cNvSpPr/>
                <p:nvPr/>
              </p:nvSpPr>
              <p:spPr>
                <a:xfrm>
                  <a:off x="6094175" y="4489400"/>
                  <a:ext cx="558250" cy="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0" h="1014" extrusionOk="0">
                      <a:moveTo>
                        <a:pt x="0" y="0"/>
                      </a:moveTo>
                      <a:lnTo>
                        <a:pt x="0" y="1013"/>
                      </a:lnTo>
                      <a:lnTo>
                        <a:pt x="22330" y="1013"/>
                      </a:lnTo>
                      <a:lnTo>
                        <a:pt x="2233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0" name="Google Shape;1000;p14"/>
                <p:cNvSpPr/>
                <p:nvPr/>
              </p:nvSpPr>
              <p:spPr>
                <a:xfrm>
                  <a:off x="6094175" y="4553300"/>
                  <a:ext cx="558250" cy="2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0" h="1062" extrusionOk="0">
                      <a:moveTo>
                        <a:pt x="0" y="0"/>
                      </a:moveTo>
                      <a:lnTo>
                        <a:pt x="0" y="1061"/>
                      </a:lnTo>
                      <a:lnTo>
                        <a:pt x="22330" y="1061"/>
                      </a:lnTo>
                      <a:lnTo>
                        <a:pt x="2233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1" name="Google Shape;1001;p14"/>
                <p:cNvSpPr/>
                <p:nvPr/>
              </p:nvSpPr>
              <p:spPr>
                <a:xfrm>
                  <a:off x="6094175" y="4608750"/>
                  <a:ext cx="558250" cy="2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0" h="1062" extrusionOk="0">
                      <a:moveTo>
                        <a:pt x="0" y="1"/>
                      </a:moveTo>
                      <a:lnTo>
                        <a:pt x="0" y="1062"/>
                      </a:lnTo>
                      <a:lnTo>
                        <a:pt x="22330" y="1062"/>
                      </a:lnTo>
                      <a:lnTo>
                        <a:pt x="2233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2" name="Google Shape;1002;p14"/>
                <p:cNvSpPr/>
                <p:nvPr/>
              </p:nvSpPr>
              <p:spPr>
                <a:xfrm>
                  <a:off x="6094175" y="4308550"/>
                  <a:ext cx="558250" cy="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0" h="1013" extrusionOk="0">
                      <a:moveTo>
                        <a:pt x="0" y="0"/>
                      </a:moveTo>
                      <a:lnTo>
                        <a:pt x="0" y="1013"/>
                      </a:lnTo>
                      <a:lnTo>
                        <a:pt x="22330" y="1013"/>
                      </a:lnTo>
                      <a:lnTo>
                        <a:pt x="2233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3" name="Google Shape;1003;p14"/>
                <p:cNvSpPr/>
                <p:nvPr/>
              </p:nvSpPr>
              <p:spPr>
                <a:xfrm>
                  <a:off x="6234065" y="4429125"/>
                  <a:ext cx="278525" cy="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1" h="1013" extrusionOk="0">
                      <a:moveTo>
                        <a:pt x="0" y="0"/>
                      </a:moveTo>
                      <a:lnTo>
                        <a:pt x="0" y="1013"/>
                      </a:lnTo>
                      <a:lnTo>
                        <a:pt x="11141" y="1013"/>
                      </a:lnTo>
                      <a:lnTo>
                        <a:pt x="111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4" name="Google Shape;1004;p14"/>
                <p:cNvSpPr/>
                <p:nvPr/>
              </p:nvSpPr>
              <p:spPr>
                <a:xfrm>
                  <a:off x="6094175" y="4248250"/>
                  <a:ext cx="558250" cy="2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0" h="1062" extrusionOk="0">
                      <a:moveTo>
                        <a:pt x="0" y="1"/>
                      </a:moveTo>
                      <a:lnTo>
                        <a:pt x="0" y="1062"/>
                      </a:lnTo>
                      <a:lnTo>
                        <a:pt x="22330" y="1062"/>
                      </a:lnTo>
                      <a:lnTo>
                        <a:pt x="2233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5" name="Google Shape;1005;p14"/>
                <p:cNvSpPr/>
                <p:nvPr/>
              </p:nvSpPr>
              <p:spPr>
                <a:xfrm>
                  <a:off x="6563175" y="3839525"/>
                  <a:ext cx="177275" cy="17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1" h="7091" extrusionOk="0">
                      <a:moveTo>
                        <a:pt x="1" y="1"/>
                      </a:moveTo>
                      <a:lnTo>
                        <a:pt x="1" y="7090"/>
                      </a:lnTo>
                      <a:lnTo>
                        <a:pt x="7090" y="709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06" name="Google Shape;1006;p14"/>
              <p:cNvSpPr/>
              <p:nvPr/>
            </p:nvSpPr>
            <p:spPr>
              <a:xfrm rot="-1798898" flipH="1">
                <a:off x="8464708" y="2160732"/>
                <a:ext cx="144080" cy="2150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07" name="Google Shape;1007;p14"/>
              <p:cNvSpPr/>
              <p:nvPr/>
            </p:nvSpPr>
            <p:spPr>
              <a:xfrm rot="1872548" flipH="1">
                <a:off x="7949437" y="2160775"/>
                <a:ext cx="144163" cy="2140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08" name="Google Shape;1008;p14"/>
              <p:cNvSpPr/>
              <p:nvPr/>
            </p:nvSpPr>
            <p:spPr>
              <a:xfrm rot="-2033306" flipH="1">
                <a:off x="7949162" y="1391979"/>
                <a:ext cx="144195" cy="2155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9879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"/>
          <p:cNvSpPr/>
          <p:nvPr/>
        </p:nvSpPr>
        <p:spPr>
          <a:xfrm>
            <a:off x="-267" y="6144744"/>
            <a:ext cx="12192029" cy="758705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3" name="Google Shape;303;p4"/>
          <p:cNvSpPr/>
          <p:nvPr/>
        </p:nvSpPr>
        <p:spPr>
          <a:xfrm flipH="1">
            <a:off x="-38283" y="6482533"/>
            <a:ext cx="12230000" cy="420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-230" y="2"/>
            <a:ext cx="12191972" cy="593331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r>
              <a:rPr lang="en">
                <a:solidFill>
                  <a:prstClr val="black"/>
                </a:solidFill>
              </a:rPr>
              <a:t> </a:t>
            </a:r>
            <a:endParaRPr>
              <a:solidFill>
                <a:prstClr val="black"/>
              </a:solidFill>
            </a:endParaRPr>
          </a:p>
        </p:txBody>
      </p:sp>
      <p:grpSp>
        <p:nvGrpSpPr>
          <p:cNvPr id="305" name="Google Shape;305;p4"/>
          <p:cNvGrpSpPr/>
          <p:nvPr/>
        </p:nvGrpSpPr>
        <p:grpSpPr>
          <a:xfrm>
            <a:off x="3915447" y="-439394"/>
            <a:ext cx="3912311" cy="944411"/>
            <a:chOff x="2375925" y="3297600"/>
            <a:chExt cx="735950" cy="177650"/>
          </a:xfrm>
        </p:grpSpPr>
        <p:sp>
          <p:nvSpPr>
            <p:cNvPr id="306" name="Google Shape;306;p4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12" name="Google Shape;312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174400"/>
          </a:xfrm>
          <a:prstGeom prst="rect">
            <a:avLst/>
          </a:prstGeom>
        </p:spPr>
        <p:txBody>
          <a:bodyPr spcFirstLastPara="1" wrap="square" lIns="91380" tIns="91380" rIns="91380" bIns="91380" anchor="t" anchorCtr="0">
            <a:noAutofit/>
          </a:bodyPr>
          <a:lstStyle>
            <a:lvl1pPr marL="456970" lvl="0" indent="-3173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3945" lvl="1" indent="-31734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0915" lvl="2" indent="-3173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7887" lvl="3" indent="-3173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4859" lvl="4" indent="-3173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1830" lvl="5" indent="-3173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198800" lvl="6" indent="-3173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5770" lvl="7" indent="-3173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2745" lvl="8" indent="-3173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4"/>
          <p:cNvSpPr txBox="1">
            <a:spLocks noGrp="1"/>
          </p:cNvSpPr>
          <p:nvPr>
            <p:ph type="title"/>
          </p:nvPr>
        </p:nvSpPr>
        <p:spPr>
          <a:xfrm>
            <a:off x="960000" y="702167"/>
            <a:ext cx="10272000" cy="546000"/>
          </a:xfrm>
          <a:prstGeom prst="rect">
            <a:avLst/>
          </a:prstGeom>
        </p:spPr>
        <p:txBody>
          <a:bodyPr spcFirstLastPara="1" wrap="square" lIns="91380" tIns="91380" rIns="91380" bIns="9138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715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2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" name="Google Shape;2698;p31"/>
          <p:cNvSpPr/>
          <p:nvPr/>
        </p:nvSpPr>
        <p:spPr>
          <a:xfrm>
            <a:off x="-267" y="6144744"/>
            <a:ext cx="12192029" cy="758705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99" name="Google Shape;2699;p31"/>
          <p:cNvSpPr/>
          <p:nvPr/>
        </p:nvSpPr>
        <p:spPr>
          <a:xfrm flipH="1">
            <a:off x="-38283" y="6482533"/>
            <a:ext cx="12230000" cy="420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00" name="Google Shape;2700;p31"/>
          <p:cNvSpPr/>
          <p:nvPr/>
        </p:nvSpPr>
        <p:spPr>
          <a:xfrm>
            <a:off x="-230" y="2"/>
            <a:ext cx="12191972" cy="593331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r>
              <a:rPr lang="en">
                <a:solidFill>
                  <a:prstClr val="black"/>
                </a:solidFill>
              </a:rPr>
              <a:t> </a:t>
            </a:r>
            <a:endParaRPr>
              <a:solidFill>
                <a:prstClr val="black"/>
              </a:solidFill>
            </a:endParaRPr>
          </a:p>
        </p:txBody>
      </p:sp>
      <p:grpSp>
        <p:nvGrpSpPr>
          <p:cNvPr id="2701" name="Google Shape;2701;p31"/>
          <p:cNvGrpSpPr/>
          <p:nvPr/>
        </p:nvGrpSpPr>
        <p:grpSpPr>
          <a:xfrm>
            <a:off x="3915447" y="-439394"/>
            <a:ext cx="3912311" cy="944411"/>
            <a:chOff x="2375925" y="3297600"/>
            <a:chExt cx="735950" cy="177650"/>
          </a:xfrm>
        </p:grpSpPr>
        <p:sp>
          <p:nvSpPr>
            <p:cNvPr id="2702" name="Google Shape;2702;p31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3" name="Google Shape;2703;p31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4" name="Google Shape;2704;p31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5" name="Google Shape;2705;p31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6" name="Google Shape;2706;p31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7" name="Google Shape;2707;p31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08" name="Google Shape;2708;p31"/>
          <p:cNvGrpSpPr/>
          <p:nvPr/>
        </p:nvGrpSpPr>
        <p:grpSpPr>
          <a:xfrm>
            <a:off x="-1059724" y="3753875"/>
            <a:ext cx="1829071" cy="2607992"/>
            <a:chOff x="29206" y="2199506"/>
            <a:chExt cx="1371803" cy="1955994"/>
          </a:xfrm>
        </p:grpSpPr>
        <p:sp>
          <p:nvSpPr>
            <p:cNvPr id="2709" name="Google Shape;2709;p31"/>
            <p:cNvSpPr/>
            <p:nvPr/>
          </p:nvSpPr>
          <p:spPr>
            <a:xfrm>
              <a:off x="411425" y="4042100"/>
              <a:ext cx="748500" cy="11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710" name="Google Shape;2710;p31"/>
            <p:cNvGrpSpPr/>
            <p:nvPr/>
          </p:nvGrpSpPr>
          <p:grpSpPr>
            <a:xfrm>
              <a:off x="29206" y="2199506"/>
              <a:ext cx="1371803" cy="1916250"/>
              <a:chOff x="173975" y="1846850"/>
              <a:chExt cx="1630575" cy="2277725"/>
            </a:xfrm>
          </p:grpSpPr>
          <p:sp>
            <p:nvSpPr>
              <p:cNvPr id="2711" name="Google Shape;2711;p31"/>
              <p:cNvSpPr/>
              <p:nvPr/>
            </p:nvSpPr>
            <p:spPr>
              <a:xfrm>
                <a:off x="593225" y="1846850"/>
                <a:ext cx="549625" cy="700300"/>
              </a:xfrm>
              <a:custGeom>
                <a:avLst/>
                <a:gdLst/>
                <a:ahLst/>
                <a:cxnLst/>
                <a:rect l="l" t="t" r="r" b="b"/>
                <a:pathLst>
                  <a:path w="21985" h="28012" extrusionOk="0">
                    <a:moveTo>
                      <a:pt x="7413" y="1"/>
                    </a:moveTo>
                    <a:cubicBezTo>
                      <a:pt x="7250" y="1"/>
                      <a:pt x="7087" y="9"/>
                      <a:pt x="6925" y="25"/>
                    </a:cubicBezTo>
                    <a:cubicBezTo>
                      <a:pt x="5965" y="129"/>
                      <a:pt x="5048" y="463"/>
                      <a:pt x="4255" y="1005"/>
                    </a:cubicBezTo>
                    <a:cubicBezTo>
                      <a:pt x="939" y="3195"/>
                      <a:pt x="0" y="7888"/>
                      <a:pt x="1126" y="11684"/>
                    </a:cubicBezTo>
                    <a:cubicBezTo>
                      <a:pt x="2065" y="14792"/>
                      <a:pt x="3942" y="17629"/>
                      <a:pt x="5778" y="20236"/>
                    </a:cubicBezTo>
                    <a:cubicBezTo>
                      <a:pt x="7154" y="22197"/>
                      <a:pt x="8906" y="23865"/>
                      <a:pt x="10950" y="25137"/>
                    </a:cubicBezTo>
                    <a:cubicBezTo>
                      <a:pt x="11463" y="25441"/>
                      <a:pt x="16387" y="28011"/>
                      <a:pt x="17483" y="28011"/>
                    </a:cubicBezTo>
                    <a:cubicBezTo>
                      <a:pt x="17591" y="28011"/>
                      <a:pt x="17661" y="27986"/>
                      <a:pt x="17687" y="27932"/>
                    </a:cubicBezTo>
                    <a:cubicBezTo>
                      <a:pt x="21984" y="18880"/>
                      <a:pt x="20920" y="5135"/>
                      <a:pt x="10575" y="755"/>
                    </a:cubicBezTo>
                    <a:cubicBezTo>
                      <a:pt x="9561" y="339"/>
                      <a:pt x="8484" y="1"/>
                      <a:pt x="74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12" name="Google Shape;2712;p31"/>
              <p:cNvSpPr/>
              <p:nvPr/>
            </p:nvSpPr>
            <p:spPr>
              <a:xfrm>
                <a:off x="733475" y="1878750"/>
                <a:ext cx="7825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3130" h="9220" extrusionOk="0">
                    <a:moveTo>
                      <a:pt x="168" y="0"/>
                    </a:moveTo>
                    <a:cubicBezTo>
                      <a:pt x="168" y="42"/>
                      <a:pt x="22" y="84"/>
                      <a:pt x="22" y="126"/>
                    </a:cubicBezTo>
                    <a:cubicBezTo>
                      <a:pt x="1" y="1419"/>
                      <a:pt x="168" y="2691"/>
                      <a:pt x="501" y="3922"/>
                    </a:cubicBezTo>
                    <a:cubicBezTo>
                      <a:pt x="793" y="5152"/>
                      <a:pt x="1273" y="6320"/>
                      <a:pt x="1857" y="7447"/>
                    </a:cubicBezTo>
                    <a:cubicBezTo>
                      <a:pt x="2212" y="8072"/>
                      <a:pt x="2608" y="8656"/>
                      <a:pt x="3046" y="9220"/>
                    </a:cubicBezTo>
                    <a:cubicBezTo>
                      <a:pt x="3046" y="9220"/>
                      <a:pt x="3129" y="9178"/>
                      <a:pt x="3109" y="9157"/>
                    </a:cubicBezTo>
                    <a:lnTo>
                      <a:pt x="3129" y="9157"/>
                    </a:lnTo>
                    <a:cubicBezTo>
                      <a:pt x="1690" y="7071"/>
                      <a:pt x="731" y="4673"/>
                      <a:pt x="335" y="2149"/>
                    </a:cubicBezTo>
                    <a:cubicBezTo>
                      <a:pt x="230" y="1440"/>
                      <a:pt x="189" y="731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13" name="Google Shape;2713;p31"/>
              <p:cNvSpPr/>
              <p:nvPr/>
            </p:nvSpPr>
            <p:spPr>
              <a:xfrm>
                <a:off x="811175" y="1883375"/>
                <a:ext cx="47475" cy="2824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1297" extrusionOk="0">
                    <a:moveTo>
                      <a:pt x="1776" y="0"/>
                    </a:moveTo>
                    <a:cubicBezTo>
                      <a:pt x="1774" y="0"/>
                      <a:pt x="1773" y="1"/>
                      <a:pt x="1773" y="3"/>
                    </a:cubicBezTo>
                    <a:cubicBezTo>
                      <a:pt x="1356" y="3028"/>
                      <a:pt x="1" y="5989"/>
                      <a:pt x="418" y="9118"/>
                    </a:cubicBezTo>
                    <a:cubicBezTo>
                      <a:pt x="501" y="9848"/>
                      <a:pt x="751" y="10557"/>
                      <a:pt x="1127" y="11204"/>
                    </a:cubicBezTo>
                    <a:cubicBezTo>
                      <a:pt x="1127" y="11221"/>
                      <a:pt x="1214" y="11297"/>
                      <a:pt x="1219" y="11297"/>
                    </a:cubicBezTo>
                    <a:cubicBezTo>
                      <a:pt x="1220" y="11297"/>
                      <a:pt x="1217" y="11294"/>
                      <a:pt x="1210" y="11287"/>
                    </a:cubicBezTo>
                    <a:lnTo>
                      <a:pt x="1210" y="11266"/>
                    </a:lnTo>
                    <a:cubicBezTo>
                      <a:pt x="501" y="10077"/>
                      <a:pt x="418" y="8617"/>
                      <a:pt x="501" y="7262"/>
                    </a:cubicBezTo>
                    <a:cubicBezTo>
                      <a:pt x="605" y="5739"/>
                      <a:pt x="981" y="4258"/>
                      <a:pt x="1356" y="2798"/>
                    </a:cubicBezTo>
                    <a:cubicBezTo>
                      <a:pt x="1586" y="1922"/>
                      <a:pt x="1753" y="1025"/>
                      <a:pt x="1899" y="128"/>
                    </a:cubicBezTo>
                    <a:cubicBezTo>
                      <a:pt x="1899" y="90"/>
                      <a:pt x="1795" y="0"/>
                      <a:pt x="17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14" name="Google Shape;2714;p31"/>
              <p:cNvSpPr/>
              <p:nvPr/>
            </p:nvSpPr>
            <p:spPr>
              <a:xfrm>
                <a:off x="861450" y="1973650"/>
                <a:ext cx="137475" cy="249800"/>
              </a:xfrm>
              <a:custGeom>
                <a:avLst/>
                <a:gdLst/>
                <a:ahLst/>
                <a:cxnLst/>
                <a:rect l="l" t="t" r="r" b="b"/>
                <a:pathLst>
                  <a:path w="5499" h="9992" extrusionOk="0">
                    <a:moveTo>
                      <a:pt x="5436" y="1"/>
                    </a:moveTo>
                    <a:cubicBezTo>
                      <a:pt x="5436" y="1"/>
                      <a:pt x="5373" y="21"/>
                      <a:pt x="5373" y="42"/>
                    </a:cubicBezTo>
                    <a:cubicBezTo>
                      <a:pt x="5290" y="418"/>
                      <a:pt x="5206" y="814"/>
                      <a:pt x="5081" y="1169"/>
                    </a:cubicBezTo>
                    <a:cubicBezTo>
                      <a:pt x="4956" y="1481"/>
                      <a:pt x="4789" y="1794"/>
                      <a:pt x="4622" y="2065"/>
                    </a:cubicBezTo>
                    <a:cubicBezTo>
                      <a:pt x="4205" y="2649"/>
                      <a:pt x="3725" y="3192"/>
                      <a:pt x="3204" y="3692"/>
                    </a:cubicBezTo>
                    <a:cubicBezTo>
                      <a:pt x="2119" y="4798"/>
                      <a:pt x="993" y="5966"/>
                      <a:pt x="451" y="7468"/>
                    </a:cubicBezTo>
                    <a:cubicBezTo>
                      <a:pt x="117" y="8281"/>
                      <a:pt x="96" y="9178"/>
                      <a:pt x="367" y="9991"/>
                    </a:cubicBezTo>
                    <a:cubicBezTo>
                      <a:pt x="367" y="9991"/>
                      <a:pt x="455" y="9947"/>
                      <a:pt x="484" y="9921"/>
                    </a:cubicBezTo>
                    <a:lnTo>
                      <a:pt x="484" y="9921"/>
                    </a:lnTo>
                    <a:cubicBezTo>
                      <a:pt x="487" y="9930"/>
                      <a:pt x="489" y="9940"/>
                      <a:pt x="492" y="9950"/>
                    </a:cubicBezTo>
                    <a:lnTo>
                      <a:pt x="492" y="9908"/>
                    </a:lnTo>
                    <a:cubicBezTo>
                      <a:pt x="492" y="9911"/>
                      <a:pt x="489" y="9916"/>
                      <a:pt x="484" y="9921"/>
                    </a:cubicBezTo>
                    <a:lnTo>
                      <a:pt x="484" y="9921"/>
                    </a:lnTo>
                    <a:cubicBezTo>
                      <a:pt x="1" y="8345"/>
                      <a:pt x="728" y="6772"/>
                      <a:pt x="1661" y="5507"/>
                    </a:cubicBezTo>
                    <a:cubicBezTo>
                      <a:pt x="2140" y="4860"/>
                      <a:pt x="2683" y="4276"/>
                      <a:pt x="3246" y="3713"/>
                    </a:cubicBezTo>
                    <a:cubicBezTo>
                      <a:pt x="3767" y="3233"/>
                      <a:pt x="4226" y="2691"/>
                      <a:pt x="4643" y="2149"/>
                    </a:cubicBezTo>
                    <a:cubicBezTo>
                      <a:pt x="5081" y="1544"/>
                      <a:pt x="5498" y="751"/>
                      <a:pt x="54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15" name="Google Shape;2715;p31"/>
              <p:cNvSpPr/>
              <p:nvPr/>
            </p:nvSpPr>
            <p:spPr>
              <a:xfrm>
                <a:off x="919125" y="2106625"/>
                <a:ext cx="11785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906" extrusionOk="0">
                    <a:moveTo>
                      <a:pt x="4693" y="0"/>
                    </a:moveTo>
                    <a:cubicBezTo>
                      <a:pt x="4693" y="0"/>
                      <a:pt x="4589" y="21"/>
                      <a:pt x="4589" y="42"/>
                    </a:cubicBezTo>
                    <a:cubicBezTo>
                      <a:pt x="4485" y="334"/>
                      <a:pt x="4443" y="647"/>
                      <a:pt x="4359" y="939"/>
                    </a:cubicBezTo>
                    <a:cubicBezTo>
                      <a:pt x="4297" y="1231"/>
                      <a:pt x="4193" y="1544"/>
                      <a:pt x="4067" y="1836"/>
                    </a:cubicBezTo>
                    <a:cubicBezTo>
                      <a:pt x="3817" y="2378"/>
                      <a:pt x="3525" y="2899"/>
                      <a:pt x="3150" y="3379"/>
                    </a:cubicBezTo>
                    <a:cubicBezTo>
                      <a:pt x="2753" y="3859"/>
                      <a:pt x="2294" y="4297"/>
                      <a:pt x="1794" y="4672"/>
                    </a:cubicBezTo>
                    <a:cubicBezTo>
                      <a:pt x="1293" y="5048"/>
                      <a:pt x="876" y="5486"/>
                      <a:pt x="542" y="6007"/>
                    </a:cubicBezTo>
                    <a:cubicBezTo>
                      <a:pt x="188" y="6591"/>
                      <a:pt x="0" y="7238"/>
                      <a:pt x="0" y="7905"/>
                    </a:cubicBezTo>
                    <a:cubicBezTo>
                      <a:pt x="0" y="7905"/>
                      <a:pt x="125" y="7884"/>
                      <a:pt x="125" y="7863"/>
                    </a:cubicBezTo>
                    <a:lnTo>
                      <a:pt x="146" y="7863"/>
                    </a:lnTo>
                    <a:cubicBezTo>
                      <a:pt x="167" y="7217"/>
                      <a:pt x="355" y="6591"/>
                      <a:pt x="688" y="6049"/>
                    </a:cubicBezTo>
                    <a:cubicBezTo>
                      <a:pt x="1022" y="5486"/>
                      <a:pt x="1460" y="5006"/>
                      <a:pt x="1982" y="4610"/>
                    </a:cubicBezTo>
                    <a:cubicBezTo>
                      <a:pt x="2461" y="4255"/>
                      <a:pt x="2899" y="3838"/>
                      <a:pt x="3296" y="3379"/>
                    </a:cubicBezTo>
                    <a:cubicBezTo>
                      <a:pt x="3671" y="2920"/>
                      <a:pt x="3984" y="2420"/>
                      <a:pt x="4213" y="1877"/>
                    </a:cubicBezTo>
                    <a:cubicBezTo>
                      <a:pt x="4339" y="1585"/>
                      <a:pt x="4443" y="1293"/>
                      <a:pt x="4547" y="981"/>
                    </a:cubicBezTo>
                    <a:cubicBezTo>
                      <a:pt x="4651" y="668"/>
                      <a:pt x="4714" y="334"/>
                      <a:pt x="46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16" name="Google Shape;2716;p31"/>
              <p:cNvSpPr/>
              <p:nvPr/>
            </p:nvSpPr>
            <p:spPr>
              <a:xfrm>
                <a:off x="984825" y="2283900"/>
                <a:ext cx="57375" cy="129350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5174" extrusionOk="0">
                    <a:moveTo>
                      <a:pt x="2295" y="1"/>
                    </a:moveTo>
                    <a:cubicBezTo>
                      <a:pt x="2253" y="1"/>
                      <a:pt x="2190" y="22"/>
                      <a:pt x="2149" y="42"/>
                    </a:cubicBezTo>
                    <a:cubicBezTo>
                      <a:pt x="1857" y="418"/>
                      <a:pt x="1585" y="814"/>
                      <a:pt x="1377" y="1231"/>
                    </a:cubicBezTo>
                    <a:cubicBezTo>
                      <a:pt x="1147" y="1649"/>
                      <a:pt x="939" y="2066"/>
                      <a:pt x="751" y="2504"/>
                    </a:cubicBezTo>
                    <a:cubicBezTo>
                      <a:pt x="396" y="3359"/>
                      <a:pt x="146" y="4256"/>
                      <a:pt x="0" y="5173"/>
                    </a:cubicBezTo>
                    <a:cubicBezTo>
                      <a:pt x="0" y="5173"/>
                      <a:pt x="146" y="5153"/>
                      <a:pt x="167" y="5111"/>
                    </a:cubicBezTo>
                    <a:lnTo>
                      <a:pt x="146" y="5111"/>
                    </a:lnTo>
                    <a:cubicBezTo>
                      <a:pt x="313" y="4172"/>
                      <a:pt x="584" y="3275"/>
                      <a:pt x="960" y="2399"/>
                    </a:cubicBezTo>
                    <a:cubicBezTo>
                      <a:pt x="1126" y="1982"/>
                      <a:pt x="1335" y="1565"/>
                      <a:pt x="1565" y="1190"/>
                    </a:cubicBezTo>
                    <a:cubicBezTo>
                      <a:pt x="1669" y="981"/>
                      <a:pt x="1794" y="793"/>
                      <a:pt x="1919" y="606"/>
                    </a:cubicBezTo>
                    <a:cubicBezTo>
                      <a:pt x="2023" y="397"/>
                      <a:pt x="2190" y="209"/>
                      <a:pt x="2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17" name="Google Shape;2717;p31"/>
              <p:cNvSpPr/>
              <p:nvPr/>
            </p:nvSpPr>
            <p:spPr>
              <a:xfrm>
                <a:off x="657350" y="1935575"/>
                <a:ext cx="156450" cy="18315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7326" extrusionOk="0">
                    <a:moveTo>
                      <a:pt x="6257" y="7279"/>
                    </a:moveTo>
                    <a:cubicBezTo>
                      <a:pt x="6257" y="7280"/>
                      <a:pt x="6257" y="7280"/>
                      <a:pt x="6258" y="7280"/>
                    </a:cubicBezTo>
                    <a:cubicBezTo>
                      <a:pt x="6257" y="7280"/>
                      <a:pt x="6257" y="7280"/>
                      <a:pt x="6257" y="7279"/>
                    </a:cubicBezTo>
                    <a:close/>
                    <a:moveTo>
                      <a:pt x="188" y="1"/>
                    </a:moveTo>
                    <a:cubicBezTo>
                      <a:pt x="188" y="1"/>
                      <a:pt x="1" y="22"/>
                      <a:pt x="1" y="43"/>
                    </a:cubicBezTo>
                    <a:cubicBezTo>
                      <a:pt x="21" y="794"/>
                      <a:pt x="293" y="1503"/>
                      <a:pt x="731" y="2087"/>
                    </a:cubicBezTo>
                    <a:cubicBezTo>
                      <a:pt x="1148" y="2629"/>
                      <a:pt x="1607" y="3109"/>
                      <a:pt x="2149" y="3547"/>
                    </a:cubicBezTo>
                    <a:cubicBezTo>
                      <a:pt x="3046" y="4339"/>
                      <a:pt x="3880" y="5236"/>
                      <a:pt x="4756" y="6091"/>
                    </a:cubicBezTo>
                    <a:cubicBezTo>
                      <a:pt x="5173" y="6508"/>
                      <a:pt x="5611" y="6926"/>
                      <a:pt x="6070" y="7322"/>
                    </a:cubicBezTo>
                    <a:cubicBezTo>
                      <a:pt x="6075" y="7324"/>
                      <a:pt x="6081" y="7325"/>
                      <a:pt x="6087" y="7325"/>
                    </a:cubicBezTo>
                    <a:cubicBezTo>
                      <a:pt x="6132" y="7325"/>
                      <a:pt x="6215" y="7277"/>
                      <a:pt x="6247" y="7277"/>
                    </a:cubicBezTo>
                    <a:cubicBezTo>
                      <a:pt x="6251" y="7277"/>
                      <a:pt x="6254" y="7278"/>
                      <a:pt x="6257" y="7279"/>
                    </a:cubicBezTo>
                    <a:lnTo>
                      <a:pt x="6257" y="7279"/>
                    </a:lnTo>
                    <a:cubicBezTo>
                      <a:pt x="5360" y="6529"/>
                      <a:pt x="4568" y="5653"/>
                      <a:pt x="3734" y="4819"/>
                    </a:cubicBezTo>
                    <a:cubicBezTo>
                      <a:pt x="3317" y="4402"/>
                      <a:pt x="2900" y="3985"/>
                      <a:pt x="2483" y="3588"/>
                    </a:cubicBezTo>
                    <a:cubicBezTo>
                      <a:pt x="1982" y="3192"/>
                      <a:pt x="1523" y="2754"/>
                      <a:pt x="1106" y="2274"/>
                    </a:cubicBezTo>
                    <a:cubicBezTo>
                      <a:pt x="605" y="1628"/>
                      <a:pt x="272" y="835"/>
                      <a:pt x="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18" name="Google Shape;2718;p31"/>
              <p:cNvSpPr/>
              <p:nvPr/>
            </p:nvSpPr>
            <p:spPr>
              <a:xfrm>
                <a:off x="633200" y="2113450"/>
                <a:ext cx="2656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624" h="6673" extrusionOk="0">
                    <a:moveTo>
                      <a:pt x="9" y="1"/>
                    </a:moveTo>
                    <a:cubicBezTo>
                      <a:pt x="2" y="1"/>
                      <a:pt x="0" y="5"/>
                      <a:pt x="7" y="19"/>
                    </a:cubicBezTo>
                    <a:cubicBezTo>
                      <a:pt x="800" y="645"/>
                      <a:pt x="1571" y="1271"/>
                      <a:pt x="2364" y="1896"/>
                    </a:cubicBezTo>
                    <a:cubicBezTo>
                      <a:pt x="3094" y="2501"/>
                      <a:pt x="3803" y="3106"/>
                      <a:pt x="4575" y="3648"/>
                    </a:cubicBezTo>
                    <a:cubicBezTo>
                      <a:pt x="5159" y="4086"/>
                      <a:pt x="5806" y="4420"/>
                      <a:pt x="6515" y="4650"/>
                    </a:cubicBezTo>
                    <a:cubicBezTo>
                      <a:pt x="7182" y="4858"/>
                      <a:pt x="7850" y="5025"/>
                      <a:pt x="8517" y="5234"/>
                    </a:cubicBezTo>
                    <a:cubicBezTo>
                      <a:pt x="9330" y="5505"/>
                      <a:pt x="10081" y="5880"/>
                      <a:pt x="10561" y="6631"/>
                    </a:cubicBezTo>
                    <a:cubicBezTo>
                      <a:pt x="10561" y="6645"/>
                      <a:pt x="10590" y="6650"/>
                      <a:pt x="10609" y="6658"/>
                    </a:cubicBezTo>
                    <a:lnTo>
                      <a:pt x="10609" y="6658"/>
                    </a:lnTo>
                    <a:lnTo>
                      <a:pt x="10603" y="6652"/>
                    </a:lnTo>
                    <a:cubicBezTo>
                      <a:pt x="9935" y="5546"/>
                      <a:pt x="8580" y="5171"/>
                      <a:pt x="7412" y="4837"/>
                    </a:cubicBezTo>
                    <a:cubicBezTo>
                      <a:pt x="6702" y="4670"/>
                      <a:pt x="6014" y="4420"/>
                      <a:pt x="5368" y="4128"/>
                    </a:cubicBezTo>
                    <a:cubicBezTo>
                      <a:pt x="4888" y="3857"/>
                      <a:pt x="4429" y="3544"/>
                      <a:pt x="4012" y="3190"/>
                    </a:cubicBezTo>
                    <a:cubicBezTo>
                      <a:pt x="3615" y="2877"/>
                      <a:pt x="3240" y="2564"/>
                      <a:pt x="2823" y="2230"/>
                    </a:cubicBezTo>
                    <a:cubicBezTo>
                      <a:pt x="1926" y="1521"/>
                      <a:pt x="1050" y="791"/>
                      <a:pt x="132" y="82"/>
                    </a:cubicBezTo>
                    <a:cubicBezTo>
                      <a:pt x="111" y="40"/>
                      <a:pt x="70" y="19"/>
                      <a:pt x="49" y="19"/>
                    </a:cubicBezTo>
                    <a:cubicBezTo>
                      <a:pt x="49" y="19"/>
                      <a:pt x="21" y="1"/>
                      <a:pt x="9" y="1"/>
                    </a:cubicBezTo>
                    <a:close/>
                    <a:moveTo>
                      <a:pt x="10609" y="6658"/>
                    </a:moveTo>
                    <a:lnTo>
                      <a:pt x="10624" y="6673"/>
                    </a:lnTo>
                    <a:cubicBezTo>
                      <a:pt x="10624" y="6666"/>
                      <a:pt x="10617" y="6662"/>
                      <a:pt x="10609" y="66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19" name="Google Shape;2719;p31"/>
              <p:cNvSpPr/>
              <p:nvPr/>
            </p:nvSpPr>
            <p:spPr>
              <a:xfrm>
                <a:off x="703850" y="2282625"/>
                <a:ext cx="260125" cy="90475"/>
              </a:xfrm>
              <a:custGeom>
                <a:avLst/>
                <a:gdLst/>
                <a:ahLst/>
                <a:cxnLst/>
                <a:rect l="l" t="t" r="r" b="b"/>
                <a:pathLst>
                  <a:path w="10405" h="3619" extrusionOk="0">
                    <a:moveTo>
                      <a:pt x="196" y="0"/>
                    </a:moveTo>
                    <a:cubicBezTo>
                      <a:pt x="129" y="0"/>
                      <a:pt x="0" y="76"/>
                      <a:pt x="18" y="93"/>
                    </a:cubicBezTo>
                    <a:cubicBezTo>
                      <a:pt x="748" y="1095"/>
                      <a:pt x="2124" y="1345"/>
                      <a:pt x="3251" y="1679"/>
                    </a:cubicBezTo>
                    <a:cubicBezTo>
                      <a:pt x="4752" y="2096"/>
                      <a:pt x="6233" y="2513"/>
                      <a:pt x="7735" y="2930"/>
                    </a:cubicBezTo>
                    <a:cubicBezTo>
                      <a:pt x="8590" y="3160"/>
                      <a:pt x="9445" y="3389"/>
                      <a:pt x="10301" y="3618"/>
                    </a:cubicBezTo>
                    <a:cubicBezTo>
                      <a:pt x="10342" y="3618"/>
                      <a:pt x="10363" y="3598"/>
                      <a:pt x="10405" y="3577"/>
                    </a:cubicBezTo>
                    <a:lnTo>
                      <a:pt x="10384" y="3577"/>
                    </a:lnTo>
                    <a:cubicBezTo>
                      <a:pt x="8924" y="3139"/>
                      <a:pt x="7464" y="2722"/>
                      <a:pt x="6004" y="2304"/>
                    </a:cubicBezTo>
                    <a:lnTo>
                      <a:pt x="3793" y="1679"/>
                    </a:lnTo>
                    <a:cubicBezTo>
                      <a:pt x="3146" y="1491"/>
                      <a:pt x="2500" y="1345"/>
                      <a:pt x="1874" y="1115"/>
                    </a:cubicBezTo>
                    <a:cubicBezTo>
                      <a:pt x="1227" y="907"/>
                      <a:pt x="664" y="531"/>
                      <a:pt x="226" y="10"/>
                    </a:cubicBezTo>
                    <a:cubicBezTo>
                      <a:pt x="219" y="3"/>
                      <a:pt x="209" y="0"/>
                      <a:pt x="1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20" name="Google Shape;2720;p31"/>
              <p:cNvSpPr/>
              <p:nvPr/>
            </p:nvSpPr>
            <p:spPr>
              <a:xfrm>
                <a:off x="876350" y="2445550"/>
                <a:ext cx="131950" cy="2572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1029" extrusionOk="0">
                    <a:moveTo>
                      <a:pt x="1" y="1"/>
                    </a:moveTo>
                    <a:cubicBezTo>
                      <a:pt x="63" y="84"/>
                      <a:pt x="147" y="126"/>
                      <a:pt x="230" y="167"/>
                    </a:cubicBezTo>
                    <a:cubicBezTo>
                      <a:pt x="355" y="230"/>
                      <a:pt x="460" y="293"/>
                      <a:pt x="585" y="334"/>
                    </a:cubicBezTo>
                    <a:cubicBezTo>
                      <a:pt x="814" y="439"/>
                      <a:pt x="1044" y="522"/>
                      <a:pt x="1273" y="605"/>
                    </a:cubicBezTo>
                    <a:cubicBezTo>
                      <a:pt x="1732" y="751"/>
                      <a:pt x="2191" y="877"/>
                      <a:pt x="2671" y="939"/>
                    </a:cubicBezTo>
                    <a:cubicBezTo>
                      <a:pt x="3077" y="997"/>
                      <a:pt x="3484" y="1028"/>
                      <a:pt x="3888" y="1028"/>
                    </a:cubicBezTo>
                    <a:cubicBezTo>
                      <a:pt x="4355" y="1028"/>
                      <a:pt x="4819" y="987"/>
                      <a:pt x="5278" y="897"/>
                    </a:cubicBezTo>
                    <a:lnTo>
                      <a:pt x="5236" y="897"/>
                    </a:lnTo>
                    <a:cubicBezTo>
                      <a:pt x="4808" y="974"/>
                      <a:pt x="4380" y="1011"/>
                      <a:pt x="3952" y="1011"/>
                    </a:cubicBezTo>
                    <a:cubicBezTo>
                      <a:pt x="3441" y="1011"/>
                      <a:pt x="2931" y="958"/>
                      <a:pt x="2420" y="856"/>
                    </a:cubicBezTo>
                    <a:cubicBezTo>
                      <a:pt x="2045" y="772"/>
                      <a:pt x="1669" y="668"/>
                      <a:pt x="1294" y="522"/>
                    </a:cubicBezTo>
                    <a:cubicBezTo>
                      <a:pt x="898" y="376"/>
                      <a:pt x="522" y="147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21" name="Google Shape;2721;p31"/>
              <p:cNvSpPr/>
              <p:nvPr/>
            </p:nvSpPr>
            <p:spPr>
              <a:xfrm>
                <a:off x="173975" y="3082125"/>
                <a:ext cx="780625" cy="334425"/>
              </a:xfrm>
              <a:custGeom>
                <a:avLst/>
                <a:gdLst/>
                <a:ahLst/>
                <a:cxnLst/>
                <a:rect l="l" t="t" r="r" b="b"/>
                <a:pathLst>
                  <a:path w="31225" h="13377" extrusionOk="0">
                    <a:moveTo>
                      <a:pt x="31221" y="9950"/>
                    </a:moveTo>
                    <a:cubicBezTo>
                      <a:pt x="31222" y="9951"/>
                      <a:pt x="31223" y="9952"/>
                      <a:pt x="31224" y="9954"/>
                    </a:cubicBezTo>
                    <a:cubicBezTo>
                      <a:pt x="31223" y="9952"/>
                      <a:pt x="31222" y="9951"/>
                      <a:pt x="31221" y="9950"/>
                    </a:cubicBezTo>
                    <a:close/>
                    <a:moveTo>
                      <a:pt x="12160" y="1"/>
                    </a:moveTo>
                    <a:cubicBezTo>
                      <a:pt x="11118" y="1"/>
                      <a:pt x="10079" y="96"/>
                      <a:pt x="9053" y="297"/>
                    </a:cubicBezTo>
                    <a:cubicBezTo>
                      <a:pt x="7405" y="630"/>
                      <a:pt x="5757" y="1235"/>
                      <a:pt x="4506" y="2361"/>
                    </a:cubicBezTo>
                    <a:cubicBezTo>
                      <a:pt x="1" y="6387"/>
                      <a:pt x="4109" y="12039"/>
                      <a:pt x="8886" y="12769"/>
                    </a:cubicBezTo>
                    <a:cubicBezTo>
                      <a:pt x="11250" y="13140"/>
                      <a:pt x="13650" y="13376"/>
                      <a:pt x="16034" y="13376"/>
                    </a:cubicBezTo>
                    <a:cubicBezTo>
                      <a:pt x="19960" y="13376"/>
                      <a:pt x="23842" y="12735"/>
                      <a:pt x="27449" y="10996"/>
                    </a:cubicBezTo>
                    <a:cubicBezTo>
                      <a:pt x="27861" y="10791"/>
                      <a:pt x="29823" y="9796"/>
                      <a:pt x="30774" y="9796"/>
                    </a:cubicBezTo>
                    <a:cubicBezTo>
                      <a:pt x="30978" y="9796"/>
                      <a:pt x="31135" y="9841"/>
                      <a:pt x="31221" y="9950"/>
                    </a:cubicBezTo>
                    <a:lnTo>
                      <a:pt x="31221" y="9950"/>
                    </a:lnTo>
                    <a:cubicBezTo>
                      <a:pt x="29824" y="8158"/>
                      <a:pt x="27761" y="6761"/>
                      <a:pt x="25989" y="5344"/>
                    </a:cubicBezTo>
                    <a:cubicBezTo>
                      <a:pt x="24362" y="4051"/>
                      <a:pt x="22631" y="2945"/>
                      <a:pt x="20775" y="2049"/>
                    </a:cubicBezTo>
                    <a:cubicBezTo>
                      <a:pt x="18090" y="768"/>
                      <a:pt x="15120" y="1"/>
                      <a:pt x="121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22" name="Google Shape;2722;p31"/>
              <p:cNvSpPr/>
              <p:nvPr/>
            </p:nvSpPr>
            <p:spPr>
              <a:xfrm>
                <a:off x="678200" y="3273075"/>
                <a:ext cx="173150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4569" extrusionOk="0">
                    <a:moveTo>
                      <a:pt x="6905" y="0"/>
                    </a:moveTo>
                    <a:cubicBezTo>
                      <a:pt x="5799" y="167"/>
                      <a:pt x="4736" y="522"/>
                      <a:pt x="3776" y="1043"/>
                    </a:cubicBezTo>
                    <a:cubicBezTo>
                      <a:pt x="2775" y="1586"/>
                      <a:pt x="1878" y="2274"/>
                      <a:pt x="1106" y="3087"/>
                    </a:cubicBezTo>
                    <a:cubicBezTo>
                      <a:pt x="877" y="3317"/>
                      <a:pt x="668" y="3546"/>
                      <a:pt x="481" y="3796"/>
                    </a:cubicBezTo>
                    <a:cubicBezTo>
                      <a:pt x="293" y="4026"/>
                      <a:pt x="126" y="4297"/>
                      <a:pt x="1" y="4568"/>
                    </a:cubicBezTo>
                    <a:cubicBezTo>
                      <a:pt x="43" y="4547"/>
                      <a:pt x="84" y="4547"/>
                      <a:pt x="105" y="4527"/>
                    </a:cubicBezTo>
                    <a:cubicBezTo>
                      <a:pt x="439" y="4088"/>
                      <a:pt x="752" y="3650"/>
                      <a:pt x="1106" y="3254"/>
                    </a:cubicBezTo>
                    <a:cubicBezTo>
                      <a:pt x="1461" y="2858"/>
                      <a:pt x="1836" y="2482"/>
                      <a:pt x="2253" y="2149"/>
                    </a:cubicBezTo>
                    <a:cubicBezTo>
                      <a:pt x="3067" y="1481"/>
                      <a:pt x="4006" y="960"/>
                      <a:pt x="4986" y="584"/>
                    </a:cubicBezTo>
                    <a:cubicBezTo>
                      <a:pt x="5570" y="376"/>
                      <a:pt x="6196" y="209"/>
                      <a:pt x="6800" y="84"/>
                    </a:cubicBezTo>
                    <a:cubicBezTo>
                      <a:pt x="6821" y="84"/>
                      <a:pt x="6926" y="21"/>
                      <a:pt x="6905" y="21"/>
                    </a:cubicBezTo>
                    <a:lnTo>
                      <a:pt x="69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23" name="Google Shape;2723;p31"/>
              <p:cNvSpPr/>
              <p:nvPr/>
            </p:nvSpPr>
            <p:spPr>
              <a:xfrm>
                <a:off x="396625" y="3216525"/>
                <a:ext cx="306125" cy="175450"/>
              </a:xfrm>
              <a:custGeom>
                <a:avLst/>
                <a:gdLst/>
                <a:ahLst/>
                <a:cxnLst/>
                <a:rect l="l" t="t" r="r" b="b"/>
                <a:pathLst>
                  <a:path w="12245" h="7018" extrusionOk="0">
                    <a:moveTo>
                      <a:pt x="11739" y="1"/>
                    </a:moveTo>
                    <a:cubicBezTo>
                      <a:pt x="10996" y="1"/>
                      <a:pt x="10282" y="318"/>
                      <a:pt x="9720" y="761"/>
                    </a:cubicBezTo>
                    <a:cubicBezTo>
                      <a:pt x="8865" y="1449"/>
                      <a:pt x="8281" y="2388"/>
                      <a:pt x="7509" y="3138"/>
                    </a:cubicBezTo>
                    <a:cubicBezTo>
                      <a:pt x="6133" y="4473"/>
                      <a:pt x="4214" y="4828"/>
                      <a:pt x="2483" y="5474"/>
                    </a:cubicBezTo>
                    <a:cubicBezTo>
                      <a:pt x="2003" y="5641"/>
                      <a:pt x="1544" y="5850"/>
                      <a:pt x="1106" y="6121"/>
                    </a:cubicBezTo>
                    <a:cubicBezTo>
                      <a:pt x="898" y="6225"/>
                      <a:pt x="710" y="6350"/>
                      <a:pt x="522" y="6496"/>
                    </a:cubicBezTo>
                    <a:cubicBezTo>
                      <a:pt x="355" y="6622"/>
                      <a:pt x="105" y="6789"/>
                      <a:pt x="1" y="7018"/>
                    </a:cubicBezTo>
                    <a:lnTo>
                      <a:pt x="230" y="7018"/>
                    </a:lnTo>
                    <a:cubicBezTo>
                      <a:pt x="418" y="6872"/>
                      <a:pt x="585" y="6747"/>
                      <a:pt x="752" y="6601"/>
                    </a:cubicBezTo>
                    <a:cubicBezTo>
                      <a:pt x="918" y="6455"/>
                      <a:pt x="1085" y="6330"/>
                      <a:pt x="1273" y="6225"/>
                    </a:cubicBezTo>
                    <a:cubicBezTo>
                      <a:pt x="1628" y="5996"/>
                      <a:pt x="2003" y="5808"/>
                      <a:pt x="2399" y="5662"/>
                    </a:cubicBezTo>
                    <a:cubicBezTo>
                      <a:pt x="3171" y="5328"/>
                      <a:pt x="4005" y="5099"/>
                      <a:pt x="4798" y="4828"/>
                    </a:cubicBezTo>
                    <a:cubicBezTo>
                      <a:pt x="5591" y="4578"/>
                      <a:pt x="6362" y="4223"/>
                      <a:pt x="7071" y="3764"/>
                    </a:cubicBezTo>
                    <a:cubicBezTo>
                      <a:pt x="7885" y="3201"/>
                      <a:pt x="8448" y="2408"/>
                      <a:pt x="9074" y="1678"/>
                    </a:cubicBezTo>
                    <a:cubicBezTo>
                      <a:pt x="9745" y="895"/>
                      <a:pt x="10683" y="12"/>
                      <a:pt x="11768" y="12"/>
                    </a:cubicBezTo>
                    <a:cubicBezTo>
                      <a:pt x="11897" y="12"/>
                      <a:pt x="12028" y="25"/>
                      <a:pt x="12161" y="52"/>
                    </a:cubicBezTo>
                    <a:lnTo>
                      <a:pt x="12244" y="52"/>
                    </a:lnTo>
                    <a:cubicBezTo>
                      <a:pt x="12075" y="17"/>
                      <a:pt x="11906" y="1"/>
                      <a:pt x="117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24" name="Google Shape;2724;p31"/>
              <p:cNvSpPr/>
              <p:nvPr/>
            </p:nvSpPr>
            <p:spPr>
              <a:xfrm>
                <a:off x="268875" y="3199025"/>
                <a:ext cx="251875" cy="109575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4383" extrusionOk="0">
                    <a:moveTo>
                      <a:pt x="10033" y="1"/>
                    </a:moveTo>
                    <a:cubicBezTo>
                      <a:pt x="8698" y="564"/>
                      <a:pt x="7447" y="1294"/>
                      <a:pt x="6300" y="2149"/>
                    </a:cubicBezTo>
                    <a:cubicBezTo>
                      <a:pt x="5716" y="2608"/>
                      <a:pt x="5111" y="3025"/>
                      <a:pt x="4464" y="3400"/>
                    </a:cubicBezTo>
                    <a:cubicBezTo>
                      <a:pt x="3838" y="3713"/>
                      <a:pt x="3171" y="3943"/>
                      <a:pt x="2483" y="4068"/>
                    </a:cubicBezTo>
                    <a:cubicBezTo>
                      <a:pt x="2049" y="4115"/>
                      <a:pt x="1616" y="4142"/>
                      <a:pt x="1183" y="4142"/>
                    </a:cubicBezTo>
                    <a:cubicBezTo>
                      <a:pt x="844" y="4142"/>
                      <a:pt x="506" y="4125"/>
                      <a:pt x="167" y="4089"/>
                    </a:cubicBezTo>
                    <a:cubicBezTo>
                      <a:pt x="126" y="4089"/>
                      <a:pt x="1" y="4214"/>
                      <a:pt x="42" y="4235"/>
                    </a:cubicBezTo>
                    <a:cubicBezTo>
                      <a:pt x="188" y="4276"/>
                      <a:pt x="334" y="4318"/>
                      <a:pt x="480" y="4339"/>
                    </a:cubicBezTo>
                    <a:cubicBezTo>
                      <a:pt x="668" y="4360"/>
                      <a:pt x="835" y="4381"/>
                      <a:pt x="1043" y="4381"/>
                    </a:cubicBezTo>
                    <a:cubicBezTo>
                      <a:pt x="1086" y="4382"/>
                      <a:pt x="1129" y="4382"/>
                      <a:pt x="1172" y="4382"/>
                    </a:cubicBezTo>
                    <a:cubicBezTo>
                      <a:pt x="2151" y="4382"/>
                      <a:pt x="3128" y="4154"/>
                      <a:pt x="4047" y="3734"/>
                    </a:cubicBezTo>
                    <a:cubicBezTo>
                      <a:pt x="4673" y="3421"/>
                      <a:pt x="5257" y="3046"/>
                      <a:pt x="5820" y="2608"/>
                    </a:cubicBezTo>
                    <a:cubicBezTo>
                      <a:pt x="6404" y="2149"/>
                      <a:pt x="7050" y="1711"/>
                      <a:pt x="7697" y="1336"/>
                    </a:cubicBezTo>
                    <a:cubicBezTo>
                      <a:pt x="8427" y="877"/>
                      <a:pt x="9199" y="480"/>
                      <a:pt x="9971" y="105"/>
                    </a:cubicBezTo>
                    <a:cubicBezTo>
                      <a:pt x="9991" y="105"/>
                      <a:pt x="10075" y="1"/>
                      <a:pt x="100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25" name="Google Shape;2725;p31"/>
              <p:cNvSpPr/>
              <p:nvPr/>
            </p:nvSpPr>
            <p:spPr>
              <a:xfrm>
                <a:off x="249575" y="3178175"/>
                <a:ext cx="15595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1565" extrusionOk="0">
                    <a:moveTo>
                      <a:pt x="1711" y="0"/>
                    </a:moveTo>
                    <a:cubicBezTo>
                      <a:pt x="1440" y="0"/>
                      <a:pt x="1169" y="0"/>
                      <a:pt x="898" y="42"/>
                    </a:cubicBezTo>
                    <a:cubicBezTo>
                      <a:pt x="627" y="42"/>
                      <a:pt x="355" y="84"/>
                      <a:pt x="105" y="188"/>
                    </a:cubicBezTo>
                    <a:cubicBezTo>
                      <a:pt x="105" y="188"/>
                      <a:pt x="1" y="272"/>
                      <a:pt x="22" y="272"/>
                    </a:cubicBezTo>
                    <a:cubicBezTo>
                      <a:pt x="58" y="278"/>
                      <a:pt x="97" y="280"/>
                      <a:pt x="136" y="280"/>
                    </a:cubicBezTo>
                    <a:cubicBezTo>
                      <a:pt x="231" y="280"/>
                      <a:pt x="330" y="265"/>
                      <a:pt x="418" y="251"/>
                    </a:cubicBezTo>
                    <a:cubicBezTo>
                      <a:pt x="543" y="230"/>
                      <a:pt x="689" y="209"/>
                      <a:pt x="793" y="209"/>
                    </a:cubicBezTo>
                    <a:cubicBezTo>
                      <a:pt x="1065" y="188"/>
                      <a:pt x="1336" y="167"/>
                      <a:pt x="1607" y="167"/>
                    </a:cubicBezTo>
                    <a:cubicBezTo>
                      <a:pt x="2128" y="188"/>
                      <a:pt x="2671" y="230"/>
                      <a:pt x="3192" y="355"/>
                    </a:cubicBezTo>
                    <a:cubicBezTo>
                      <a:pt x="3734" y="459"/>
                      <a:pt x="4256" y="626"/>
                      <a:pt x="4756" y="835"/>
                    </a:cubicBezTo>
                    <a:cubicBezTo>
                      <a:pt x="5007" y="939"/>
                      <a:pt x="5257" y="1064"/>
                      <a:pt x="5486" y="1189"/>
                    </a:cubicBezTo>
                    <a:cubicBezTo>
                      <a:pt x="5716" y="1335"/>
                      <a:pt x="5945" y="1440"/>
                      <a:pt x="6175" y="1565"/>
                    </a:cubicBezTo>
                    <a:cubicBezTo>
                      <a:pt x="6196" y="1565"/>
                      <a:pt x="6237" y="1502"/>
                      <a:pt x="6237" y="1502"/>
                    </a:cubicBezTo>
                    <a:lnTo>
                      <a:pt x="6216" y="1502"/>
                    </a:lnTo>
                    <a:cubicBezTo>
                      <a:pt x="6029" y="1294"/>
                      <a:pt x="5799" y="1127"/>
                      <a:pt x="5549" y="1022"/>
                    </a:cubicBezTo>
                    <a:cubicBezTo>
                      <a:pt x="5299" y="876"/>
                      <a:pt x="5069" y="772"/>
                      <a:pt x="4819" y="668"/>
                    </a:cubicBezTo>
                    <a:cubicBezTo>
                      <a:pt x="4318" y="459"/>
                      <a:pt x="3818" y="292"/>
                      <a:pt x="3317" y="188"/>
                    </a:cubicBezTo>
                    <a:cubicBezTo>
                      <a:pt x="2775" y="63"/>
                      <a:pt x="2253" y="21"/>
                      <a:pt x="1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26" name="Google Shape;2726;p31"/>
              <p:cNvSpPr/>
              <p:nvPr/>
            </p:nvSpPr>
            <p:spPr>
              <a:xfrm>
                <a:off x="352825" y="3106725"/>
                <a:ext cx="195575" cy="8762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505" extrusionOk="0">
                    <a:moveTo>
                      <a:pt x="1" y="1"/>
                    </a:moveTo>
                    <a:cubicBezTo>
                      <a:pt x="2" y="1"/>
                      <a:pt x="4" y="1"/>
                      <a:pt x="5" y="1"/>
                    </a:cubicBezTo>
                    <a:lnTo>
                      <a:pt x="5" y="1"/>
                    </a:lnTo>
                    <a:cubicBezTo>
                      <a:pt x="4" y="1"/>
                      <a:pt x="2" y="1"/>
                      <a:pt x="1" y="1"/>
                    </a:cubicBezTo>
                    <a:close/>
                    <a:moveTo>
                      <a:pt x="5" y="1"/>
                    </a:moveTo>
                    <a:cubicBezTo>
                      <a:pt x="27" y="7"/>
                      <a:pt x="66" y="43"/>
                      <a:pt x="105" y="43"/>
                    </a:cubicBezTo>
                    <a:cubicBezTo>
                      <a:pt x="731" y="251"/>
                      <a:pt x="1377" y="376"/>
                      <a:pt x="2024" y="564"/>
                    </a:cubicBezTo>
                    <a:cubicBezTo>
                      <a:pt x="2650" y="752"/>
                      <a:pt x="3234" y="856"/>
                      <a:pt x="3818" y="1023"/>
                    </a:cubicBezTo>
                    <a:cubicBezTo>
                      <a:pt x="4131" y="1085"/>
                      <a:pt x="4402" y="1211"/>
                      <a:pt x="4652" y="1398"/>
                    </a:cubicBezTo>
                    <a:cubicBezTo>
                      <a:pt x="4881" y="1586"/>
                      <a:pt x="5069" y="1795"/>
                      <a:pt x="5278" y="1982"/>
                    </a:cubicBezTo>
                    <a:cubicBezTo>
                      <a:pt x="5653" y="2337"/>
                      <a:pt x="6070" y="2650"/>
                      <a:pt x="6529" y="2921"/>
                    </a:cubicBezTo>
                    <a:cubicBezTo>
                      <a:pt x="6911" y="3142"/>
                      <a:pt x="7331" y="3343"/>
                      <a:pt x="7771" y="3488"/>
                    </a:cubicBezTo>
                    <a:lnTo>
                      <a:pt x="7771" y="3488"/>
                    </a:lnTo>
                    <a:cubicBezTo>
                      <a:pt x="7747" y="3474"/>
                      <a:pt x="7722" y="3455"/>
                      <a:pt x="7697" y="3442"/>
                    </a:cubicBezTo>
                    <a:cubicBezTo>
                      <a:pt x="7092" y="3234"/>
                      <a:pt x="6529" y="2942"/>
                      <a:pt x="6029" y="2566"/>
                    </a:cubicBezTo>
                    <a:cubicBezTo>
                      <a:pt x="5611" y="2233"/>
                      <a:pt x="5257" y="1815"/>
                      <a:pt x="4840" y="1482"/>
                    </a:cubicBezTo>
                    <a:cubicBezTo>
                      <a:pt x="4506" y="1231"/>
                      <a:pt x="4151" y="1065"/>
                      <a:pt x="3755" y="960"/>
                    </a:cubicBezTo>
                    <a:cubicBezTo>
                      <a:pt x="3171" y="793"/>
                      <a:pt x="2566" y="647"/>
                      <a:pt x="1982" y="501"/>
                    </a:cubicBezTo>
                    <a:lnTo>
                      <a:pt x="1002" y="230"/>
                    </a:lnTo>
                    <a:cubicBezTo>
                      <a:pt x="670" y="127"/>
                      <a:pt x="338" y="43"/>
                      <a:pt x="5" y="1"/>
                    </a:cubicBezTo>
                    <a:close/>
                    <a:moveTo>
                      <a:pt x="7771" y="3488"/>
                    </a:moveTo>
                    <a:lnTo>
                      <a:pt x="7771" y="3488"/>
                    </a:lnTo>
                    <a:cubicBezTo>
                      <a:pt x="7788" y="3498"/>
                      <a:pt x="7805" y="3505"/>
                      <a:pt x="7822" y="3505"/>
                    </a:cubicBezTo>
                    <a:cubicBezTo>
                      <a:pt x="7805" y="3500"/>
                      <a:pt x="7788" y="3494"/>
                      <a:pt x="7771" y="348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27" name="Google Shape;2727;p31"/>
              <p:cNvSpPr/>
              <p:nvPr/>
            </p:nvSpPr>
            <p:spPr>
              <a:xfrm>
                <a:off x="557225" y="3117175"/>
                <a:ext cx="148050" cy="105400"/>
              </a:xfrm>
              <a:custGeom>
                <a:avLst/>
                <a:gdLst/>
                <a:ahLst/>
                <a:cxnLst/>
                <a:rect l="l" t="t" r="r" b="b"/>
                <a:pathLst>
                  <a:path w="5922" h="4216" extrusionOk="0">
                    <a:moveTo>
                      <a:pt x="126" y="0"/>
                    </a:moveTo>
                    <a:cubicBezTo>
                      <a:pt x="105" y="0"/>
                      <a:pt x="1" y="104"/>
                      <a:pt x="22" y="104"/>
                    </a:cubicBezTo>
                    <a:cubicBezTo>
                      <a:pt x="293" y="229"/>
                      <a:pt x="564" y="355"/>
                      <a:pt x="835" y="438"/>
                    </a:cubicBezTo>
                    <a:cubicBezTo>
                      <a:pt x="1106" y="542"/>
                      <a:pt x="1357" y="647"/>
                      <a:pt x="1628" y="772"/>
                    </a:cubicBezTo>
                    <a:cubicBezTo>
                      <a:pt x="2149" y="1022"/>
                      <a:pt x="2650" y="1335"/>
                      <a:pt x="3109" y="1669"/>
                    </a:cubicBezTo>
                    <a:cubicBezTo>
                      <a:pt x="3609" y="2044"/>
                      <a:pt x="4068" y="2440"/>
                      <a:pt x="4485" y="2878"/>
                    </a:cubicBezTo>
                    <a:cubicBezTo>
                      <a:pt x="4923" y="3316"/>
                      <a:pt x="5320" y="3775"/>
                      <a:pt x="5758" y="4213"/>
                    </a:cubicBezTo>
                    <a:cubicBezTo>
                      <a:pt x="5761" y="4215"/>
                      <a:pt x="5764" y="4216"/>
                      <a:pt x="5769" y="4216"/>
                    </a:cubicBezTo>
                    <a:cubicBezTo>
                      <a:pt x="5817" y="4216"/>
                      <a:pt x="5921" y="4107"/>
                      <a:pt x="5883" y="4088"/>
                    </a:cubicBezTo>
                    <a:lnTo>
                      <a:pt x="5883" y="4067"/>
                    </a:lnTo>
                    <a:cubicBezTo>
                      <a:pt x="5486" y="3588"/>
                      <a:pt x="5069" y="3129"/>
                      <a:pt x="4631" y="2691"/>
                    </a:cubicBezTo>
                    <a:cubicBezTo>
                      <a:pt x="4214" y="2253"/>
                      <a:pt x="3734" y="1835"/>
                      <a:pt x="3255" y="1481"/>
                    </a:cubicBezTo>
                    <a:cubicBezTo>
                      <a:pt x="2775" y="1147"/>
                      <a:pt x="2274" y="834"/>
                      <a:pt x="1774" y="584"/>
                    </a:cubicBezTo>
                    <a:cubicBezTo>
                      <a:pt x="1252" y="292"/>
                      <a:pt x="689" y="104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28" name="Google Shape;2728;p31"/>
              <p:cNvSpPr/>
              <p:nvPr/>
            </p:nvSpPr>
            <p:spPr>
              <a:xfrm>
                <a:off x="744425" y="3167225"/>
                <a:ext cx="67300" cy="82925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3317" extrusionOk="0">
                    <a:moveTo>
                      <a:pt x="84" y="0"/>
                    </a:moveTo>
                    <a:cubicBezTo>
                      <a:pt x="63" y="21"/>
                      <a:pt x="22" y="63"/>
                      <a:pt x="1" y="84"/>
                    </a:cubicBezTo>
                    <a:cubicBezTo>
                      <a:pt x="230" y="334"/>
                      <a:pt x="481" y="584"/>
                      <a:pt x="752" y="814"/>
                    </a:cubicBezTo>
                    <a:cubicBezTo>
                      <a:pt x="1002" y="1064"/>
                      <a:pt x="1231" y="1314"/>
                      <a:pt x="1440" y="1586"/>
                    </a:cubicBezTo>
                    <a:cubicBezTo>
                      <a:pt x="1878" y="2128"/>
                      <a:pt x="2274" y="2712"/>
                      <a:pt x="2587" y="3317"/>
                    </a:cubicBezTo>
                    <a:cubicBezTo>
                      <a:pt x="2587" y="3317"/>
                      <a:pt x="2691" y="3254"/>
                      <a:pt x="2671" y="3233"/>
                    </a:cubicBezTo>
                    <a:lnTo>
                      <a:pt x="2671" y="3212"/>
                    </a:lnTo>
                    <a:cubicBezTo>
                      <a:pt x="2379" y="2566"/>
                      <a:pt x="2024" y="1961"/>
                      <a:pt x="1586" y="1419"/>
                    </a:cubicBezTo>
                    <a:cubicBezTo>
                      <a:pt x="1377" y="1168"/>
                      <a:pt x="1148" y="897"/>
                      <a:pt x="919" y="668"/>
                    </a:cubicBezTo>
                    <a:cubicBezTo>
                      <a:pt x="668" y="397"/>
                      <a:pt x="397" y="188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29" name="Google Shape;2729;p31"/>
              <p:cNvSpPr/>
              <p:nvPr/>
            </p:nvSpPr>
            <p:spPr>
              <a:xfrm>
                <a:off x="1094325" y="3098000"/>
                <a:ext cx="659125" cy="352250"/>
              </a:xfrm>
              <a:custGeom>
                <a:avLst/>
                <a:gdLst/>
                <a:ahLst/>
                <a:cxnLst/>
                <a:rect l="l" t="t" r="r" b="b"/>
                <a:pathLst>
                  <a:path w="26365" h="14090" extrusionOk="0">
                    <a:moveTo>
                      <a:pt x="16734" y="0"/>
                    </a:moveTo>
                    <a:cubicBezTo>
                      <a:pt x="15615" y="0"/>
                      <a:pt x="14487" y="176"/>
                      <a:pt x="13391" y="538"/>
                    </a:cubicBezTo>
                    <a:cubicBezTo>
                      <a:pt x="12077" y="976"/>
                      <a:pt x="10888" y="1685"/>
                      <a:pt x="9720" y="2373"/>
                    </a:cubicBezTo>
                    <a:cubicBezTo>
                      <a:pt x="8030" y="3291"/>
                      <a:pt x="6424" y="4355"/>
                      <a:pt x="4902" y="5502"/>
                    </a:cubicBezTo>
                    <a:cubicBezTo>
                      <a:pt x="2962" y="6962"/>
                      <a:pt x="1419" y="8526"/>
                      <a:pt x="251" y="10653"/>
                    </a:cubicBezTo>
                    <a:cubicBezTo>
                      <a:pt x="105" y="10862"/>
                      <a:pt x="21" y="11112"/>
                      <a:pt x="0" y="11363"/>
                    </a:cubicBezTo>
                    <a:cubicBezTo>
                      <a:pt x="1669" y="11404"/>
                      <a:pt x="3171" y="12009"/>
                      <a:pt x="4714" y="12572"/>
                    </a:cubicBezTo>
                    <a:cubicBezTo>
                      <a:pt x="6737" y="13323"/>
                      <a:pt x="8865" y="13782"/>
                      <a:pt x="11013" y="13991"/>
                    </a:cubicBezTo>
                    <a:cubicBezTo>
                      <a:pt x="11778" y="14057"/>
                      <a:pt x="12547" y="14090"/>
                      <a:pt x="13317" y="14090"/>
                    </a:cubicBezTo>
                    <a:cubicBezTo>
                      <a:pt x="14962" y="14090"/>
                      <a:pt x="16610" y="13941"/>
                      <a:pt x="18230" y="13657"/>
                    </a:cubicBezTo>
                    <a:cubicBezTo>
                      <a:pt x="20191" y="13302"/>
                      <a:pt x="22172" y="12718"/>
                      <a:pt x="23736" y="11467"/>
                    </a:cubicBezTo>
                    <a:cubicBezTo>
                      <a:pt x="25301" y="10236"/>
                      <a:pt x="26364" y="8213"/>
                      <a:pt x="26031" y="6253"/>
                    </a:cubicBezTo>
                    <a:cubicBezTo>
                      <a:pt x="25822" y="4959"/>
                      <a:pt x="25029" y="3833"/>
                      <a:pt x="24091" y="2936"/>
                    </a:cubicBezTo>
                    <a:cubicBezTo>
                      <a:pt x="22072" y="1021"/>
                      <a:pt x="19429" y="0"/>
                      <a:pt x="167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30" name="Google Shape;2730;p31"/>
              <p:cNvSpPr/>
              <p:nvPr/>
            </p:nvSpPr>
            <p:spPr>
              <a:xfrm>
                <a:off x="1199650" y="3165650"/>
                <a:ext cx="133000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6071" extrusionOk="0">
                    <a:moveTo>
                      <a:pt x="5257" y="1"/>
                    </a:moveTo>
                    <a:cubicBezTo>
                      <a:pt x="4819" y="230"/>
                      <a:pt x="4422" y="543"/>
                      <a:pt x="4089" y="898"/>
                    </a:cubicBezTo>
                    <a:cubicBezTo>
                      <a:pt x="3713" y="1294"/>
                      <a:pt x="3379" y="1711"/>
                      <a:pt x="3087" y="2170"/>
                    </a:cubicBezTo>
                    <a:cubicBezTo>
                      <a:pt x="2816" y="2608"/>
                      <a:pt x="2670" y="3088"/>
                      <a:pt x="2462" y="3526"/>
                    </a:cubicBezTo>
                    <a:cubicBezTo>
                      <a:pt x="2211" y="4026"/>
                      <a:pt x="1878" y="4485"/>
                      <a:pt x="1502" y="4881"/>
                    </a:cubicBezTo>
                    <a:cubicBezTo>
                      <a:pt x="1064" y="5340"/>
                      <a:pt x="564" y="5716"/>
                      <a:pt x="1" y="6008"/>
                    </a:cubicBezTo>
                    <a:cubicBezTo>
                      <a:pt x="1" y="6008"/>
                      <a:pt x="42" y="6070"/>
                      <a:pt x="63" y="6070"/>
                    </a:cubicBezTo>
                    <a:cubicBezTo>
                      <a:pt x="1085" y="5570"/>
                      <a:pt x="1919" y="4777"/>
                      <a:pt x="2462" y="3797"/>
                    </a:cubicBezTo>
                    <a:cubicBezTo>
                      <a:pt x="2712" y="3338"/>
                      <a:pt x="2837" y="2858"/>
                      <a:pt x="3108" y="2420"/>
                    </a:cubicBezTo>
                    <a:cubicBezTo>
                      <a:pt x="3359" y="1961"/>
                      <a:pt x="3692" y="1523"/>
                      <a:pt x="4047" y="1148"/>
                    </a:cubicBezTo>
                    <a:cubicBezTo>
                      <a:pt x="4422" y="731"/>
                      <a:pt x="4860" y="355"/>
                      <a:pt x="5319" y="63"/>
                    </a:cubicBezTo>
                    <a:cubicBezTo>
                      <a:pt x="5319" y="63"/>
                      <a:pt x="5278" y="1"/>
                      <a:pt x="5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31" name="Google Shape;2731;p31"/>
              <p:cNvSpPr/>
              <p:nvPr/>
            </p:nvSpPr>
            <p:spPr>
              <a:xfrm>
                <a:off x="1335400" y="3109650"/>
                <a:ext cx="135800" cy="16235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6494" extrusionOk="0">
                    <a:moveTo>
                      <a:pt x="5413" y="0"/>
                    </a:moveTo>
                    <a:cubicBezTo>
                      <a:pt x="5408" y="0"/>
                      <a:pt x="5402" y="3"/>
                      <a:pt x="5396" y="9"/>
                    </a:cubicBezTo>
                    <a:cubicBezTo>
                      <a:pt x="4311" y="405"/>
                      <a:pt x="3393" y="1135"/>
                      <a:pt x="2726" y="2074"/>
                    </a:cubicBezTo>
                    <a:cubicBezTo>
                      <a:pt x="2079" y="2971"/>
                      <a:pt x="1704" y="4014"/>
                      <a:pt x="1162" y="4973"/>
                    </a:cubicBezTo>
                    <a:cubicBezTo>
                      <a:pt x="870" y="5536"/>
                      <a:pt x="473" y="6058"/>
                      <a:pt x="14" y="6475"/>
                    </a:cubicBezTo>
                    <a:cubicBezTo>
                      <a:pt x="0" y="6489"/>
                      <a:pt x="0" y="6493"/>
                      <a:pt x="7" y="6493"/>
                    </a:cubicBezTo>
                    <a:cubicBezTo>
                      <a:pt x="21" y="6493"/>
                      <a:pt x="63" y="6475"/>
                      <a:pt x="77" y="6475"/>
                    </a:cubicBezTo>
                    <a:cubicBezTo>
                      <a:pt x="890" y="5787"/>
                      <a:pt x="1370" y="4848"/>
                      <a:pt x="1850" y="3889"/>
                    </a:cubicBezTo>
                    <a:cubicBezTo>
                      <a:pt x="2350" y="2867"/>
                      <a:pt x="2872" y="1865"/>
                      <a:pt x="3727" y="1094"/>
                    </a:cubicBezTo>
                    <a:cubicBezTo>
                      <a:pt x="4228" y="656"/>
                      <a:pt x="4791" y="301"/>
                      <a:pt x="5417" y="30"/>
                    </a:cubicBezTo>
                    <a:cubicBezTo>
                      <a:pt x="5431" y="15"/>
                      <a:pt x="5425" y="0"/>
                      <a:pt x="5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32" name="Google Shape;2732;p31"/>
              <p:cNvSpPr/>
              <p:nvPr/>
            </p:nvSpPr>
            <p:spPr>
              <a:xfrm>
                <a:off x="1443300" y="3120300"/>
                <a:ext cx="169875" cy="138200"/>
              </a:xfrm>
              <a:custGeom>
                <a:avLst/>
                <a:gdLst/>
                <a:ahLst/>
                <a:cxnLst/>
                <a:rect l="l" t="t" r="r" b="b"/>
                <a:pathLst>
                  <a:path w="6795" h="5528" extrusionOk="0">
                    <a:moveTo>
                      <a:pt x="6670" y="0"/>
                    </a:moveTo>
                    <a:cubicBezTo>
                      <a:pt x="6378" y="63"/>
                      <a:pt x="6086" y="146"/>
                      <a:pt x="5793" y="250"/>
                    </a:cubicBezTo>
                    <a:cubicBezTo>
                      <a:pt x="5543" y="334"/>
                      <a:pt x="5272" y="417"/>
                      <a:pt x="5022" y="522"/>
                    </a:cubicBezTo>
                    <a:cubicBezTo>
                      <a:pt x="4500" y="688"/>
                      <a:pt x="4000" y="960"/>
                      <a:pt x="3562" y="1293"/>
                    </a:cubicBezTo>
                    <a:cubicBezTo>
                      <a:pt x="2581" y="2086"/>
                      <a:pt x="2206" y="3275"/>
                      <a:pt x="1518" y="4255"/>
                    </a:cubicBezTo>
                    <a:cubicBezTo>
                      <a:pt x="1163" y="4818"/>
                      <a:pt x="642" y="5256"/>
                      <a:pt x="37" y="5507"/>
                    </a:cubicBezTo>
                    <a:cubicBezTo>
                      <a:pt x="0" y="5507"/>
                      <a:pt x="76" y="5523"/>
                      <a:pt x="123" y="5527"/>
                    </a:cubicBezTo>
                    <a:lnTo>
                      <a:pt x="123" y="5527"/>
                    </a:lnTo>
                    <a:cubicBezTo>
                      <a:pt x="1268" y="5150"/>
                      <a:pt x="1873" y="4046"/>
                      <a:pt x="2415" y="3066"/>
                    </a:cubicBezTo>
                    <a:cubicBezTo>
                      <a:pt x="2707" y="2482"/>
                      <a:pt x="3082" y="1961"/>
                      <a:pt x="3541" y="1502"/>
                    </a:cubicBezTo>
                    <a:cubicBezTo>
                      <a:pt x="3958" y="1126"/>
                      <a:pt x="4438" y="834"/>
                      <a:pt x="4959" y="647"/>
                    </a:cubicBezTo>
                    <a:cubicBezTo>
                      <a:pt x="5251" y="522"/>
                      <a:pt x="5564" y="417"/>
                      <a:pt x="5898" y="313"/>
                    </a:cubicBezTo>
                    <a:cubicBezTo>
                      <a:pt x="6190" y="250"/>
                      <a:pt x="6503" y="146"/>
                      <a:pt x="6795" y="21"/>
                    </a:cubicBezTo>
                    <a:cubicBezTo>
                      <a:pt x="6753" y="0"/>
                      <a:pt x="6711" y="0"/>
                      <a:pt x="6670" y="0"/>
                    </a:cubicBezTo>
                    <a:close/>
                    <a:moveTo>
                      <a:pt x="123" y="5527"/>
                    </a:moveTo>
                    <a:lnTo>
                      <a:pt x="123" y="5527"/>
                    </a:lnTo>
                    <a:cubicBezTo>
                      <a:pt x="122" y="5527"/>
                      <a:pt x="121" y="5527"/>
                      <a:pt x="120" y="5527"/>
                    </a:cubicBezTo>
                    <a:lnTo>
                      <a:pt x="141" y="5527"/>
                    </a:lnTo>
                    <a:cubicBezTo>
                      <a:pt x="136" y="5527"/>
                      <a:pt x="130" y="5527"/>
                      <a:pt x="123" y="55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33" name="Google Shape;2733;p31"/>
              <p:cNvSpPr/>
              <p:nvPr/>
            </p:nvSpPr>
            <p:spPr>
              <a:xfrm>
                <a:off x="1519300" y="3258475"/>
                <a:ext cx="174175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730" extrusionOk="0">
                    <a:moveTo>
                      <a:pt x="125" y="0"/>
                    </a:moveTo>
                    <a:cubicBezTo>
                      <a:pt x="84" y="0"/>
                      <a:pt x="21" y="63"/>
                      <a:pt x="0" y="63"/>
                    </a:cubicBezTo>
                    <a:cubicBezTo>
                      <a:pt x="1168" y="84"/>
                      <a:pt x="2128" y="939"/>
                      <a:pt x="2858" y="1752"/>
                    </a:cubicBezTo>
                    <a:cubicBezTo>
                      <a:pt x="3588" y="2587"/>
                      <a:pt x="4172" y="3588"/>
                      <a:pt x="5110" y="4193"/>
                    </a:cubicBezTo>
                    <a:cubicBezTo>
                      <a:pt x="5531" y="4485"/>
                      <a:pt x="6095" y="4729"/>
                      <a:pt x="6607" y="4729"/>
                    </a:cubicBezTo>
                    <a:cubicBezTo>
                      <a:pt x="6680" y="4729"/>
                      <a:pt x="6751" y="4725"/>
                      <a:pt x="6821" y="4714"/>
                    </a:cubicBezTo>
                    <a:cubicBezTo>
                      <a:pt x="6883" y="4693"/>
                      <a:pt x="6925" y="4672"/>
                      <a:pt x="6967" y="4631"/>
                    </a:cubicBezTo>
                    <a:cubicBezTo>
                      <a:pt x="6862" y="4589"/>
                      <a:pt x="6758" y="4568"/>
                      <a:pt x="6654" y="4568"/>
                    </a:cubicBezTo>
                    <a:cubicBezTo>
                      <a:pt x="6487" y="4547"/>
                      <a:pt x="6341" y="4526"/>
                      <a:pt x="6174" y="4464"/>
                    </a:cubicBezTo>
                    <a:cubicBezTo>
                      <a:pt x="5945" y="4380"/>
                      <a:pt x="5715" y="4276"/>
                      <a:pt x="5507" y="4151"/>
                    </a:cubicBezTo>
                    <a:cubicBezTo>
                      <a:pt x="5048" y="3859"/>
                      <a:pt x="4652" y="3504"/>
                      <a:pt x="4318" y="3087"/>
                    </a:cubicBezTo>
                    <a:cubicBezTo>
                      <a:pt x="3546" y="2211"/>
                      <a:pt x="2899" y="1210"/>
                      <a:pt x="1919" y="543"/>
                    </a:cubicBezTo>
                    <a:cubicBezTo>
                      <a:pt x="1398" y="188"/>
                      <a:pt x="751" y="0"/>
                      <a:pt x="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34" name="Google Shape;2734;p31"/>
              <p:cNvSpPr/>
              <p:nvPr/>
            </p:nvSpPr>
            <p:spPr>
              <a:xfrm>
                <a:off x="1402025" y="3268300"/>
                <a:ext cx="169450" cy="144025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5761" extrusionOk="0">
                    <a:moveTo>
                      <a:pt x="128" y="0"/>
                    </a:moveTo>
                    <a:cubicBezTo>
                      <a:pt x="81" y="0"/>
                      <a:pt x="1" y="66"/>
                      <a:pt x="19" y="66"/>
                    </a:cubicBezTo>
                    <a:lnTo>
                      <a:pt x="19" y="87"/>
                    </a:lnTo>
                    <a:cubicBezTo>
                      <a:pt x="2188" y="1130"/>
                      <a:pt x="3044" y="3633"/>
                      <a:pt x="4921" y="5010"/>
                    </a:cubicBezTo>
                    <a:cubicBezTo>
                      <a:pt x="5421" y="5406"/>
                      <a:pt x="6026" y="5656"/>
                      <a:pt x="6673" y="5760"/>
                    </a:cubicBezTo>
                    <a:cubicBezTo>
                      <a:pt x="6714" y="5740"/>
                      <a:pt x="6756" y="5719"/>
                      <a:pt x="6777" y="5677"/>
                    </a:cubicBezTo>
                    <a:cubicBezTo>
                      <a:pt x="6235" y="5552"/>
                      <a:pt x="5713" y="5322"/>
                      <a:pt x="5234" y="5010"/>
                    </a:cubicBezTo>
                    <a:cubicBezTo>
                      <a:pt x="4754" y="4676"/>
                      <a:pt x="4316" y="4279"/>
                      <a:pt x="3940" y="3821"/>
                    </a:cubicBezTo>
                    <a:cubicBezTo>
                      <a:pt x="3148" y="2945"/>
                      <a:pt x="2543" y="1943"/>
                      <a:pt x="1709" y="1109"/>
                    </a:cubicBezTo>
                    <a:cubicBezTo>
                      <a:pt x="1250" y="650"/>
                      <a:pt x="728" y="275"/>
                      <a:pt x="144" y="4"/>
                    </a:cubicBezTo>
                    <a:cubicBezTo>
                      <a:pt x="140" y="1"/>
                      <a:pt x="134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35" name="Google Shape;2735;p31"/>
              <p:cNvSpPr/>
              <p:nvPr/>
            </p:nvSpPr>
            <p:spPr>
              <a:xfrm>
                <a:off x="1285175" y="3296200"/>
                <a:ext cx="141850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5674" h="5580" extrusionOk="0">
                    <a:moveTo>
                      <a:pt x="11" y="0"/>
                    </a:moveTo>
                    <a:cubicBezTo>
                      <a:pt x="1" y="0"/>
                      <a:pt x="14" y="10"/>
                      <a:pt x="63" y="35"/>
                    </a:cubicBezTo>
                    <a:lnTo>
                      <a:pt x="63" y="14"/>
                    </a:lnTo>
                    <a:cubicBezTo>
                      <a:pt x="37" y="5"/>
                      <a:pt x="18" y="0"/>
                      <a:pt x="11" y="0"/>
                    </a:cubicBezTo>
                    <a:close/>
                    <a:moveTo>
                      <a:pt x="63" y="14"/>
                    </a:moveTo>
                    <a:cubicBezTo>
                      <a:pt x="82" y="22"/>
                      <a:pt x="101" y="29"/>
                      <a:pt x="120" y="37"/>
                    </a:cubicBezTo>
                    <a:lnTo>
                      <a:pt x="120" y="37"/>
                    </a:lnTo>
                    <a:cubicBezTo>
                      <a:pt x="101" y="29"/>
                      <a:pt x="82" y="21"/>
                      <a:pt x="63" y="14"/>
                    </a:cubicBezTo>
                    <a:close/>
                    <a:moveTo>
                      <a:pt x="120" y="37"/>
                    </a:moveTo>
                    <a:cubicBezTo>
                      <a:pt x="1168" y="473"/>
                      <a:pt x="1740" y="1638"/>
                      <a:pt x="2211" y="2621"/>
                    </a:cubicBezTo>
                    <a:cubicBezTo>
                      <a:pt x="2670" y="3602"/>
                      <a:pt x="3191" y="4686"/>
                      <a:pt x="4213" y="5228"/>
                    </a:cubicBezTo>
                    <a:cubicBezTo>
                      <a:pt x="4553" y="5466"/>
                      <a:pt x="4962" y="5580"/>
                      <a:pt x="5384" y="5580"/>
                    </a:cubicBezTo>
                    <a:cubicBezTo>
                      <a:pt x="5480" y="5580"/>
                      <a:pt x="5577" y="5574"/>
                      <a:pt x="5673" y="5562"/>
                    </a:cubicBezTo>
                    <a:cubicBezTo>
                      <a:pt x="5673" y="5562"/>
                      <a:pt x="5597" y="5516"/>
                      <a:pt x="5562" y="5516"/>
                    </a:cubicBezTo>
                    <a:cubicBezTo>
                      <a:pt x="5556" y="5516"/>
                      <a:pt x="5551" y="5517"/>
                      <a:pt x="5548" y="5520"/>
                    </a:cubicBezTo>
                    <a:cubicBezTo>
                      <a:pt x="5496" y="5524"/>
                      <a:pt x="5444" y="5526"/>
                      <a:pt x="5392" y="5526"/>
                    </a:cubicBezTo>
                    <a:cubicBezTo>
                      <a:pt x="5132" y="5526"/>
                      <a:pt x="4874" y="5482"/>
                      <a:pt x="4631" y="5395"/>
                    </a:cubicBezTo>
                    <a:cubicBezTo>
                      <a:pt x="4339" y="5291"/>
                      <a:pt x="4088" y="5124"/>
                      <a:pt x="3880" y="4936"/>
                    </a:cubicBezTo>
                    <a:cubicBezTo>
                      <a:pt x="3463" y="4561"/>
                      <a:pt x="3129" y="4123"/>
                      <a:pt x="2879" y="3622"/>
                    </a:cubicBezTo>
                    <a:cubicBezTo>
                      <a:pt x="2378" y="2705"/>
                      <a:pt x="2023" y="1662"/>
                      <a:pt x="1293" y="869"/>
                    </a:cubicBezTo>
                    <a:cubicBezTo>
                      <a:pt x="973" y="489"/>
                      <a:pt x="576" y="224"/>
                      <a:pt x="120" y="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36" name="Google Shape;2736;p31"/>
              <p:cNvSpPr/>
              <p:nvPr/>
            </p:nvSpPr>
            <p:spPr>
              <a:xfrm>
                <a:off x="1173575" y="3328875"/>
                <a:ext cx="109525" cy="85525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3421" extrusionOk="0">
                    <a:moveTo>
                      <a:pt x="84" y="0"/>
                    </a:moveTo>
                    <a:lnTo>
                      <a:pt x="1" y="104"/>
                    </a:lnTo>
                    <a:cubicBezTo>
                      <a:pt x="710" y="647"/>
                      <a:pt x="1440" y="1189"/>
                      <a:pt x="2149" y="1752"/>
                    </a:cubicBezTo>
                    <a:cubicBezTo>
                      <a:pt x="2504" y="2023"/>
                      <a:pt x="2858" y="2295"/>
                      <a:pt x="3213" y="2566"/>
                    </a:cubicBezTo>
                    <a:lnTo>
                      <a:pt x="3734" y="3004"/>
                    </a:lnTo>
                    <a:cubicBezTo>
                      <a:pt x="3901" y="3150"/>
                      <a:pt x="4089" y="3296"/>
                      <a:pt x="4276" y="3421"/>
                    </a:cubicBezTo>
                    <a:cubicBezTo>
                      <a:pt x="4276" y="3421"/>
                      <a:pt x="4381" y="3317"/>
                      <a:pt x="4381" y="3296"/>
                    </a:cubicBezTo>
                    <a:cubicBezTo>
                      <a:pt x="4235" y="3129"/>
                      <a:pt x="4068" y="2983"/>
                      <a:pt x="3880" y="2837"/>
                    </a:cubicBezTo>
                    <a:cubicBezTo>
                      <a:pt x="3692" y="2691"/>
                      <a:pt x="3526" y="2545"/>
                      <a:pt x="3338" y="2420"/>
                    </a:cubicBezTo>
                    <a:cubicBezTo>
                      <a:pt x="3004" y="2128"/>
                      <a:pt x="2650" y="1856"/>
                      <a:pt x="2295" y="1585"/>
                    </a:cubicBezTo>
                    <a:cubicBezTo>
                      <a:pt x="1586" y="1043"/>
                      <a:pt x="835" y="501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37" name="Google Shape;2737;p31"/>
              <p:cNvSpPr/>
              <p:nvPr/>
            </p:nvSpPr>
            <p:spPr>
              <a:xfrm>
                <a:off x="911825" y="4045850"/>
                <a:ext cx="330600" cy="78725"/>
              </a:xfrm>
              <a:custGeom>
                <a:avLst/>
                <a:gdLst/>
                <a:ahLst/>
                <a:cxnLst/>
                <a:rect l="l" t="t" r="r" b="b"/>
                <a:pathLst>
                  <a:path w="13224" h="3149" extrusionOk="0">
                    <a:moveTo>
                      <a:pt x="13099" y="0"/>
                    </a:moveTo>
                    <a:lnTo>
                      <a:pt x="125" y="438"/>
                    </a:lnTo>
                    <a:cubicBezTo>
                      <a:pt x="146" y="1127"/>
                      <a:pt x="0" y="1711"/>
                      <a:pt x="146" y="2399"/>
                    </a:cubicBezTo>
                    <a:cubicBezTo>
                      <a:pt x="209" y="2628"/>
                      <a:pt x="2169" y="2879"/>
                      <a:pt x="2440" y="2920"/>
                    </a:cubicBezTo>
                    <a:cubicBezTo>
                      <a:pt x="3275" y="3045"/>
                      <a:pt x="4130" y="3129"/>
                      <a:pt x="4985" y="3129"/>
                    </a:cubicBezTo>
                    <a:cubicBezTo>
                      <a:pt x="5626" y="3139"/>
                      <a:pt x="6266" y="3148"/>
                      <a:pt x="6906" y="3148"/>
                    </a:cubicBezTo>
                    <a:cubicBezTo>
                      <a:pt x="8869" y="3148"/>
                      <a:pt x="10825" y="3063"/>
                      <a:pt x="12744" y="2670"/>
                    </a:cubicBezTo>
                    <a:cubicBezTo>
                      <a:pt x="13224" y="2587"/>
                      <a:pt x="13057" y="2128"/>
                      <a:pt x="13057" y="1752"/>
                    </a:cubicBezTo>
                    <a:cubicBezTo>
                      <a:pt x="13078" y="1168"/>
                      <a:pt x="13099" y="584"/>
                      <a:pt x="130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38" name="Google Shape;2738;p31"/>
              <p:cNvSpPr/>
              <p:nvPr/>
            </p:nvSpPr>
            <p:spPr>
              <a:xfrm>
                <a:off x="653700" y="3549450"/>
                <a:ext cx="850500" cy="551275"/>
              </a:xfrm>
              <a:custGeom>
                <a:avLst/>
                <a:gdLst/>
                <a:ahLst/>
                <a:cxnLst/>
                <a:rect l="l" t="t" r="r" b="b"/>
                <a:pathLst>
                  <a:path w="34020" h="22051" extrusionOk="0">
                    <a:moveTo>
                      <a:pt x="29583" y="0"/>
                    </a:moveTo>
                    <a:cubicBezTo>
                      <a:pt x="28943" y="0"/>
                      <a:pt x="28276" y="104"/>
                      <a:pt x="27720" y="104"/>
                    </a:cubicBezTo>
                    <a:lnTo>
                      <a:pt x="4589" y="125"/>
                    </a:lnTo>
                    <a:cubicBezTo>
                      <a:pt x="3943" y="125"/>
                      <a:pt x="3254" y="146"/>
                      <a:pt x="2754" y="542"/>
                    </a:cubicBezTo>
                    <a:cubicBezTo>
                      <a:pt x="1356" y="1668"/>
                      <a:pt x="3672" y="2315"/>
                      <a:pt x="3567" y="3379"/>
                    </a:cubicBezTo>
                    <a:cubicBezTo>
                      <a:pt x="3505" y="3921"/>
                      <a:pt x="2274" y="4922"/>
                      <a:pt x="1940" y="5423"/>
                    </a:cubicBezTo>
                    <a:cubicBezTo>
                      <a:pt x="918" y="6945"/>
                      <a:pt x="313" y="8697"/>
                      <a:pt x="167" y="10533"/>
                    </a:cubicBezTo>
                    <a:cubicBezTo>
                      <a:pt x="147" y="10637"/>
                      <a:pt x="147" y="10742"/>
                      <a:pt x="147" y="10846"/>
                    </a:cubicBezTo>
                    <a:cubicBezTo>
                      <a:pt x="1" y="15163"/>
                      <a:pt x="3004" y="18438"/>
                      <a:pt x="6821" y="20127"/>
                    </a:cubicBezTo>
                    <a:cubicBezTo>
                      <a:pt x="9866" y="21483"/>
                      <a:pt x="13349" y="22005"/>
                      <a:pt x="16666" y="22046"/>
                    </a:cubicBezTo>
                    <a:cubicBezTo>
                      <a:pt x="16841" y="22049"/>
                      <a:pt x="17018" y="22050"/>
                      <a:pt x="17199" y="22050"/>
                    </a:cubicBezTo>
                    <a:cubicBezTo>
                      <a:pt x="19840" y="22050"/>
                      <a:pt x="23061" y="21753"/>
                      <a:pt x="25989" y="20816"/>
                    </a:cubicBezTo>
                    <a:cubicBezTo>
                      <a:pt x="29639" y="19669"/>
                      <a:pt x="32810" y="17478"/>
                      <a:pt x="33748" y="13662"/>
                    </a:cubicBezTo>
                    <a:cubicBezTo>
                      <a:pt x="33936" y="12890"/>
                      <a:pt x="34019" y="12076"/>
                      <a:pt x="34019" y="11284"/>
                    </a:cubicBezTo>
                    <a:cubicBezTo>
                      <a:pt x="34019" y="9386"/>
                      <a:pt x="33498" y="7529"/>
                      <a:pt x="32518" y="5903"/>
                    </a:cubicBezTo>
                    <a:cubicBezTo>
                      <a:pt x="32121" y="5256"/>
                      <a:pt x="30390" y="3525"/>
                      <a:pt x="30640" y="2753"/>
                    </a:cubicBezTo>
                    <a:cubicBezTo>
                      <a:pt x="30912" y="1981"/>
                      <a:pt x="31934" y="2127"/>
                      <a:pt x="31746" y="1126"/>
                    </a:cubicBezTo>
                    <a:cubicBezTo>
                      <a:pt x="31662" y="542"/>
                      <a:pt x="31183" y="375"/>
                      <a:pt x="30703" y="167"/>
                    </a:cubicBezTo>
                    <a:cubicBezTo>
                      <a:pt x="30361" y="40"/>
                      <a:pt x="29977" y="0"/>
                      <a:pt x="295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39" name="Google Shape;2739;p31"/>
              <p:cNvSpPr/>
              <p:nvPr/>
            </p:nvSpPr>
            <p:spPr>
              <a:xfrm>
                <a:off x="656825" y="3549450"/>
                <a:ext cx="847375" cy="388125"/>
              </a:xfrm>
              <a:custGeom>
                <a:avLst/>
                <a:gdLst/>
                <a:ahLst/>
                <a:cxnLst/>
                <a:rect l="l" t="t" r="r" b="b"/>
                <a:pathLst>
                  <a:path w="33895" h="15525" extrusionOk="0">
                    <a:moveTo>
                      <a:pt x="29453" y="0"/>
                    </a:moveTo>
                    <a:cubicBezTo>
                      <a:pt x="28808" y="0"/>
                      <a:pt x="28138" y="104"/>
                      <a:pt x="27595" y="104"/>
                    </a:cubicBezTo>
                    <a:lnTo>
                      <a:pt x="4443" y="125"/>
                    </a:lnTo>
                    <a:cubicBezTo>
                      <a:pt x="3818" y="125"/>
                      <a:pt x="3129" y="146"/>
                      <a:pt x="2629" y="542"/>
                    </a:cubicBezTo>
                    <a:cubicBezTo>
                      <a:pt x="1210" y="1668"/>
                      <a:pt x="3547" y="2315"/>
                      <a:pt x="3421" y="3379"/>
                    </a:cubicBezTo>
                    <a:cubicBezTo>
                      <a:pt x="3380" y="3921"/>
                      <a:pt x="2149" y="4922"/>
                      <a:pt x="1815" y="5423"/>
                    </a:cubicBezTo>
                    <a:cubicBezTo>
                      <a:pt x="772" y="6945"/>
                      <a:pt x="168" y="8697"/>
                      <a:pt x="22" y="10533"/>
                    </a:cubicBezTo>
                    <a:cubicBezTo>
                      <a:pt x="1" y="10637"/>
                      <a:pt x="1" y="10742"/>
                      <a:pt x="1" y="10846"/>
                    </a:cubicBezTo>
                    <a:cubicBezTo>
                      <a:pt x="1148" y="11722"/>
                      <a:pt x="2378" y="12473"/>
                      <a:pt x="3693" y="13036"/>
                    </a:cubicBezTo>
                    <a:cubicBezTo>
                      <a:pt x="7655" y="14788"/>
                      <a:pt x="12119" y="15455"/>
                      <a:pt x="16416" y="15518"/>
                    </a:cubicBezTo>
                    <a:cubicBezTo>
                      <a:pt x="16667" y="15522"/>
                      <a:pt x="16924" y="15525"/>
                      <a:pt x="17185" y="15525"/>
                    </a:cubicBezTo>
                    <a:cubicBezTo>
                      <a:pt x="20561" y="15525"/>
                      <a:pt x="24693" y="15133"/>
                      <a:pt x="28430" y="13933"/>
                    </a:cubicBezTo>
                    <a:cubicBezTo>
                      <a:pt x="30369" y="13349"/>
                      <a:pt x="32226" y="12452"/>
                      <a:pt x="33894" y="11284"/>
                    </a:cubicBezTo>
                    <a:cubicBezTo>
                      <a:pt x="33894" y="9386"/>
                      <a:pt x="33373" y="7529"/>
                      <a:pt x="32393" y="5903"/>
                    </a:cubicBezTo>
                    <a:cubicBezTo>
                      <a:pt x="31996" y="5256"/>
                      <a:pt x="30244" y="3525"/>
                      <a:pt x="30515" y="2753"/>
                    </a:cubicBezTo>
                    <a:cubicBezTo>
                      <a:pt x="30766" y="1981"/>
                      <a:pt x="31788" y="2127"/>
                      <a:pt x="31621" y="1126"/>
                    </a:cubicBezTo>
                    <a:cubicBezTo>
                      <a:pt x="31517" y="542"/>
                      <a:pt x="31058" y="375"/>
                      <a:pt x="30578" y="167"/>
                    </a:cubicBezTo>
                    <a:cubicBezTo>
                      <a:pt x="30236" y="40"/>
                      <a:pt x="29849" y="0"/>
                      <a:pt x="294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40" name="Google Shape;2740;p31"/>
              <p:cNvSpPr/>
              <p:nvPr/>
            </p:nvSpPr>
            <p:spPr>
              <a:xfrm>
                <a:off x="690725" y="3549575"/>
                <a:ext cx="822325" cy="551150"/>
              </a:xfrm>
              <a:custGeom>
                <a:avLst/>
                <a:gdLst/>
                <a:ahLst/>
                <a:cxnLst/>
                <a:rect l="l" t="t" r="r" b="b"/>
                <a:pathLst>
                  <a:path w="32893" h="22046" extrusionOk="0">
                    <a:moveTo>
                      <a:pt x="28087" y="0"/>
                    </a:moveTo>
                    <a:cubicBezTo>
                      <a:pt x="27459" y="0"/>
                      <a:pt x="26803" y="99"/>
                      <a:pt x="26260" y="99"/>
                    </a:cubicBezTo>
                    <a:lnTo>
                      <a:pt x="24049" y="99"/>
                    </a:lnTo>
                    <a:cubicBezTo>
                      <a:pt x="24383" y="516"/>
                      <a:pt x="24717" y="913"/>
                      <a:pt x="24863" y="1142"/>
                    </a:cubicBezTo>
                    <a:cubicBezTo>
                      <a:pt x="26260" y="3457"/>
                      <a:pt x="26698" y="6252"/>
                      <a:pt x="26073" y="8901"/>
                    </a:cubicBezTo>
                    <a:cubicBezTo>
                      <a:pt x="25155" y="12718"/>
                      <a:pt x="21964" y="14887"/>
                      <a:pt x="18313" y="16055"/>
                    </a:cubicBezTo>
                    <a:cubicBezTo>
                      <a:pt x="15385" y="16992"/>
                      <a:pt x="12164" y="17290"/>
                      <a:pt x="9523" y="17290"/>
                    </a:cubicBezTo>
                    <a:cubicBezTo>
                      <a:pt x="9343" y="17290"/>
                      <a:pt x="9165" y="17288"/>
                      <a:pt x="8990" y="17286"/>
                    </a:cubicBezTo>
                    <a:cubicBezTo>
                      <a:pt x="5966" y="17223"/>
                      <a:pt x="2837" y="16785"/>
                      <a:pt x="0" y="15701"/>
                    </a:cubicBezTo>
                    <a:lnTo>
                      <a:pt x="0" y="15701"/>
                    </a:lnTo>
                    <a:cubicBezTo>
                      <a:pt x="1210" y="17640"/>
                      <a:pt x="3129" y="19142"/>
                      <a:pt x="5340" y="20102"/>
                    </a:cubicBezTo>
                    <a:cubicBezTo>
                      <a:pt x="8406" y="21457"/>
                      <a:pt x="11868" y="21979"/>
                      <a:pt x="15185" y="22041"/>
                    </a:cubicBezTo>
                    <a:cubicBezTo>
                      <a:pt x="15350" y="22044"/>
                      <a:pt x="15518" y="22045"/>
                      <a:pt x="15689" y="22045"/>
                    </a:cubicBezTo>
                    <a:cubicBezTo>
                      <a:pt x="18338" y="22045"/>
                      <a:pt x="21589" y="21732"/>
                      <a:pt x="24508" y="20811"/>
                    </a:cubicBezTo>
                    <a:cubicBezTo>
                      <a:pt x="28158" y="19643"/>
                      <a:pt x="31350" y="17473"/>
                      <a:pt x="32267" y="13657"/>
                    </a:cubicBezTo>
                    <a:cubicBezTo>
                      <a:pt x="32893" y="11008"/>
                      <a:pt x="32455" y="8234"/>
                      <a:pt x="31058" y="5898"/>
                    </a:cubicBezTo>
                    <a:cubicBezTo>
                      <a:pt x="30661" y="5251"/>
                      <a:pt x="28930" y="3541"/>
                      <a:pt x="29180" y="2769"/>
                    </a:cubicBezTo>
                    <a:cubicBezTo>
                      <a:pt x="29410" y="1976"/>
                      <a:pt x="30453" y="2122"/>
                      <a:pt x="30286" y="1121"/>
                    </a:cubicBezTo>
                    <a:cubicBezTo>
                      <a:pt x="30181" y="537"/>
                      <a:pt x="29702" y="370"/>
                      <a:pt x="29243" y="183"/>
                    </a:cubicBezTo>
                    <a:cubicBezTo>
                      <a:pt x="28897" y="42"/>
                      <a:pt x="28498" y="0"/>
                      <a:pt x="280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41" name="Google Shape;2741;p31"/>
              <p:cNvSpPr/>
              <p:nvPr/>
            </p:nvSpPr>
            <p:spPr>
              <a:xfrm>
                <a:off x="717100" y="3546300"/>
                <a:ext cx="5409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21639" h="1274" extrusionOk="0">
                    <a:moveTo>
                      <a:pt x="8477" y="1"/>
                    </a:moveTo>
                    <a:cubicBezTo>
                      <a:pt x="6830" y="1"/>
                      <a:pt x="5182" y="22"/>
                      <a:pt x="3555" y="42"/>
                    </a:cubicBezTo>
                    <a:cubicBezTo>
                      <a:pt x="3313" y="42"/>
                      <a:pt x="3059" y="37"/>
                      <a:pt x="2800" y="37"/>
                    </a:cubicBezTo>
                    <a:cubicBezTo>
                      <a:pt x="1828" y="37"/>
                      <a:pt x="789" y="115"/>
                      <a:pt x="113" y="856"/>
                    </a:cubicBezTo>
                    <a:cubicBezTo>
                      <a:pt x="0" y="969"/>
                      <a:pt x="100" y="1132"/>
                      <a:pt x="228" y="1132"/>
                    </a:cubicBezTo>
                    <a:cubicBezTo>
                      <a:pt x="266" y="1132"/>
                      <a:pt x="305" y="1118"/>
                      <a:pt x="343" y="1085"/>
                    </a:cubicBezTo>
                    <a:cubicBezTo>
                      <a:pt x="781" y="710"/>
                      <a:pt x="1386" y="647"/>
                      <a:pt x="1949" y="626"/>
                    </a:cubicBezTo>
                    <a:cubicBezTo>
                      <a:pt x="2056" y="623"/>
                      <a:pt x="2163" y="621"/>
                      <a:pt x="2270" y="621"/>
                    </a:cubicBezTo>
                    <a:cubicBezTo>
                      <a:pt x="2747" y="621"/>
                      <a:pt x="3224" y="655"/>
                      <a:pt x="3701" y="689"/>
                    </a:cubicBezTo>
                    <a:cubicBezTo>
                      <a:pt x="5161" y="731"/>
                      <a:pt x="6621" y="793"/>
                      <a:pt x="8102" y="856"/>
                    </a:cubicBezTo>
                    <a:cubicBezTo>
                      <a:pt x="11168" y="981"/>
                      <a:pt x="14213" y="1085"/>
                      <a:pt x="17279" y="1210"/>
                    </a:cubicBezTo>
                    <a:cubicBezTo>
                      <a:pt x="18030" y="1231"/>
                      <a:pt x="18802" y="1252"/>
                      <a:pt x="19553" y="1273"/>
                    </a:cubicBezTo>
                    <a:lnTo>
                      <a:pt x="20617" y="1273"/>
                    </a:lnTo>
                    <a:cubicBezTo>
                      <a:pt x="21013" y="1273"/>
                      <a:pt x="21472" y="1273"/>
                      <a:pt x="21597" y="793"/>
                    </a:cubicBezTo>
                    <a:cubicBezTo>
                      <a:pt x="21639" y="480"/>
                      <a:pt x="21451" y="168"/>
                      <a:pt x="21117" y="84"/>
                    </a:cubicBezTo>
                    <a:cubicBezTo>
                      <a:pt x="20973" y="42"/>
                      <a:pt x="20809" y="30"/>
                      <a:pt x="20639" y="30"/>
                    </a:cubicBezTo>
                    <a:cubicBezTo>
                      <a:pt x="20441" y="30"/>
                      <a:pt x="20235" y="46"/>
                      <a:pt x="20047" y="46"/>
                    </a:cubicBezTo>
                    <a:cubicBezTo>
                      <a:pt x="19999" y="46"/>
                      <a:pt x="19953" y="45"/>
                      <a:pt x="19907" y="42"/>
                    </a:cubicBezTo>
                    <a:cubicBezTo>
                      <a:pt x="19157" y="42"/>
                      <a:pt x="18385" y="22"/>
                      <a:pt x="17634" y="22"/>
                    </a:cubicBezTo>
                    <a:lnTo>
                      <a:pt x="8477" y="1"/>
                    </a:lnTo>
                    <a:close/>
                  </a:path>
                </a:pathLst>
              </a:custGeom>
              <a:solidFill>
                <a:srgbClr val="EFC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42" name="Google Shape;2742;p31"/>
              <p:cNvSpPr/>
              <p:nvPr/>
            </p:nvSpPr>
            <p:spPr>
              <a:xfrm>
                <a:off x="1265875" y="3547875"/>
                <a:ext cx="5947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1065" extrusionOk="0">
                    <a:moveTo>
                      <a:pt x="1857" y="0"/>
                    </a:moveTo>
                    <a:cubicBezTo>
                      <a:pt x="1732" y="0"/>
                      <a:pt x="1606" y="0"/>
                      <a:pt x="1481" y="21"/>
                    </a:cubicBezTo>
                    <a:lnTo>
                      <a:pt x="1148" y="63"/>
                    </a:lnTo>
                    <a:cubicBezTo>
                      <a:pt x="981" y="63"/>
                      <a:pt x="835" y="84"/>
                      <a:pt x="689" y="105"/>
                    </a:cubicBezTo>
                    <a:cubicBezTo>
                      <a:pt x="543" y="146"/>
                      <a:pt x="418" y="209"/>
                      <a:pt x="292" y="271"/>
                    </a:cubicBezTo>
                    <a:cubicBezTo>
                      <a:pt x="0" y="459"/>
                      <a:pt x="63" y="876"/>
                      <a:pt x="397" y="981"/>
                    </a:cubicBezTo>
                    <a:cubicBezTo>
                      <a:pt x="522" y="1022"/>
                      <a:pt x="668" y="1064"/>
                      <a:pt x="814" y="1064"/>
                    </a:cubicBezTo>
                    <a:cubicBezTo>
                      <a:pt x="939" y="1064"/>
                      <a:pt x="1043" y="1064"/>
                      <a:pt x="1168" y="1043"/>
                    </a:cubicBezTo>
                    <a:lnTo>
                      <a:pt x="1523" y="1022"/>
                    </a:lnTo>
                    <a:cubicBezTo>
                      <a:pt x="1669" y="1022"/>
                      <a:pt x="1836" y="1001"/>
                      <a:pt x="1982" y="960"/>
                    </a:cubicBezTo>
                    <a:cubicBezTo>
                      <a:pt x="2211" y="897"/>
                      <a:pt x="2378" y="668"/>
                      <a:pt x="2337" y="417"/>
                    </a:cubicBezTo>
                    <a:cubicBezTo>
                      <a:pt x="2295" y="188"/>
                      <a:pt x="2086" y="0"/>
                      <a:pt x="1857" y="0"/>
                    </a:cubicBezTo>
                    <a:close/>
                  </a:path>
                </a:pathLst>
              </a:custGeom>
              <a:solidFill>
                <a:srgbClr val="EFC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43" name="Google Shape;2743;p31"/>
              <p:cNvSpPr/>
              <p:nvPr/>
            </p:nvSpPr>
            <p:spPr>
              <a:xfrm>
                <a:off x="700804" y="3724050"/>
                <a:ext cx="74225" cy="236075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9443" extrusionOk="0">
                    <a:moveTo>
                      <a:pt x="2240" y="1"/>
                    </a:moveTo>
                    <a:cubicBezTo>
                      <a:pt x="2159" y="1"/>
                      <a:pt x="2078" y="21"/>
                      <a:pt x="2003" y="66"/>
                    </a:cubicBezTo>
                    <a:cubicBezTo>
                      <a:pt x="1293" y="483"/>
                      <a:pt x="772" y="1317"/>
                      <a:pt x="480" y="2068"/>
                    </a:cubicBezTo>
                    <a:cubicBezTo>
                      <a:pt x="188" y="2819"/>
                      <a:pt x="21" y="3632"/>
                      <a:pt x="21" y="4467"/>
                    </a:cubicBezTo>
                    <a:cubicBezTo>
                      <a:pt x="0" y="5301"/>
                      <a:pt x="125" y="6135"/>
                      <a:pt x="355" y="6949"/>
                    </a:cubicBezTo>
                    <a:cubicBezTo>
                      <a:pt x="584" y="7762"/>
                      <a:pt x="960" y="8555"/>
                      <a:pt x="1502" y="9222"/>
                    </a:cubicBezTo>
                    <a:cubicBezTo>
                      <a:pt x="1638" y="9369"/>
                      <a:pt x="1822" y="9442"/>
                      <a:pt x="2009" y="9442"/>
                    </a:cubicBezTo>
                    <a:cubicBezTo>
                      <a:pt x="2168" y="9442"/>
                      <a:pt x="2328" y="9390"/>
                      <a:pt x="2462" y="9285"/>
                    </a:cubicBezTo>
                    <a:cubicBezTo>
                      <a:pt x="2754" y="9055"/>
                      <a:pt x="2837" y="8638"/>
                      <a:pt x="2670" y="8325"/>
                    </a:cubicBezTo>
                    <a:cubicBezTo>
                      <a:pt x="2503" y="8012"/>
                      <a:pt x="2316" y="7741"/>
                      <a:pt x="2169" y="7428"/>
                    </a:cubicBezTo>
                    <a:cubicBezTo>
                      <a:pt x="2044" y="7136"/>
                      <a:pt x="1919" y="6844"/>
                      <a:pt x="1836" y="6532"/>
                    </a:cubicBezTo>
                    <a:cubicBezTo>
                      <a:pt x="1627" y="5885"/>
                      <a:pt x="1502" y="5197"/>
                      <a:pt x="1460" y="4508"/>
                    </a:cubicBezTo>
                    <a:cubicBezTo>
                      <a:pt x="1419" y="3862"/>
                      <a:pt x="1502" y="3194"/>
                      <a:pt x="1690" y="2548"/>
                    </a:cubicBezTo>
                    <a:cubicBezTo>
                      <a:pt x="1773" y="2235"/>
                      <a:pt x="1919" y="1943"/>
                      <a:pt x="2065" y="1651"/>
                    </a:cubicBezTo>
                    <a:cubicBezTo>
                      <a:pt x="2253" y="1338"/>
                      <a:pt x="2503" y="1088"/>
                      <a:pt x="2712" y="775"/>
                    </a:cubicBezTo>
                    <a:cubicBezTo>
                      <a:pt x="2968" y="416"/>
                      <a:pt x="2608" y="1"/>
                      <a:pt x="22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44" name="Google Shape;2744;p31"/>
              <p:cNvSpPr/>
              <p:nvPr/>
            </p:nvSpPr>
            <p:spPr>
              <a:xfrm>
                <a:off x="714200" y="3528050"/>
                <a:ext cx="733675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29347" h="3338" extrusionOk="0">
                    <a:moveTo>
                      <a:pt x="12327" y="1"/>
                    </a:moveTo>
                    <a:lnTo>
                      <a:pt x="10950" y="42"/>
                    </a:lnTo>
                    <a:cubicBezTo>
                      <a:pt x="4651" y="230"/>
                      <a:pt x="0" y="856"/>
                      <a:pt x="0" y="1669"/>
                    </a:cubicBezTo>
                    <a:cubicBezTo>
                      <a:pt x="0" y="2483"/>
                      <a:pt x="5048" y="3150"/>
                      <a:pt x="11743" y="3317"/>
                    </a:cubicBezTo>
                    <a:lnTo>
                      <a:pt x="12828" y="3338"/>
                    </a:lnTo>
                    <a:lnTo>
                      <a:pt x="15852" y="3338"/>
                    </a:lnTo>
                    <a:cubicBezTo>
                      <a:pt x="16186" y="3338"/>
                      <a:pt x="16519" y="3317"/>
                      <a:pt x="16853" y="3317"/>
                    </a:cubicBezTo>
                    <a:lnTo>
                      <a:pt x="17437" y="3317"/>
                    </a:lnTo>
                    <a:cubicBezTo>
                      <a:pt x="24216" y="3171"/>
                      <a:pt x="29347" y="2483"/>
                      <a:pt x="29347" y="1669"/>
                    </a:cubicBezTo>
                    <a:cubicBezTo>
                      <a:pt x="29347" y="856"/>
                      <a:pt x="24299" y="188"/>
                      <a:pt x="17625" y="22"/>
                    </a:cubicBezTo>
                    <a:cubicBezTo>
                      <a:pt x="17395" y="22"/>
                      <a:pt x="17187" y="1"/>
                      <a:pt x="169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45" name="Google Shape;2745;p31"/>
              <p:cNvSpPr/>
              <p:nvPr/>
            </p:nvSpPr>
            <p:spPr>
              <a:xfrm>
                <a:off x="749350" y="3631275"/>
                <a:ext cx="657175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26287" h="1725" extrusionOk="0">
                    <a:moveTo>
                      <a:pt x="26083" y="1"/>
                    </a:moveTo>
                    <a:cubicBezTo>
                      <a:pt x="26077" y="1"/>
                      <a:pt x="26070" y="1"/>
                      <a:pt x="26064" y="2"/>
                    </a:cubicBezTo>
                    <a:cubicBezTo>
                      <a:pt x="25229" y="43"/>
                      <a:pt x="24416" y="210"/>
                      <a:pt x="23582" y="356"/>
                    </a:cubicBezTo>
                    <a:cubicBezTo>
                      <a:pt x="22768" y="481"/>
                      <a:pt x="21934" y="586"/>
                      <a:pt x="21099" y="690"/>
                    </a:cubicBezTo>
                    <a:cubicBezTo>
                      <a:pt x="19410" y="898"/>
                      <a:pt x="17741" y="1044"/>
                      <a:pt x="16052" y="1149"/>
                    </a:cubicBezTo>
                    <a:cubicBezTo>
                      <a:pt x="14417" y="1240"/>
                      <a:pt x="12777" y="1287"/>
                      <a:pt x="11137" y="1287"/>
                    </a:cubicBezTo>
                    <a:cubicBezTo>
                      <a:pt x="9409" y="1287"/>
                      <a:pt x="7680" y="1235"/>
                      <a:pt x="5957" y="1128"/>
                    </a:cubicBezTo>
                    <a:cubicBezTo>
                      <a:pt x="4080" y="1003"/>
                      <a:pt x="2182" y="815"/>
                      <a:pt x="388" y="168"/>
                    </a:cubicBezTo>
                    <a:cubicBezTo>
                      <a:pt x="358" y="158"/>
                      <a:pt x="331" y="153"/>
                      <a:pt x="305" y="153"/>
                    </a:cubicBezTo>
                    <a:cubicBezTo>
                      <a:pt x="75" y="153"/>
                      <a:pt x="0" y="533"/>
                      <a:pt x="263" y="627"/>
                    </a:cubicBezTo>
                    <a:lnTo>
                      <a:pt x="242" y="627"/>
                    </a:lnTo>
                    <a:cubicBezTo>
                      <a:pt x="1848" y="1149"/>
                      <a:pt x="3537" y="1441"/>
                      <a:pt x="5227" y="1524"/>
                    </a:cubicBezTo>
                    <a:cubicBezTo>
                      <a:pt x="6895" y="1628"/>
                      <a:pt x="8564" y="1691"/>
                      <a:pt x="10233" y="1712"/>
                    </a:cubicBezTo>
                    <a:cubicBezTo>
                      <a:pt x="10705" y="1720"/>
                      <a:pt x="11177" y="1725"/>
                      <a:pt x="11650" y="1725"/>
                    </a:cubicBezTo>
                    <a:cubicBezTo>
                      <a:pt x="14598" y="1725"/>
                      <a:pt x="17546" y="1559"/>
                      <a:pt x="20495" y="1253"/>
                    </a:cubicBezTo>
                    <a:cubicBezTo>
                      <a:pt x="21412" y="1149"/>
                      <a:pt x="22309" y="1044"/>
                      <a:pt x="23227" y="919"/>
                    </a:cubicBezTo>
                    <a:cubicBezTo>
                      <a:pt x="24207" y="815"/>
                      <a:pt x="25167" y="627"/>
                      <a:pt x="26105" y="356"/>
                    </a:cubicBezTo>
                    <a:cubicBezTo>
                      <a:pt x="26287" y="296"/>
                      <a:pt x="26273" y="1"/>
                      <a:pt x="260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46" name="Google Shape;2746;p31"/>
              <p:cNvSpPr/>
              <p:nvPr/>
            </p:nvSpPr>
            <p:spPr>
              <a:xfrm>
                <a:off x="1096400" y="2074550"/>
                <a:ext cx="486525" cy="542050"/>
              </a:xfrm>
              <a:custGeom>
                <a:avLst/>
                <a:gdLst/>
                <a:ahLst/>
                <a:cxnLst/>
                <a:rect l="l" t="t" r="r" b="b"/>
                <a:pathLst>
                  <a:path w="19461" h="21682" extrusionOk="0">
                    <a:moveTo>
                      <a:pt x="15156" y="0"/>
                    </a:moveTo>
                    <a:cubicBezTo>
                      <a:pt x="14416" y="0"/>
                      <a:pt x="13668" y="124"/>
                      <a:pt x="12953" y="303"/>
                    </a:cubicBezTo>
                    <a:cubicBezTo>
                      <a:pt x="8511" y="1429"/>
                      <a:pt x="4902" y="4892"/>
                      <a:pt x="2817" y="8980"/>
                    </a:cubicBezTo>
                    <a:cubicBezTo>
                      <a:pt x="1732" y="11128"/>
                      <a:pt x="939" y="13422"/>
                      <a:pt x="480" y="15800"/>
                    </a:cubicBezTo>
                    <a:cubicBezTo>
                      <a:pt x="335" y="16487"/>
                      <a:pt x="355" y="21452"/>
                      <a:pt x="3" y="21680"/>
                    </a:cubicBezTo>
                    <a:lnTo>
                      <a:pt x="3" y="21680"/>
                    </a:lnTo>
                    <a:cubicBezTo>
                      <a:pt x="1921" y="20493"/>
                      <a:pt x="3985" y="20305"/>
                      <a:pt x="6029" y="19492"/>
                    </a:cubicBezTo>
                    <a:cubicBezTo>
                      <a:pt x="8573" y="18532"/>
                      <a:pt x="10930" y="17177"/>
                      <a:pt x="13037" y="15466"/>
                    </a:cubicBezTo>
                    <a:cubicBezTo>
                      <a:pt x="16353" y="12692"/>
                      <a:pt x="18835" y="8750"/>
                      <a:pt x="19377" y="4454"/>
                    </a:cubicBezTo>
                    <a:cubicBezTo>
                      <a:pt x="19461" y="3932"/>
                      <a:pt x="19461" y="3432"/>
                      <a:pt x="19377" y="2910"/>
                    </a:cubicBezTo>
                    <a:cubicBezTo>
                      <a:pt x="19127" y="1638"/>
                      <a:pt x="18043" y="637"/>
                      <a:pt x="16791" y="240"/>
                    </a:cubicBezTo>
                    <a:cubicBezTo>
                      <a:pt x="16263" y="70"/>
                      <a:pt x="15712" y="0"/>
                      <a:pt x="15156" y="0"/>
                    </a:cubicBezTo>
                    <a:close/>
                    <a:moveTo>
                      <a:pt x="3" y="21680"/>
                    </a:moveTo>
                    <a:lnTo>
                      <a:pt x="3" y="21680"/>
                    </a:lnTo>
                    <a:cubicBezTo>
                      <a:pt x="2" y="21681"/>
                      <a:pt x="1" y="21681"/>
                      <a:pt x="1" y="21682"/>
                    </a:cubicBezTo>
                    <a:cubicBezTo>
                      <a:pt x="1" y="21681"/>
                      <a:pt x="2" y="21681"/>
                      <a:pt x="3" y="21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47" name="Google Shape;2747;p31"/>
              <p:cNvSpPr/>
              <p:nvPr/>
            </p:nvSpPr>
            <p:spPr>
              <a:xfrm>
                <a:off x="229775" y="2449725"/>
                <a:ext cx="699800" cy="368125"/>
              </a:xfrm>
              <a:custGeom>
                <a:avLst/>
                <a:gdLst/>
                <a:ahLst/>
                <a:cxnLst/>
                <a:rect l="l" t="t" r="r" b="b"/>
                <a:pathLst>
                  <a:path w="27992" h="14725" extrusionOk="0">
                    <a:moveTo>
                      <a:pt x="7679" y="1"/>
                    </a:moveTo>
                    <a:cubicBezTo>
                      <a:pt x="7050" y="1"/>
                      <a:pt x="6422" y="54"/>
                      <a:pt x="5799" y="167"/>
                    </a:cubicBezTo>
                    <a:cubicBezTo>
                      <a:pt x="3525" y="564"/>
                      <a:pt x="1252" y="1982"/>
                      <a:pt x="605" y="4193"/>
                    </a:cubicBezTo>
                    <a:cubicBezTo>
                      <a:pt x="0" y="6258"/>
                      <a:pt x="960" y="8531"/>
                      <a:pt x="2503" y="10012"/>
                    </a:cubicBezTo>
                    <a:cubicBezTo>
                      <a:pt x="4047" y="11493"/>
                      <a:pt x="6091" y="12327"/>
                      <a:pt x="8135" y="13016"/>
                    </a:cubicBezTo>
                    <a:cubicBezTo>
                      <a:pt x="11222" y="14058"/>
                      <a:pt x="14642" y="14392"/>
                      <a:pt x="17875" y="14601"/>
                    </a:cubicBezTo>
                    <a:cubicBezTo>
                      <a:pt x="19097" y="14688"/>
                      <a:pt x="20308" y="14725"/>
                      <a:pt x="21517" y="14725"/>
                    </a:cubicBezTo>
                    <a:cubicBezTo>
                      <a:pt x="22041" y="14725"/>
                      <a:pt x="22566" y="14718"/>
                      <a:pt x="23090" y="14705"/>
                    </a:cubicBezTo>
                    <a:cubicBezTo>
                      <a:pt x="23522" y="14688"/>
                      <a:pt x="26492" y="14269"/>
                      <a:pt x="27590" y="14269"/>
                    </a:cubicBezTo>
                    <a:cubicBezTo>
                      <a:pt x="27816" y="14269"/>
                      <a:pt x="27963" y="14287"/>
                      <a:pt x="27991" y="14330"/>
                    </a:cubicBezTo>
                    <a:cubicBezTo>
                      <a:pt x="26302" y="11764"/>
                      <a:pt x="24091" y="9845"/>
                      <a:pt x="21880" y="7718"/>
                    </a:cubicBezTo>
                    <a:cubicBezTo>
                      <a:pt x="19648" y="5549"/>
                      <a:pt x="17291" y="3442"/>
                      <a:pt x="14538" y="1919"/>
                    </a:cubicBezTo>
                    <a:cubicBezTo>
                      <a:pt x="12442" y="764"/>
                      <a:pt x="10060" y="1"/>
                      <a:pt x="76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48" name="Google Shape;2748;p31"/>
              <p:cNvSpPr/>
              <p:nvPr/>
            </p:nvSpPr>
            <p:spPr>
              <a:xfrm>
                <a:off x="1159500" y="2583400"/>
                <a:ext cx="645050" cy="442075"/>
              </a:xfrm>
              <a:custGeom>
                <a:avLst/>
                <a:gdLst/>
                <a:ahLst/>
                <a:cxnLst/>
                <a:rect l="l" t="t" r="r" b="b"/>
                <a:pathLst>
                  <a:path w="25802" h="17683" extrusionOk="0">
                    <a:moveTo>
                      <a:pt x="18524" y="0"/>
                    </a:moveTo>
                    <a:cubicBezTo>
                      <a:pt x="14916" y="0"/>
                      <a:pt x="11301" y="1644"/>
                      <a:pt x="8552" y="4060"/>
                    </a:cubicBezTo>
                    <a:cubicBezTo>
                      <a:pt x="6863" y="5583"/>
                      <a:pt x="5382" y="7335"/>
                      <a:pt x="4172" y="9254"/>
                    </a:cubicBezTo>
                    <a:cubicBezTo>
                      <a:pt x="2858" y="11339"/>
                      <a:pt x="1440" y="13342"/>
                      <a:pt x="0" y="15344"/>
                    </a:cubicBezTo>
                    <a:cubicBezTo>
                      <a:pt x="2211" y="15886"/>
                      <a:pt x="4276" y="16721"/>
                      <a:pt x="6446" y="17242"/>
                    </a:cubicBezTo>
                    <a:cubicBezTo>
                      <a:pt x="7666" y="17536"/>
                      <a:pt x="8916" y="17683"/>
                      <a:pt x="10168" y="17683"/>
                    </a:cubicBezTo>
                    <a:cubicBezTo>
                      <a:pt x="11227" y="17683"/>
                      <a:pt x="12287" y="17578"/>
                      <a:pt x="13329" y="17367"/>
                    </a:cubicBezTo>
                    <a:cubicBezTo>
                      <a:pt x="17354" y="16512"/>
                      <a:pt x="21004" y="14072"/>
                      <a:pt x="23486" y="10776"/>
                    </a:cubicBezTo>
                    <a:cubicBezTo>
                      <a:pt x="24446" y="9504"/>
                      <a:pt x="25238" y="8107"/>
                      <a:pt x="25509" y="6542"/>
                    </a:cubicBezTo>
                    <a:cubicBezTo>
                      <a:pt x="25801" y="4999"/>
                      <a:pt x="25489" y="3288"/>
                      <a:pt x="24446" y="2100"/>
                    </a:cubicBezTo>
                    <a:cubicBezTo>
                      <a:pt x="23632" y="1161"/>
                      <a:pt x="22443" y="640"/>
                      <a:pt x="21234" y="327"/>
                    </a:cubicBezTo>
                    <a:cubicBezTo>
                      <a:pt x="20340" y="104"/>
                      <a:pt x="19432" y="0"/>
                      <a:pt x="185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49" name="Google Shape;2749;p31"/>
              <p:cNvSpPr/>
              <p:nvPr/>
            </p:nvSpPr>
            <p:spPr>
              <a:xfrm>
                <a:off x="785750" y="2075125"/>
                <a:ext cx="303900" cy="1536375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61455" extrusionOk="0">
                    <a:moveTo>
                      <a:pt x="290" y="0"/>
                    </a:moveTo>
                    <a:cubicBezTo>
                      <a:pt x="143" y="0"/>
                      <a:pt x="0" y="151"/>
                      <a:pt x="100" y="322"/>
                    </a:cubicBezTo>
                    <a:cubicBezTo>
                      <a:pt x="1789" y="3367"/>
                      <a:pt x="3208" y="6579"/>
                      <a:pt x="4918" y="9624"/>
                    </a:cubicBezTo>
                    <a:cubicBezTo>
                      <a:pt x="6503" y="12440"/>
                      <a:pt x="8193" y="15130"/>
                      <a:pt x="9277" y="18176"/>
                    </a:cubicBezTo>
                    <a:cubicBezTo>
                      <a:pt x="10341" y="21263"/>
                      <a:pt x="10988" y="24495"/>
                      <a:pt x="11154" y="27749"/>
                    </a:cubicBezTo>
                    <a:cubicBezTo>
                      <a:pt x="11551" y="34027"/>
                      <a:pt x="10487" y="40305"/>
                      <a:pt x="10153" y="46563"/>
                    </a:cubicBezTo>
                    <a:cubicBezTo>
                      <a:pt x="9966" y="49733"/>
                      <a:pt x="9903" y="52924"/>
                      <a:pt x="10195" y="56115"/>
                    </a:cubicBezTo>
                    <a:cubicBezTo>
                      <a:pt x="10258" y="56762"/>
                      <a:pt x="10320" y="57429"/>
                      <a:pt x="10404" y="58118"/>
                    </a:cubicBezTo>
                    <a:cubicBezTo>
                      <a:pt x="10529" y="59244"/>
                      <a:pt x="10716" y="60349"/>
                      <a:pt x="10967" y="61455"/>
                    </a:cubicBezTo>
                    <a:lnTo>
                      <a:pt x="11947" y="61455"/>
                    </a:lnTo>
                    <a:cubicBezTo>
                      <a:pt x="11759" y="60349"/>
                      <a:pt x="11572" y="59223"/>
                      <a:pt x="11405" y="58118"/>
                    </a:cubicBezTo>
                    <a:cubicBezTo>
                      <a:pt x="11217" y="56783"/>
                      <a:pt x="11092" y="55427"/>
                      <a:pt x="11029" y="54071"/>
                    </a:cubicBezTo>
                    <a:cubicBezTo>
                      <a:pt x="10946" y="50880"/>
                      <a:pt x="11092" y="47689"/>
                      <a:pt x="11321" y="44498"/>
                    </a:cubicBezTo>
                    <a:cubicBezTo>
                      <a:pt x="11759" y="38178"/>
                      <a:pt x="12156" y="31775"/>
                      <a:pt x="11467" y="25455"/>
                    </a:cubicBezTo>
                    <a:cubicBezTo>
                      <a:pt x="11134" y="22493"/>
                      <a:pt x="10570" y="19531"/>
                      <a:pt x="9486" y="16757"/>
                    </a:cubicBezTo>
                    <a:cubicBezTo>
                      <a:pt x="8443" y="14108"/>
                      <a:pt x="6962" y="11731"/>
                      <a:pt x="5502" y="9290"/>
                    </a:cubicBezTo>
                    <a:cubicBezTo>
                      <a:pt x="3729" y="6287"/>
                      <a:pt x="2332" y="3054"/>
                      <a:pt x="475" y="113"/>
                    </a:cubicBezTo>
                    <a:cubicBezTo>
                      <a:pt x="429" y="33"/>
                      <a:pt x="359" y="0"/>
                      <a:pt x="2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50" name="Google Shape;2750;p31"/>
              <p:cNvSpPr/>
              <p:nvPr/>
            </p:nvSpPr>
            <p:spPr>
              <a:xfrm>
                <a:off x="1160550" y="2302450"/>
                <a:ext cx="208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714" extrusionOk="0">
                    <a:moveTo>
                      <a:pt x="684" y="0"/>
                    </a:moveTo>
                    <a:cubicBezTo>
                      <a:pt x="675" y="0"/>
                      <a:pt x="668" y="3"/>
                      <a:pt x="668" y="10"/>
                    </a:cubicBezTo>
                    <a:cubicBezTo>
                      <a:pt x="188" y="1178"/>
                      <a:pt x="292" y="2450"/>
                      <a:pt x="376" y="3660"/>
                    </a:cubicBezTo>
                    <a:cubicBezTo>
                      <a:pt x="417" y="4244"/>
                      <a:pt x="459" y="4828"/>
                      <a:pt x="522" y="5412"/>
                    </a:cubicBezTo>
                    <a:cubicBezTo>
                      <a:pt x="584" y="5954"/>
                      <a:pt x="584" y="6496"/>
                      <a:pt x="543" y="7039"/>
                    </a:cubicBezTo>
                    <a:cubicBezTo>
                      <a:pt x="480" y="7623"/>
                      <a:pt x="292" y="8186"/>
                      <a:pt x="0" y="8686"/>
                    </a:cubicBezTo>
                    <a:cubicBezTo>
                      <a:pt x="0" y="8686"/>
                      <a:pt x="40" y="8713"/>
                      <a:pt x="67" y="8713"/>
                    </a:cubicBezTo>
                    <a:cubicBezTo>
                      <a:pt x="74" y="8713"/>
                      <a:pt x="79" y="8711"/>
                      <a:pt x="84" y="8707"/>
                    </a:cubicBezTo>
                    <a:cubicBezTo>
                      <a:pt x="835" y="7935"/>
                      <a:pt x="793" y="6684"/>
                      <a:pt x="730" y="5683"/>
                    </a:cubicBezTo>
                    <a:cubicBezTo>
                      <a:pt x="626" y="4494"/>
                      <a:pt x="501" y="3284"/>
                      <a:pt x="501" y="2095"/>
                    </a:cubicBezTo>
                    <a:cubicBezTo>
                      <a:pt x="480" y="1386"/>
                      <a:pt x="563" y="698"/>
                      <a:pt x="730" y="10"/>
                    </a:cubicBezTo>
                    <a:cubicBezTo>
                      <a:pt x="730" y="10"/>
                      <a:pt x="702" y="0"/>
                      <a:pt x="6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51" name="Google Shape;2751;p31"/>
              <p:cNvSpPr/>
              <p:nvPr/>
            </p:nvSpPr>
            <p:spPr>
              <a:xfrm>
                <a:off x="1234575" y="2150425"/>
                <a:ext cx="53750" cy="252925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0117" extrusionOk="0">
                    <a:moveTo>
                      <a:pt x="2066" y="0"/>
                    </a:moveTo>
                    <a:cubicBezTo>
                      <a:pt x="1023" y="647"/>
                      <a:pt x="648" y="1919"/>
                      <a:pt x="585" y="3087"/>
                    </a:cubicBezTo>
                    <a:cubicBezTo>
                      <a:pt x="502" y="4568"/>
                      <a:pt x="960" y="5965"/>
                      <a:pt x="1232" y="7405"/>
                    </a:cubicBezTo>
                    <a:cubicBezTo>
                      <a:pt x="1419" y="8302"/>
                      <a:pt x="1440" y="9219"/>
                      <a:pt x="1294" y="10116"/>
                    </a:cubicBezTo>
                    <a:lnTo>
                      <a:pt x="1378" y="10116"/>
                    </a:lnTo>
                    <a:cubicBezTo>
                      <a:pt x="1982" y="7238"/>
                      <a:pt x="1" y="4422"/>
                      <a:pt x="1023" y="1585"/>
                    </a:cubicBezTo>
                    <a:cubicBezTo>
                      <a:pt x="1232" y="960"/>
                      <a:pt x="1628" y="417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52" name="Google Shape;2752;p31"/>
              <p:cNvSpPr/>
              <p:nvPr/>
            </p:nvSpPr>
            <p:spPr>
              <a:xfrm>
                <a:off x="1337300" y="2096625"/>
                <a:ext cx="75650" cy="229550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9182" extrusionOk="0">
                    <a:moveTo>
                      <a:pt x="3022" y="1"/>
                    </a:moveTo>
                    <a:cubicBezTo>
                      <a:pt x="3019" y="1"/>
                      <a:pt x="3012" y="5"/>
                      <a:pt x="3003" y="11"/>
                    </a:cubicBezTo>
                    <a:lnTo>
                      <a:pt x="3003" y="11"/>
                    </a:lnTo>
                    <a:cubicBezTo>
                      <a:pt x="3010" y="8"/>
                      <a:pt x="3018" y="6"/>
                      <a:pt x="3025" y="4"/>
                    </a:cubicBezTo>
                    <a:cubicBezTo>
                      <a:pt x="3025" y="2"/>
                      <a:pt x="3024" y="1"/>
                      <a:pt x="3022" y="1"/>
                    </a:cubicBezTo>
                    <a:close/>
                    <a:moveTo>
                      <a:pt x="3003" y="11"/>
                    </a:moveTo>
                    <a:lnTo>
                      <a:pt x="3003" y="11"/>
                    </a:lnTo>
                    <a:cubicBezTo>
                      <a:pt x="1911" y="352"/>
                      <a:pt x="1229" y="1388"/>
                      <a:pt x="877" y="2423"/>
                    </a:cubicBezTo>
                    <a:cubicBezTo>
                      <a:pt x="439" y="3779"/>
                      <a:pt x="585" y="5197"/>
                      <a:pt x="543" y="6616"/>
                    </a:cubicBezTo>
                    <a:cubicBezTo>
                      <a:pt x="543" y="7492"/>
                      <a:pt x="356" y="8368"/>
                      <a:pt x="1" y="9181"/>
                    </a:cubicBezTo>
                    <a:cubicBezTo>
                      <a:pt x="1" y="9181"/>
                      <a:pt x="22" y="9181"/>
                      <a:pt x="43" y="9140"/>
                    </a:cubicBezTo>
                    <a:cubicBezTo>
                      <a:pt x="731" y="7825"/>
                      <a:pt x="668" y="6345"/>
                      <a:pt x="689" y="4926"/>
                    </a:cubicBezTo>
                    <a:cubicBezTo>
                      <a:pt x="689" y="3717"/>
                      <a:pt x="814" y="2486"/>
                      <a:pt x="1419" y="1401"/>
                    </a:cubicBezTo>
                    <a:cubicBezTo>
                      <a:pt x="1732" y="797"/>
                      <a:pt x="2274" y="317"/>
                      <a:pt x="2921" y="66"/>
                    </a:cubicBezTo>
                    <a:cubicBezTo>
                      <a:pt x="2935" y="66"/>
                      <a:pt x="2977" y="29"/>
                      <a:pt x="3003" y="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53" name="Google Shape;2753;p31"/>
              <p:cNvSpPr/>
              <p:nvPr/>
            </p:nvSpPr>
            <p:spPr>
              <a:xfrm>
                <a:off x="1356075" y="2107075"/>
                <a:ext cx="129350" cy="204500"/>
              </a:xfrm>
              <a:custGeom>
                <a:avLst/>
                <a:gdLst/>
                <a:ahLst/>
                <a:cxnLst/>
                <a:rect l="l" t="t" r="r" b="b"/>
                <a:pathLst>
                  <a:path w="5174" h="8180" extrusionOk="0">
                    <a:moveTo>
                      <a:pt x="5038" y="1"/>
                    </a:moveTo>
                    <a:cubicBezTo>
                      <a:pt x="5034" y="1"/>
                      <a:pt x="5031" y="1"/>
                      <a:pt x="5028" y="3"/>
                    </a:cubicBezTo>
                    <a:cubicBezTo>
                      <a:pt x="4882" y="45"/>
                      <a:pt x="4756" y="87"/>
                      <a:pt x="4610" y="149"/>
                    </a:cubicBezTo>
                    <a:cubicBezTo>
                      <a:pt x="4485" y="212"/>
                      <a:pt x="4339" y="295"/>
                      <a:pt x="4214" y="379"/>
                    </a:cubicBezTo>
                    <a:cubicBezTo>
                      <a:pt x="3985" y="525"/>
                      <a:pt x="3776" y="712"/>
                      <a:pt x="3567" y="921"/>
                    </a:cubicBezTo>
                    <a:cubicBezTo>
                      <a:pt x="3150" y="1338"/>
                      <a:pt x="2796" y="1818"/>
                      <a:pt x="2525" y="2360"/>
                    </a:cubicBezTo>
                    <a:cubicBezTo>
                      <a:pt x="2253" y="2902"/>
                      <a:pt x="2003" y="3465"/>
                      <a:pt x="1815" y="4070"/>
                    </a:cubicBezTo>
                    <a:cubicBezTo>
                      <a:pt x="1565" y="4717"/>
                      <a:pt x="1315" y="5363"/>
                      <a:pt x="1023" y="6010"/>
                    </a:cubicBezTo>
                    <a:cubicBezTo>
                      <a:pt x="877" y="6365"/>
                      <a:pt x="710" y="6719"/>
                      <a:pt x="543" y="7053"/>
                    </a:cubicBezTo>
                    <a:cubicBezTo>
                      <a:pt x="376" y="7407"/>
                      <a:pt x="189" y="7783"/>
                      <a:pt x="1" y="8117"/>
                    </a:cubicBezTo>
                    <a:cubicBezTo>
                      <a:pt x="1" y="8117"/>
                      <a:pt x="63" y="8179"/>
                      <a:pt x="84" y="8179"/>
                    </a:cubicBezTo>
                    <a:lnTo>
                      <a:pt x="105" y="8179"/>
                    </a:lnTo>
                    <a:cubicBezTo>
                      <a:pt x="293" y="7908"/>
                      <a:pt x="501" y="7616"/>
                      <a:pt x="668" y="7303"/>
                    </a:cubicBezTo>
                    <a:cubicBezTo>
                      <a:pt x="835" y="7011"/>
                      <a:pt x="981" y="6698"/>
                      <a:pt x="1127" y="6385"/>
                    </a:cubicBezTo>
                    <a:cubicBezTo>
                      <a:pt x="1419" y="5739"/>
                      <a:pt x="1669" y="5092"/>
                      <a:pt x="1920" y="4446"/>
                    </a:cubicBezTo>
                    <a:cubicBezTo>
                      <a:pt x="2358" y="3299"/>
                      <a:pt x="2775" y="2131"/>
                      <a:pt x="3630" y="1213"/>
                    </a:cubicBezTo>
                    <a:cubicBezTo>
                      <a:pt x="3839" y="983"/>
                      <a:pt x="4068" y="775"/>
                      <a:pt x="4318" y="587"/>
                    </a:cubicBezTo>
                    <a:cubicBezTo>
                      <a:pt x="4464" y="504"/>
                      <a:pt x="4590" y="420"/>
                      <a:pt x="4736" y="337"/>
                    </a:cubicBezTo>
                    <a:cubicBezTo>
                      <a:pt x="4882" y="253"/>
                      <a:pt x="5028" y="170"/>
                      <a:pt x="5174" y="107"/>
                    </a:cubicBezTo>
                    <a:cubicBezTo>
                      <a:pt x="5174" y="107"/>
                      <a:pt x="5085" y="1"/>
                      <a:pt x="50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54" name="Google Shape;2754;p31"/>
              <p:cNvSpPr/>
              <p:nvPr/>
            </p:nvSpPr>
            <p:spPr>
              <a:xfrm>
                <a:off x="1291950" y="2292550"/>
                <a:ext cx="239375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3868" extrusionOk="0">
                    <a:moveTo>
                      <a:pt x="1" y="3846"/>
                    </a:moveTo>
                    <a:cubicBezTo>
                      <a:pt x="1" y="3846"/>
                      <a:pt x="1" y="3847"/>
                      <a:pt x="0" y="3847"/>
                    </a:cubicBezTo>
                    <a:cubicBezTo>
                      <a:pt x="1" y="3847"/>
                      <a:pt x="1" y="3847"/>
                      <a:pt x="1" y="3846"/>
                    </a:cubicBezTo>
                    <a:close/>
                    <a:moveTo>
                      <a:pt x="9435" y="0"/>
                    </a:moveTo>
                    <a:cubicBezTo>
                      <a:pt x="9407" y="0"/>
                      <a:pt x="9386" y="2"/>
                      <a:pt x="9386" y="9"/>
                    </a:cubicBezTo>
                    <a:cubicBezTo>
                      <a:pt x="9157" y="593"/>
                      <a:pt x="8761" y="1094"/>
                      <a:pt x="8239" y="1469"/>
                    </a:cubicBezTo>
                    <a:cubicBezTo>
                      <a:pt x="7697" y="1845"/>
                      <a:pt x="7092" y="2116"/>
                      <a:pt x="6445" y="2262"/>
                    </a:cubicBezTo>
                    <a:cubicBezTo>
                      <a:pt x="5048" y="2617"/>
                      <a:pt x="3567" y="2512"/>
                      <a:pt x="2170" y="2804"/>
                    </a:cubicBezTo>
                    <a:cubicBezTo>
                      <a:pt x="1357" y="2950"/>
                      <a:pt x="606" y="3304"/>
                      <a:pt x="1" y="3846"/>
                    </a:cubicBezTo>
                    <a:lnTo>
                      <a:pt x="1" y="3846"/>
                    </a:lnTo>
                    <a:cubicBezTo>
                      <a:pt x="4" y="3844"/>
                      <a:pt x="9" y="3843"/>
                      <a:pt x="14" y="3843"/>
                    </a:cubicBezTo>
                    <a:cubicBezTo>
                      <a:pt x="35" y="3843"/>
                      <a:pt x="72" y="3862"/>
                      <a:pt x="99" y="3862"/>
                    </a:cubicBezTo>
                    <a:cubicBezTo>
                      <a:pt x="104" y="3862"/>
                      <a:pt x="109" y="3861"/>
                      <a:pt x="114" y="3859"/>
                    </a:cubicBezTo>
                    <a:lnTo>
                      <a:pt x="114" y="3859"/>
                    </a:lnTo>
                    <a:lnTo>
                      <a:pt x="105" y="3868"/>
                    </a:lnTo>
                    <a:cubicBezTo>
                      <a:pt x="109" y="3864"/>
                      <a:pt x="114" y="3860"/>
                      <a:pt x="118" y="3856"/>
                    </a:cubicBezTo>
                    <a:lnTo>
                      <a:pt x="118" y="3856"/>
                    </a:lnTo>
                    <a:cubicBezTo>
                      <a:pt x="119" y="3856"/>
                      <a:pt x="120" y="3855"/>
                      <a:pt x="120" y="3854"/>
                    </a:cubicBezTo>
                    <a:lnTo>
                      <a:pt x="120" y="3854"/>
                    </a:lnTo>
                    <a:cubicBezTo>
                      <a:pt x="1287" y="2845"/>
                      <a:pt x="2906" y="2699"/>
                      <a:pt x="4380" y="2575"/>
                    </a:cubicBezTo>
                    <a:cubicBezTo>
                      <a:pt x="5715" y="2471"/>
                      <a:pt x="7113" y="2345"/>
                      <a:pt x="8302" y="1615"/>
                    </a:cubicBezTo>
                    <a:cubicBezTo>
                      <a:pt x="8886" y="1261"/>
                      <a:pt x="9428" y="698"/>
                      <a:pt x="9574" y="9"/>
                    </a:cubicBezTo>
                    <a:cubicBezTo>
                      <a:pt x="9574" y="9"/>
                      <a:pt x="9491" y="0"/>
                      <a:pt x="9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55" name="Google Shape;2755;p31"/>
              <p:cNvSpPr/>
              <p:nvPr/>
            </p:nvSpPr>
            <p:spPr>
              <a:xfrm>
                <a:off x="1213725" y="2455925"/>
                <a:ext cx="203400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8136" h="839" extrusionOk="0">
                    <a:moveTo>
                      <a:pt x="7953" y="1"/>
                    </a:moveTo>
                    <a:cubicBezTo>
                      <a:pt x="7951" y="1"/>
                      <a:pt x="7949" y="1"/>
                      <a:pt x="7947" y="3"/>
                    </a:cubicBezTo>
                    <a:cubicBezTo>
                      <a:pt x="7359" y="507"/>
                      <a:pt x="6720" y="675"/>
                      <a:pt x="6054" y="675"/>
                    </a:cubicBezTo>
                    <a:cubicBezTo>
                      <a:pt x="4737" y="675"/>
                      <a:pt x="3319" y="17"/>
                      <a:pt x="2003" y="3"/>
                    </a:cubicBezTo>
                    <a:cubicBezTo>
                      <a:pt x="1336" y="44"/>
                      <a:pt x="668" y="128"/>
                      <a:pt x="1" y="253"/>
                    </a:cubicBezTo>
                    <a:cubicBezTo>
                      <a:pt x="22" y="253"/>
                      <a:pt x="63" y="316"/>
                      <a:pt x="84" y="316"/>
                    </a:cubicBezTo>
                    <a:cubicBezTo>
                      <a:pt x="689" y="232"/>
                      <a:pt x="1315" y="170"/>
                      <a:pt x="1940" y="149"/>
                    </a:cubicBezTo>
                    <a:cubicBezTo>
                      <a:pt x="2524" y="149"/>
                      <a:pt x="3108" y="211"/>
                      <a:pt x="3692" y="357"/>
                    </a:cubicBezTo>
                    <a:cubicBezTo>
                      <a:pt x="4514" y="563"/>
                      <a:pt x="5350" y="838"/>
                      <a:pt x="6200" y="838"/>
                    </a:cubicBezTo>
                    <a:cubicBezTo>
                      <a:pt x="6385" y="838"/>
                      <a:pt x="6572" y="825"/>
                      <a:pt x="6759" y="795"/>
                    </a:cubicBezTo>
                    <a:cubicBezTo>
                      <a:pt x="7280" y="754"/>
                      <a:pt x="7781" y="524"/>
                      <a:pt x="8135" y="128"/>
                    </a:cubicBezTo>
                    <a:cubicBezTo>
                      <a:pt x="8135" y="128"/>
                      <a:pt x="7990" y="1"/>
                      <a:pt x="79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56" name="Google Shape;2756;p31"/>
              <p:cNvSpPr/>
              <p:nvPr/>
            </p:nvSpPr>
            <p:spPr>
              <a:xfrm>
                <a:off x="1155775" y="2519025"/>
                <a:ext cx="1169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670" extrusionOk="0">
                    <a:moveTo>
                      <a:pt x="2216" y="0"/>
                    </a:moveTo>
                    <a:cubicBezTo>
                      <a:pt x="1497" y="0"/>
                      <a:pt x="765" y="128"/>
                      <a:pt x="87" y="399"/>
                    </a:cubicBezTo>
                    <a:cubicBezTo>
                      <a:pt x="68" y="399"/>
                      <a:pt x="0" y="465"/>
                      <a:pt x="15" y="465"/>
                    </a:cubicBezTo>
                    <a:cubicBezTo>
                      <a:pt x="17" y="465"/>
                      <a:pt x="20" y="464"/>
                      <a:pt x="24" y="461"/>
                    </a:cubicBezTo>
                    <a:cubicBezTo>
                      <a:pt x="668" y="247"/>
                      <a:pt x="1327" y="140"/>
                      <a:pt x="1988" y="140"/>
                    </a:cubicBezTo>
                    <a:cubicBezTo>
                      <a:pt x="2098" y="140"/>
                      <a:pt x="2208" y="143"/>
                      <a:pt x="2319" y="148"/>
                    </a:cubicBezTo>
                    <a:cubicBezTo>
                      <a:pt x="2673" y="169"/>
                      <a:pt x="3049" y="211"/>
                      <a:pt x="3403" y="315"/>
                    </a:cubicBezTo>
                    <a:cubicBezTo>
                      <a:pt x="3591" y="357"/>
                      <a:pt x="3779" y="399"/>
                      <a:pt x="3946" y="461"/>
                    </a:cubicBezTo>
                    <a:cubicBezTo>
                      <a:pt x="4133" y="545"/>
                      <a:pt x="4321" y="607"/>
                      <a:pt x="4509" y="670"/>
                    </a:cubicBezTo>
                    <a:cubicBezTo>
                      <a:pt x="4550" y="670"/>
                      <a:pt x="4676" y="587"/>
                      <a:pt x="4634" y="566"/>
                    </a:cubicBezTo>
                    <a:cubicBezTo>
                      <a:pt x="4488" y="461"/>
                      <a:pt x="4321" y="378"/>
                      <a:pt x="4133" y="315"/>
                    </a:cubicBezTo>
                    <a:cubicBezTo>
                      <a:pt x="3966" y="253"/>
                      <a:pt x="3779" y="211"/>
                      <a:pt x="3570" y="169"/>
                    </a:cubicBezTo>
                    <a:cubicBezTo>
                      <a:pt x="3195" y="65"/>
                      <a:pt x="2798" y="2"/>
                      <a:pt x="2381" y="2"/>
                    </a:cubicBezTo>
                    <a:cubicBezTo>
                      <a:pt x="2326" y="1"/>
                      <a:pt x="2271" y="0"/>
                      <a:pt x="22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57" name="Google Shape;2757;p31"/>
              <p:cNvSpPr/>
              <p:nvPr/>
            </p:nvSpPr>
            <p:spPr>
              <a:xfrm>
                <a:off x="1369650" y="2226025"/>
                <a:ext cx="141325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5653" h="2692" extrusionOk="0">
                    <a:moveTo>
                      <a:pt x="5590" y="1"/>
                    </a:moveTo>
                    <a:cubicBezTo>
                      <a:pt x="4797" y="63"/>
                      <a:pt x="4026" y="230"/>
                      <a:pt x="3275" y="522"/>
                    </a:cubicBezTo>
                    <a:cubicBezTo>
                      <a:pt x="2461" y="835"/>
                      <a:pt x="1690" y="1231"/>
                      <a:pt x="1001" y="1753"/>
                    </a:cubicBezTo>
                    <a:cubicBezTo>
                      <a:pt x="626" y="2024"/>
                      <a:pt x="292" y="2337"/>
                      <a:pt x="0" y="2691"/>
                    </a:cubicBezTo>
                    <a:lnTo>
                      <a:pt x="146" y="2691"/>
                    </a:lnTo>
                    <a:lnTo>
                      <a:pt x="146" y="2670"/>
                    </a:lnTo>
                    <a:cubicBezTo>
                      <a:pt x="855" y="1940"/>
                      <a:pt x="1690" y="1335"/>
                      <a:pt x="2628" y="897"/>
                    </a:cubicBezTo>
                    <a:cubicBezTo>
                      <a:pt x="3546" y="439"/>
                      <a:pt x="4547" y="147"/>
                      <a:pt x="5590" y="21"/>
                    </a:cubicBezTo>
                    <a:cubicBezTo>
                      <a:pt x="5611" y="21"/>
                      <a:pt x="5653" y="1"/>
                      <a:pt x="5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58" name="Google Shape;2758;p31"/>
              <p:cNvSpPr/>
              <p:nvPr/>
            </p:nvSpPr>
            <p:spPr>
              <a:xfrm>
                <a:off x="1060375" y="2265975"/>
                <a:ext cx="323025" cy="417200"/>
              </a:xfrm>
              <a:custGeom>
                <a:avLst/>
                <a:gdLst/>
                <a:ahLst/>
                <a:cxnLst/>
                <a:rect l="l" t="t" r="r" b="b"/>
                <a:pathLst>
                  <a:path w="12921" h="16688" extrusionOk="0">
                    <a:moveTo>
                      <a:pt x="12741" y="1"/>
                    </a:moveTo>
                    <a:cubicBezTo>
                      <a:pt x="12695" y="1"/>
                      <a:pt x="12650" y="22"/>
                      <a:pt x="12621" y="71"/>
                    </a:cubicBezTo>
                    <a:cubicBezTo>
                      <a:pt x="12058" y="1239"/>
                      <a:pt x="11328" y="2324"/>
                      <a:pt x="10452" y="3283"/>
                    </a:cubicBezTo>
                    <a:cubicBezTo>
                      <a:pt x="9576" y="4222"/>
                      <a:pt x="8638" y="5077"/>
                      <a:pt x="7678" y="5953"/>
                    </a:cubicBezTo>
                    <a:cubicBezTo>
                      <a:pt x="5613" y="7851"/>
                      <a:pt x="3819" y="9999"/>
                      <a:pt x="2318" y="12356"/>
                    </a:cubicBezTo>
                    <a:cubicBezTo>
                      <a:pt x="1483" y="13733"/>
                      <a:pt x="733" y="15130"/>
                      <a:pt x="44" y="16569"/>
                    </a:cubicBezTo>
                    <a:cubicBezTo>
                      <a:pt x="0" y="16628"/>
                      <a:pt x="60" y="16687"/>
                      <a:pt x="114" y="16687"/>
                    </a:cubicBezTo>
                    <a:cubicBezTo>
                      <a:pt x="136" y="16687"/>
                      <a:pt x="157" y="16677"/>
                      <a:pt x="169" y="16653"/>
                    </a:cubicBezTo>
                    <a:cubicBezTo>
                      <a:pt x="774" y="15360"/>
                      <a:pt x="1504" y="14129"/>
                      <a:pt x="2318" y="12940"/>
                    </a:cubicBezTo>
                    <a:cubicBezTo>
                      <a:pt x="3110" y="11731"/>
                      <a:pt x="3986" y="10583"/>
                      <a:pt x="4925" y="9478"/>
                    </a:cubicBezTo>
                    <a:cubicBezTo>
                      <a:pt x="5822" y="8414"/>
                      <a:pt x="6781" y="7392"/>
                      <a:pt x="7803" y="6433"/>
                    </a:cubicBezTo>
                    <a:cubicBezTo>
                      <a:pt x="8763" y="5557"/>
                      <a:pt x="9743" y="4702"/>
                      <a:pt x="10619" y="3763"/>
                    </a:cubicBezTo>
                    <a:cubicBezTo>
                      <a:pt x="11579" y="2762"/>
                      <a:pt x="12559" y="1552"/>
                      <a:pt x="12893" y="175"/>
                    </a:cubicBezTo>
                    <a:cubicBezTo>
                      <a:pt x="12920" y="79"/>
                      <a:pt x="12829" y="1"/>
                      <a:pt x="127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59" name="Google Shape;2759;p31"/>
              <p:cNvSpPr/>
              <p:nvPr/>
            </p:nvSpPr>
            <p:spPr>
              <a:xfrm>
                <a:off x="1053350" y="2679325"/>
                <a:ext cx="647275" cy="421000"/>
              </a:xfrm>
              <a:custGeom>
                <a:avLst/>
                <a:gdLst/>
                <a:ahLst/>
                <a:cxnLst/>
                <a:rect l="l" t="t" r="r" b="b"/>
                <a:pathLst>
                  <a:path w="25891" h="16840" extrusionOk="0">
                    <a:moveTo>
                      <a:pt x="25775" y="1"/>
                    </a:moveTo>
                    <a:cubicBezTo>
                      <a:pt x="25751" y="1"/>
                      <a:pt x="25727" y="11"/>
                      <a:pt x="25709" y="35"/>
                    </a:cubicBezTo>
                    <a:cubicBezTo>
                      <a:pt x="24770" y="1600"/>
                      <a:pt x="23185" y="2538"/>
                      <a:pt x="21558" y="3289"/>
                    </a:cubicBezTo>
                    <a:cubicBezTo>
                      <a:pt x="20599" y="3727"/>
                      <a:pt x="19598" y="4144"/>
                      <a:pt x="18617" y="4582"/>
                    </a:cubicBezTo>
                    <a:lnTo>
                      <a:pt x="15405" y="5980"/>
                    </a:lnTo>
                    <a:lnTo>
                      <a:pt x="8939" y="8796"/>
                    </a:lnTo>
                    <a:cubicBezTo>
                      <a:pt x="7021" y="9630"/>
                      <a:pt x="5081" y="10485"/>
                      <a:pt x="3412" y="11778"/>
                    </a:cubicBezTo>
                    <a:cubicBezTo>
                      <a:pt x="1973" y="12905"/>
                      <a:pt x="742" y="14385"/>
                      <a:pt x="158" y="16137"/>
                    </a:cubicBezTo>
                    <a:cubicBezTo>
                      <a:pt x="96" y="16346"/>
                      <a:pt x="33" y="16575"/>
                      <a:pt x="12" y="16805"/>
                    </a:cubicBezTo>
                    <a:cubicBezTo>
                      <a:pt x="0" y="16829"/>
                      <a:pt x="17" y="16839"/>
                      <a:pt x="32" y="16839"/>
                    </a:cubicBezTo>
                    <a:cubicBezTo>
                      <a:pt x="43" y="16839"/>
                      <a:pt x="54" y="16834"/>
                      <a:pt x="54" y="16826"/>
                    </a:cubicBezTo>
                    <a:cubicBezTo>
                      <a:pt x="304" y="15929"/>
                      <a:pt x="722" y="15074"/>
                      <a:pt x="1243" y="14302"/>
                    </a:cubicBezTo>
                    <a:cubicBezTo>
                      <a:pt x="1785" y="13551"/>
                      <a:pt x="2432" y="12863"/>
                      <a:pt x="3162" y="12258"/>
                    </a:cubicBezTo>
                    <a:cubicBezTo>
                      <a:pt x="4789" y="10944"/>
                      <a:pt x="6729" y="10047"/>
                      <a:pt x="8647" y="9213"/>
                    </a:cubicBezTo>
                    <a:cubicBezTo>
                      <a:pt x="10775" y="8295"/>
                      <a:pt x="12902" y="7356"/>
                      <a:pt x="15030" y="6439"/>
                    </a:cubicBezTo>
                    <a:cubicBezTo>
                      <a:pt x="17116" y="5542"/>
                      <a:pt x="19201" y="4645"/>
                      <a:pt x="21287" y="3727"/>
                    </a:cubicBezTo>
                    <a:cubicBezTo>
                      <a:pt x="22872" y="3018"/>
                      <a:pt x="24541" y="2163"/>
                      <a:pt x="25542" y="703"/>
                    </a:cubicBezTo>
                    <a:cubicBezTo>
                      <a:pt x="25667" y="515"/>
                      <a:pt x="25772" y="327"/>
                      <a:pt x="25876" y="119"/>
                    </a:cubicBezTo>
                    <a:cubicBezTo>
                      <a:pt x="25891" y="60"/>
                      <a:pt x="25832" y="1"/>
                      <a:pt x="257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60" name="Google Shape;2760;p31"/>
              <p:cNvSpPr/>
              <p:nvPr/>
            </p:nvSpPr>
            <p:spPr>
              <a:xfrm>
                <a:off x="286375" y="2552900"/>
                <a:ext cx="783300" cy="399950"/>
              </a:xfrm>
              <a:custGeom>
                <a:avLst/>
                <a:gdLst/>
                <a:ahLst/>
                <a:cxnLst/>
                <a:rect l="l" t="t" r="r" b="b"/>
                <a:pathLst>
                  <a:path w="31332" h="15998" extrusionOk="0">
                    <a:moveTo>
                      <a:pt x="4173" y="1"/>
                    </a:moveTo>
                    <a:cubicBezTo>
                      <a:pt x="3147" y="1"/>
                      <a:pt x="2122" y="125"/>
                      <a:pt x="1115" y="358"/>
                    </a:cubicBezTo>
                    <a:cubicBezTo>
                      <a:pt x="802" y="441"/>
                      <a:pt x="489" y="525"/>
                      <a:pt x="156" y="608"/>
                    </a:cubicBezTo>
                    <a:cubicBezTo>
                      <a:pt x="1" y="647"/>
                      <a:pt x="44" y="884"/>
                      <a:pt x="201" y="884"/>
                    </a:cubicBezTo>
                    <a:cubicBezTo>
                      <a:pt x="213" y="884"/>
                      <a:pt x="226" y="882"/>
                      <a:pt x="239" y="879"/>
                    </a:cubicBezTo>
                    <a:cubicBezTo>
                      <a:pt x="1366" y="546"/>
                      <a:pt x="2513" y="337"/>
                      <a:pt x="3702" y="295"/>
                    </a:cubicBezTo>
                    <a:cubicBezTo>
                      <a:pt x="3868" y="288"/>
                      <a:pt x="4036" y="285"/>
                      <a:pt x="4204" y="285"/>
                    </a:cubicBezTo>
                    <a:cubicBezTo>
                      <a:pt x="5043" y="285"/>
                      <a:pt x="5892" y="372"/>
                      <a:pt x="6726" y="546"/>
                    </a:cubicBezTo>
                    <a:cubicBezTo>
                      <a:pt x="7831" y="796"/>
                      <a:pt x="8916" y="1109"/>
                      <a:pt x="9959" y="1505"/>
                    </a:cubicBezTo>
                    <a:cubicBezTo>
                      <a:pt x="11148" y="1901"/>
                      <a:pt x="12316" y="2339"/>
                      <a:pt x="13442" y="2861"/>
                    </a:cubicBezTo>
                    <a:cubicBezTo>
                      <a:pt x="15695" y="3883"/>
                      <a:pt x="17864" y="5092"/>
                      <a:pt x="19950" y="6448"/>
                    </a:cubicBezTo>
                    <a:cubicBezTo>
                      <a:pt x="21952" y="7741"/>
                      <a:pt x="23934" y="9055"/>
                      <a:pt x="25832" y="10495"/>
                    </a:cubicBezTo>
                    <a:cubicBezTo>
                      <a:pt x="27646" y="11892"/>
                      <a:pt x="29398" y="13477"/>
                      <a:pt x="30754" y="15333"/>
                    </a:cubicBezTo>
                    <a:cubicBezTo>
                      <a:pt x="30921" y="15563"/>
                      <a:pt x="31088" y="15771"/>
                      <a:pt x="31255" y="15980"/>
                    </a:cubicBezTo>
                    <a:cubicBezTo>
                      <a:pt x="31261" y="15992"/>
                      <a:pt x="31270" y="15997"/>
                      <a:pt x="31280" y="15997"/>
                    </a:cubicBezTo>
                    <a:cubicBezTo>
                      <a:pt x="31305" y="15997"/>
                      <a:pt x="31332" y="15968"/>
                      <a:pt x="31317" y="15938"/>
                    </a:cubicBezTo>
                    <a:cubicBezTo>
                      <a:pt x="31025" y="15438"/>
                      <a:pt x="30712" y="14958"/>
                      <a:pt x="30337" y="14520"/>
                    </a:cubicBezTo>
                    <a:cubicBezTo>
                      <a:pt x="29982" y="14061"/>
                      <a:pt x="29607" y="13623"/>
                      <a:pt x="29210" y="13206"/>
                    </a:cubicBezTo>
                    <a:cubicBezTo>
                      <a:pt x="28397" y="12372"/>
                      <a:pt x="27542" y="11600"/>
                      <a:pt x="26624" y="10870"/>
                    </a:cubicBezTo>
                    <a:cubicBezTo>
                      <a:pt x="24747" y="9389"/>
                      <a:pt x="22807" y="8013"/>
                      <a:pt x="20784" y="6719"/>
                    </a:cubicBezTo>
                    <a:cubicBezTo>
                      <a:pt x="18719" y="5343"/>
                      <a:pt x="16550" y="4091"/>
                      <a:pt x="14297" y="2986"/>
                    </a:cubicBezTo>
                    <a:cubicBezTo>
                      <a:pt x="13171" y="2444"/>
                      <a:pt x="12024" y="1964"/>
                      <a:pt x="10856" y="1547"/>
                    </a:cubicBezTo>
                    <a:cubicBezTo>
                      <a:pt x="9729" y="1150"/>
                      <a:pt x="8603" y="754"/>
                      <a:pt x="7456" y="462"/>
                    </a:cubicBezTo>
                    <a:cubicBezTo>
                      <a:pt x="6455" y="191"/>
                      <a:pt x="5433" y="45"/>
                      <a:pt x="4411" y="3"/>
                    </a:cubicBezTo>
                    <a:cubicBezTo>
                      <a:pt x="4331" y="2"/>
                      <a:pt x="4252" y="1"/>
                      <a:pt x="41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61" name="Google Shape;2761;p31"/>
              <p:cNvSpPr/>
              <p:nvPr/>
            </p:nvSpPr>
            <p:spPr>
              <a:xfrm>
                <a:off x="312675" y="3194300"/>
                <a:ext cx="738925" cy="219450"/>
              </a:xfrm>
              <a:custGeom>
                <a:avLst/>
                <a:gdLst/>
                <a:ahLst/>
                <a:cxnLst/>
                <a:rect l="l" t="t" r="r" b="b"/>
                <a:pathLst>
                  <a:path w="29557" h="8778" extrusionOk="0">
                    <a:moveTo>
                      <a:pt x="9031" y="0"/>
                    </a:moveTo>
                    <a:cubicBezTo>
                      <a:pt x="8315" y="0"/>
                      <a:pt x="7599" y="28"/>
                      <a:pt x="6884" y="85"/>
                    </a:cubicBezTo>
                    <a:cubicBezTo>
                      <a:pt x="5799" y="169"/>
                      <a:pt x="4735" y="336"/>
                      <a:pt x="3672" y="565"/>
                    </a:cubicBezTo>
                    <a:cubicBezTo>
                      <a:pt x="2608" y="795"/>
                      <a:pt x="1586" y="1212"/>
                      <a:pt x="668" y="1817"/>
                    </a:cubicBezTo>
                    <a:cubicBezTo>
                      <a:pt x="564" y="1879"/>
                      <a:pt x="439" y="1963"/>
                      <a:pt x="334" y="2046"/>
                    </a:cubicBezTo>
                    <a:cubicBezTo>
                      <a:pt x="230" y="2150"/>
                      <a:pt x="147" y="2255"/>
                      <a:pt x="63" y="2380"/>
                    </a:cubicBezTo>
                    <a:cubicBezTo>
                      <a:pt x="1" y="2484"/>
                      <a:pt x="22" y="2588"/>
                      <a:pt x="105" y="2672"/>
                    </a:cubicBezTo>
                    <a:cubicBezTo>
                      <a:pt x="142" y="2721"/>
                      <a:pt x="200" y="2741"/>
                      <a:pt x="258" y="2741"/>
                    </a:cubicBezTo>
                    <a:cubicBezTo>
                      <a:pt x="300" y="2741"/>
                      <a:pt x="342" y="2731"/>
                      <a:pt x="376" y="2713"/>
                    </a:cubicBezTo>
                    <a:cubicBezTo>
                      <a:pt x="501" y="2672"/>
                      <a:pt x="626" y="2609"/>
                      <a:pt x="731" y="2547"/>
                    </a:cubicBezTo>
                    <a:cubicBezTo>
                      <a:pt x="856" y="2484"/>
                      <a:pt x="981" y="2401"/>
                      <a:pt x="1106" y="2317"/>
                    </a:cubicBezTo>
                    <a:cubicBezTo>
                      <a:pt x="1336" y="2192"/>
                      <a:pt x="1544" y="2067"/>
                      <a:pt x="1794" y="1963"/>
                    </a:cubicBezTo>
                    <a:cubicBezTo>
                      <a:pt x="2253" y="1733"/>
                      <a:pt x="2733" y="1545"/>
                      <a:pt x="3234" y="1399"/>
                    </a:cubicBezTo>
                    <a:cubicBezTo>
                      <a:pt x="4256" y="1107"/>
                      <a:pt x="5278" y="899"/>
                      <a:pt x="6341" y="795"/>
                    </a:cubicBezTo>
                    <a:cubicBezTo>
                      <a:pt x="7353" y="680"/>
                      <a:pt x="8370" y="622"/>
                      <a:pt x="9387" y="622"/>
                    </a:cubicBezTo>
                    <a:cubicBezTo>
                      <a:pt x="10403" y="622"/>
                      <a:pt x="11420" y="680"/>
                      <a:pt x="12432" y="795"/>
                    </a:cubicBezTo>
                    <a:cubicBezTo>
                      <a:pt x="14434" y="1024"/>
                      <a:pt x="16395" y="1483"/>
                      <a:pt x="18314" y="2129"/>
                    </a:cubicBezTo>
                    <a:cubicBezTo>
                      <a:pt x="20233" y="2776"/>
                      <a:pt x="22089" y="3631"/>
                      <a:pt x="23841" y="4674"/>
                    </a:cubicBezTo>
                    <a:cubicBezTo>
                      <a:pt x="24717" y="5175"/>
                      <a:pt x="25572" y="5759"/>
                      <a:pt x="26386" y="6363"/>
                    </a:cubicBezTo>
                    <a:cubicBezTo>
                      <a:pt x="27220" y="6968"/>
                      <a:pt x="27971" y="7636"/>
                      <a:pt x="28784" y="8262"/>
                    </a:cubicBezTo>
                    <a:cubicBezTo>
                      <a:pt x="28972" y="8428"/>
                      <a:pt x="29181" y="8574"/>
                      <a:pt x="29368" y="8741"/>
                    </a:cubicBezTo>
                    <a:cubicBezTo>
                      <a:pt x="29389" y="8767"/>
                      <a:pt x="29412" y="8777"/>
                      <a:pt x="29434" y="8777"/>
                    </a:cubicBezTo>
                    <a:cubicBezTo>
                      <a:pt x="29501" y="8777"/>
                      <a:pt x="29556" y="8679"/>
                      <a:pt x="29493" y="8616"/>
                    </a:cubicBezTo>
                    <a:cubicBezTo>
                      <a:pt x="29139" y="8241"/>
                      <a:pt x="28805" y="7844"/>
                      <a:pt x="28451" y="7469"/>
                    </a:cubicBezTo>
                    <a:cubicBezTo>
                      <a:pt x="28075" y="7114"/>
                      <a:pt x="27658" y="6781"/>
                      <a:pt x="27262" y="6468"/>
                    </a:cubicBezTo>
                    <a:cubicBezTo>
                      <a:pt x="26448" y="5800"/>
                      <a:pt x="25614" y="5195"/>
                      <a:pt x="24738" y="4632"/>
                    </a:cubicBezTo>
                    <a:cubicBezTo>
                      <a:pt x="21213" y="2380"/>
                      <a:pt x="17271" y="899"/>
                      <a:pt x="13141" y="294"/>
                    </a:cubicBezTo>
                    <a:cubicBezTo>
                      <a:pt x="11771" y="102"/>
                      <a:pt x="10401" y="0"/>
                      <a:pt x="90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62" name="Google Shape;2762;p31"/>
              <p:cNvSpPr/>
              <p:nvPr/>
            </p:nvSpPr>
            <p:spPr>
              <a:xfrm>
                <a:off x="1042700" y="3243875"/>
                <a:ext cx="584025" cy="238725"/>
              </a:xfrm>
              <a:custGeom>
                <a:avLst/>
                <a:gdLst/>
                <a:ahLst/>
                <a:cxnLst/>
                <a:rect l="l" t="t" r="r" b="b"/>
                <a:pathLst>
                  <a:path w="23361" h="9549" extrusionOk="0">
                    <a:moveTo>
                      <a:pt x="21776" y="0"/>
                    </a:moveTo>
                    <a:cubicBezTo>
                      <a:pt x="21296" y="21"/>
                      <a:pt x="20837" y="42"/>
                      <a:pt x="20378" y="63"/>
                    </a:cubicBezTo>
                    <a:cubicBezTo>
                      <a:pt x="19461" y="105"/>
                      <a:pt x="18543" y="167"/>
                      <a:pt x="17625" y="251"/>
                    </a:cubicBezTo>
                    <a:cubicBezTo>
                      <a:pt x="15790" y="418"/>
                      <a:pt x="13954" y="689"/>
                      <a:pt x="12140" y="1085"/>
                    </a:cubicBezTo>
                    <a:cubicBezTo>
                      <a:pt x="10346" y="1440"/>
                      <a:pt x="8573" y="1982"/>
                      <a:pt x="6883" y="2670"/>
                    </a:cubicBezTo>
                    <a:cubicBezTo>
                      <a:pt x="5298" y="3275"/>
                      <a:pt x="3817" y="4109"/>
                      <a:pt x="2482" y="5131"/>
                    </a:cubicBezTo>
                    <a:cubicBezTo>
                      <a:pt x="1794" y="5674"/>
                      <a:pt x="1231" y="6320"/>
                      <a:pt x="772" y="7050"/>
                    </a:cubicBezTo>
                    <a:cubicBezTo>
                      <a:pt x="272" y="7739"/>
                      <a:pt x="21" y="8573"/>
                      <a:pt x="0" y="9428"/>
                    </a:cubicBezTo>
                    <a:cubicBezTo>
                      <a:pt x="0" y="9506"/>
                      <a:pt x="60" y="9548"/>
                      <a:pt x="119" y="9548"/>
                    </a:cubicBezTo>
                    <a:cubicBezTo>
                      <a:pt x="170" y="9548"/>
                      <a:pt x="220" y="9517"/>
                      <a:pt x="230" y="9449"/>
                    </a:cubicBezTo>
                    <a:cubicBezTo>
                      <a:pt x="397" y="8740"/>
                      <a:pt x="668" y="8051"/>
                      <a:pt x="1043" y="7426"/>
                    </a:cubicBezTo>
                    <a:cubicBezTo>
                      <a:pt x="1460" y="6800"/>
                      <a:pt x="1961" y="6258"/>
                      <a:pt x="2524" y="5799"/>
                    </a:cubicBezTo>
                    <a:cubicBezTo>
                      <a:pt x="3776" y="4818"/>
                      <a:pt x="5173" y="4026"/>
                      <a:pt x="6675" y="3463"/>
                    </a:cubicBezTo>
                    <a:cubicBezTo>
                      <a:pt x="9991" y="2086"/>
                      <a:pt x="13537" y="1356"/>
                      <a:pt x="17104" y="981"/>
                    </a:cubicBezTo>
                    <a:cubicBezTo>
                      <a:pt x="18126" y="897"/>
                      <a:pt x="19127" y="814"/>
                      <a:pt x="20128" y="751"/>
                    </a:cubicBezTo>
                    <a:cubicBezTo>
                      <a:pt x="20649" y="730"/>
                      <a:pt x="21171" y="689"/>
                      <a:pt x="21671" y="668"/>
                    </a:cubicBezTo>
                    <a:cubicBezTo>
                      <a:pt x="21943" y="668"/>
                      <a:pt x="22193" y="647"/>
                      <a:pt x="22443" y="626"/>
                    </a:cubicBezTo>
                    <a:cubicBezTo>
                      <a:pt x="22568" y="626"/>
                      <a:pt x="22694" y="605"/>
                      <a:pt x="22819" y="605"/>
                    </a:cubicBezTo>
                    <a:cubicBezTo>
                      <a:pt x="22944" y="564"/>
                      <a:pt x="23090" y="522"/>
                      <a:pt x="23194" y="459"/>
                    </a:cubicBezTo>
                    <a:cubicBezTo>
                      <a:pt x="23361" y="397"/>
                      <a:pt x="23298" y="167"/>
                      <a:pt x="23152" y="105"/>
                    </a:cubicBezTo>
                    <a:cubicBezTo>
                      <a:pt x="22944" y="42"/>
                      <a:pt x="22694" y="0"/>
                      <a:pt x="22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63" name="Google Shape;2763;p31"/>
              <p:cNvSpPr/>
              <p:nvPr/>
            </p:nvSpPr>
            <p:spPr>
              <a:xfrm>
                <a:off x="503000" y="2638475"/>
                <a:ext cx="536050" cy="476950"/>
              </a:xfrm>
              <a:custGeom>
                <a:avLst/>
                <a:gdLst/>
                <a:ahLst/>
                <a:cxnLst/>
                <a:rect l="l" t="t" r="r" b="b"/>
                <a:pathLst>
                  <a:path w="21442" h="19078" extrusionOk="0">
                    <a:moveTo>
                      <a:pt x="7113" y="1"/>
                    </a:moveTo>
                    <a:cubicBezTo>
                      <a:pt x="5403" y="1"/>
                      <a:pt x="3630" y="439"/>
                      <a:pt x="2274" y="1482"/>
                    </a:cubicBezTo>
                    <a:cubicBezTo>
                      <a:pt x="918" y="2525"/>
                      <a:pt x="1" y="4214"/>
                      <a:pt x="105" y="5924"/>
                    </a:cubicBezTo>
                    <a:cubicBezTo>
                      <a:pt x="188" y="7718"/>
                      <a:pt x="1294" y="9282"/>
                      <a:pt x="2524" y="10596"/>
                    </a:cubicBezTo>
                    <a:cubicBezTo>
                      <a:pt x="5591" y="13788"/>
                      <a:pt x="9554" y="15915"/>
                      <a:pt x="13683" y="17375"/>
                    </a:cubicBezTo>
                    <a:cubicBezTo>
                      <a:pt x="15853" y="18147"/>
                      <a:pt x="18084" y="18710"/>
                      <a:pt x="20379" y="19044"/>
                    </a:cubicBezTo>
                    <a:cubicBezTo>
                      <a:pt x="20535" y="19066"/>
                      <a:pt x="20662" y="19077"/>
                      <a:pt x="20767" y="19077"/>
                    </a:cubicBezTo>
                    <a:cubicBezTo>
                      <a:pt x="21441" y="19077"/>
                      <a:pt x="21118" y="18610"/>
                      <a:pt x="21046" y="17688"/>
                    </a:cubicBezTo>
                    <a:cubicBezTo>
                      <a:pt x="20942" y="16478"/>
                      <a:pt x="20775" y="15289"/>
                      <a:pt x="20545" y="14101"/>
                    </a:cubicBezTo>
                    <a:cubicBezTo>
                      <a:pt x="20045" y="11514"/>
                      <a:pt x="19211" y="8970"/>
                      <a:pt x="17834" y="6717"/>
                    </a:cubicBezTo>
                    <a:cubicBezTo>
                      <a:pt x="15540" y="2942"/>
                      <a:pt x="11514" y="22"/>
                      <a:pt x="71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64" name="Google Shape;2764;p31"/>
              <p:cNvSpPr/>
              <p:nvPr/>
            </p:nvSpPr>
            <p:spPr>
              <a:xfrm>
                <a:off x="588625" y="2721925"/>
                <a:ext cx="478600" cy="513825"/>
              </a:xfrm>
              <a:custGeom>
                <a:avLst/>
                <a:gdLst/>
                <a:ahLst/>
                <a:cxnLst/>
                <a:rect l="l" t="t" r="r" b="b"/>
                <a:pathLst>
                  <a:path w="19144" h="20553" extrusionOk="0">
                    <a:moveTo>
                      <a:pt x="205" y="1"/>
                    </a:moveTo>
                    <a:cubicBezTo>
                      <a:pt x="42" y="1"/>
                      <a:pt x="0" y="264"/>
                      <a:pt x="163" y="355"/>
                    </a:cubicBezTo>
                    <a:cubicBezTo>
                      <a:pt x="977" y="855"/>
                      <a:pt x="1874" y="1272"/>
                      <a:pt x="2729" y="1731"/>
                    </a:cubicBezTo>
                    <a:cubicBezTo>
                      <a:pt x="3563" y="2190"/>
                      <a:pt x="4418" y="2670"/>
                      <a:pt x="5252" y="3170"/>
                    </a:cubicBezTo>
                    <a:cubicBezTo>
                      <a:pt x="6921" y="4151"/>
                      <a:pt x="8506" y="5235"/>
                      <a:pt x="10029" y="6445"/>
                    </a:cubicBezTo>
                    <a:cubicBezTo>
                      <a:pt x="11489" y="7592"/>
                      <a:pt x="12824" y="8906"/>
                      <a:pt x="14034" y="10304"/>
                    </a:cubicBezTo>
                    <a:cubicBezTo>
                      <a:pt x="15202" y="11680"/>
                      <a:pt x="16203" y="13182"/>
                      <a:pt x="17016" y="14788"/>
                    </a:cubicBezTo>
                    <a:cubicBezTo>
                      <a:pt x="17809" y="16373"/>
                      <a:pt x="18393" y="18063"/>
                      <a:pt x="18706" y="19815"/>
                    </a:cubicBezTo>
                    <a:cubicBezTo>
                      <a:pt x="18747" y="20023"/>
                      <a:pt x="18810" y="20253"/>
                      <a:pt x="18873" y="20461"/>
                    </a:cubicBezTo>
                    <a:cubicBezTo>
                      <a:pt x="18890" y="20524"/>
                      <a:pt x="18943" y="20552"/>
                      <a:pt x="18997" y="20552"/>
                    </a:cubicBezTo>
                    <a:cubicBezTo>
                      <a:pt x="19069" y="20552"/>
                      <a:pt x="19144" y="20503"/>
                      <a:pt x="19144" y="20420"/>
                    </a:cubicBezTo>
                    <a:cubicBezTo>
                      <a:pt x="19144" y="19961"/>
                      <a:pt x="19081" y="19523"/>
                      <a:pt x="18977" y="19085"/>
                    </a:cubicBezTo>
                    <a:cubicBezTo>
                      <a:pt x="18893" y="18647"/>
                      <a:pt x="18768" y="18188"/>
                      <a:pt x="18643" y="17750"/>
                    </a:cubicBezTo>
                    <a:cubicBezTo>
                      <a:pt x="18393" y="16895"/>
                      <a:pt x="18080" y="16060"/>
                      <a:pt x="17705" y="15247"/>
                    </a:cubicBezTo>
                    <a:cubicBezTo>
                      <a:pt x="16933" y="13578"/>
                      <a:pt x="15973" y="12014"/>
                      <a:pt x="14826" y="10596"/>
                    </a:cubicBezTo>
                    <a:cubicBezTo>
                      <a:pt x="13658" y="9136"/>
                      <a:pt x="12344" y="7801"/>
                      <a:pt x="10926" y="6612"/>
                    </a:cubicBezTo>
                    <a:cubicBezTo>
                      <a:pt x="9403" y="5340"/>
                      <a:pt x="7818" y="4192"/>
                      <a:pt x="6129" y="3170"/>
                    </a:cubicBezTo>
                    <a:cubicBezTo>
                      <a:pt x="4460" y="2128"/>
                      <a:pt x="2729" y="1210"/>
                      <a:pt x="977" y="313"/>
                    </a:cubicBezTo>
                    <a:cubicBezTo>
                      <a:pt x="747" y="188"/>
                      <a:pt x="518" y="104"/>
                      <a:pt x="288" y="21"/>
                    </a:cubicBezTo>
                    <a:cubicBezTo>
                      <a:pt x="258" y="7"/>
                      <a:pt x="230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65" name="Google Shape;2765;p31"/>
              <p:cNvSpPr/>
              <p:nvPr/>
            </p:nvSpPr>
            <p:spPr>
              <a:xfrm>
                <a:off x="1370150" y="2612925"/>
                <a:ext cx="186725" cy="247350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9894" extrusionOk="0">
                    <a:moveTo>
                      <a:pt x="4" y="9885"/>
                    </a:moveTo>
                    <a:cubicBezTo>
                      <a:pt x="3" y="9886"/>
                      <a:pt x="2" y="9887"/>
                      <a:pt x="1" y="9887"/>
                    </a:cubicBezTo>
                    <a:cubicBezTo>
                      <a:pt x="2" y="9887"/>
                      <a:pt x="3" y="9886"/>
                      <a:pt x="4" y="9885"/>
                    </a:cubicBezTo>
                    <a:close/>
                    <a:moveTo>
                      <a:pt x="7405" y="1"/>
                    </a:moveTo>
                    <a:cubicBezTo>
                      <a:pt x="6634" y="209"/>
                      <a:pt x="6842" y="1336"/>
                      <a:pt x="6738" y="1920"/>
                    </a:cubicBezTo>
                    <a:cubicBezTo>
                      <a:pt x="6550" y="2837"/>
                      <a:pt x="5925" y="3547"/>
                      <a:pt x="5257" y="4151"/>
                    </a:cubicBezTo>
                    <a:cubicBezTo>
                      <a:pt x="4569" y="4735"/>
                      <a:pt x="3714" y="5236"/>
                      <a:pt x="2984" y="5820"/>
                    </a:cubicBezTo>
                    <a:cubicBezTo>
                      <a:pt x="2629" y="6112"/>
                      <a:pt x="2316" y="6446"/>
                      <a:pt x="2045" y="6800"/>
                    </a:cubicBezTo>
                    <a:cubicBezTo>
                      <a:pt x="1836" y="7113"/>
                      <a:pt x="1628" y="7426"/>
                      <a:pt x="1461" y="7781"/>
                    </a:cubicBezTo>
                    <a:cubicBezTo>
                      <a:pt x="1252" y="8177"/>
                      <a:pt x="1023" y="8594"/>
                      <a:pt x="773" y="8970"/>
                    </a:cubicBezTo>
                    <a:cubicBezTo>
                      <a:pt x="586" y="9323"/>
                      <a:pt x="315" y="9635"/>
                      <a:pt x="4" y="9885"/>
                    </a:cubicBezTo>
                    <a:lnTo>
                      <a:pt x="4" y="9885"/>
                    </a:lnTo>
                    <a:cubicBezTo>
                      <a:pt x="8" y="9882"/>
                      <a:pt x="14" y="9881"/>
                      <a:pt x="21" y="9881"/>
                    </a:cubicBezTo>
                    <a:cubicBezTo>
                      <a:pt x="46" y="9881"/>
                      <a:pt x="82" y="9893"/>
                      <a:pt x="106" y="9893"/>
                    </a:cubicBezTo>
                    <a:cubicBezTo>
                      <a:pt x="115" y="9893"/>
                      <a:pt x="122" y="9892"/>
                      <a:pt x="126" y="9887"/>
                    </a:cubicBezTo>
                    <a:cubicBezTo>
                      <a:pt x="418" y="9679"/>
                      <a:pt x="668" y="9428"/>
                      <a:pt x="856" y="9116"/>
                    </a:cubicBezTo>
                    <a:cubicBezTo>
                      <a:pt x="1086" y="8761"/>
                      <a:pt x="1315" y="8406"/>
                      <a:pt x="1503" y="8052"/>
                    </a:cubicBezTo>
                    <a:cubicBezTo>
                      <a:pt x="1690" y="7718"/>
                      <a:pt x="1857" y="7384"/>
                      <a:pt x="2045" y="7072"/>
                    </a:cubicBezTo>
                    <a:cubicBezTo>
                      <a:pt x="2295" y="6696"/>
                      <a:pt x="2587" y="6342"/>
                      <a:pt x="2921" y="6050"/>
                    </a:cubicBezTo>
                    <a:cubicBezTo>
                      <a:pt x="4235" y="4861"/>
                      <a:pt x="6217" y="4089"/>
                      <a:pt x="6780" y="2253"/>
                    </a:cubicBezTo>
                    <a:cubicBezTo>
                      <a:pt x="6884" y="1815"/>
                      <a:pt x="6947" y="1377"/>
                      <a:pt x="6947" y="919"/>
                    </a:cubicBezTo>
                    <a:cubicBezTo>
                      <a:pt x="6988" y="564"/>
                      <a:pt x="7093" y="147"/>
                      <a:pt x="7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66" name="Google Shape;2766;p31"/>
              <p:cNvSpPr/>
              <p:nvPr/>
            </p:nvSpPr>
            <p:spPr>
              <a:xfrm>
                <a:off x="1585525" y="2611900"/>
                <a:ext cx="72500" cy="160100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6404" extrusionOk="0">
                    <a:moveTo>
                      <a:pt x="2461" y="0"/>
                    </a:moveTo>
                    <a:cubicBezTo>
                      <a:pt x="2461" y="0"/>
                      <a:pt x="2378" y="84"/>
                      <a:pt x="2399" y="104"/>
                    </a:cubicBezTo>
                    <a:cubicBezTo>
                      <a:pt x="2503" y="292"/>
                      <a:pt x="2587" y="501"/>
                      <a:pt x="2670" y="688"/>
                    </a:cubicBezTo>
                    <a:cubicBezTo>
                      <a:pt x="2733" y="918"/>
                      <a:pt x="2753" y="1147"/>
                      <a:pt x="2733" y="1377"/>
                    </a:cubicBezTo>
                    <a:cubicBezTo>
                      <a:pt x="2691" y="1877"/>
                      <a:pt x="2545" y="2336"/>
                      <a:pt x="2315" y="2774"/>
                    </a:cubicBezTo>
                    <a:cubicBezTo>
                      <a:pt x="1857" y="3608"/>
                      <a:pt x="1106" y="4276"/>
                      <a:pt x="584" y="5068"/>
                    </a:cubicBezTo>
                    <a:cubicBezTo>
                      <a:pt x="292" y="5465"/>
                      <a:pt x="104" y="5924"/>
                      <a:pt x="0" y="6403"/>
                    </a:cubicBezTo>
                    <a:cubicBezTo>
                      <a:pt x="0" y="6403"/>
                      <a:pt x="63" y="6362"/>
                      <a:pt x="84" y="6341"/>
                    </a:cubicBezTo>
                    <a:cubicBezTo>
                      <a:pt x="292" y="5319"/>
                      <a:pt x="1022" y="4547"/>
                      <a:pt x="1648" y="3754"/>
                    </a:cubicBezTo>
                    <a:cubicBezTo>
                      <a:pt x="2211" y="3066"/>
                      <a:pt x="2733" y="2294"/>
                      <a:pt x="2837" y="1377"/>
                    </a:cubicBezTo>
                    <a:cubicBezTo>
                      <a:pt x="2899" y="939"/>
                      <a:pt x="2837" y="334"/>
                      <a:pt x="2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67" name="Google Shape;2767;p31"/>
              <p:cNvSpPr/>
              <p:nvPr/>
            </p:nvSpPr>
            <p:spPr>
              <a:xfrm>
                <a:off x="1524000" y="2786650"/>
                <a:ext cx="219025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8761" h="1382" extrusionOk="0">
                    <a:moveTo>
                      <a:pt x="42" y="252"/>
                    </a:moveTo>
                    <a:cubicBezTo>
                      <a:pt x="28" y="257"/>
                      <a:pt x="14" y="263"/>
                      <a:pt x="0" y="269"/>
                    </a:cubicBezTo>
                    <a:lnTo>
                      <a:pt x="0" y="289"/>
                    </a:lnTo>
                    <a:cubicBezTo>
                      <a:pt x="16" y="281"/>
                      <a:pt x="29" y="267"/>
                      <a:pt x="42" y="252"/>
                    </a:cubicBezTo>
                    <a:close/>
                    <a:moveTo>
                      <a:pt x="1246" y="0"/>
                    </a:moveTo>
                    <a:cubicBezTo>
                      <a:pt x="859" y="0"/>
                      <a:pt x="475" y="70"/>
                      <a:pt x="104" y="206"/>
                    </a:cubicBezTo>
                    <a:cubicBezTo>
                      <a:pt x="79" y="206"/>
                      <a:pt x="61" y="229"/>
                      <a:pt x="42" y="252"/>
                    </a:cubicBezTo>
                    <a:lnTo>
                      <a:pt x="42" y="252"/>
                    </a:lnTo>
                    <a:cubicBezTo>
                      <a:pt x="344" y="137"/>
                      <a:pt x="652" y="89"/>
                      <a:pt x="960" y="89"/>
                    </a:cubicBezTo>
                    <a:cubicBezTo>
                      <a:pt x="1853" y="89"/>
                      <a:pt x="2755" y="489"/>
                      <a:pt x="3567" y="811"/>
                    </a:cubicBezTo>
                    <a:cubicBezTo>
                      <a:pt x="4151" y="1082"/>
                      <a:pt x="4776" y="1270"/>
                      <a:pt x="5402" y="1353"/>
                    </a:cubicBezTo>
                    <a:cubicBezTo>
                      <a:pt x="5537" y="1372"/>
                      <a:pt x="5672" y="1382"/>
                      <a:pt x="5807" y="1382"/>
                    </a:cubicBezTo>
                    <a:cubicBezTo>
                      <a:pt x="6254" y="1382"/>
                      <a:pt x="6696" y="1279"/>
                      <a:pt x="7112" y="1103"/>
                    </a:cubicBezTo>
                    <a:cubicBezTo>
                      <a:pt x="7676" y="832"/>
                      <a:pt x="8197" y="477"/>
                      <a:pt x="8698" y="81"/>
                    </a:cubicBezTo>
                    <a:cubicBezTo>
                      <a:pt x="8719" y="60"/>
                      <a:pt x="8739" y="39"/>
                      <a:pt x="8760" y="18"/>
                    </a:cubicBezTo>
                    <a:lnTo>
                      <a:pt x="8760" y="18"/>
                    </a:lnTo>
                    <a:cubicBezTo>
                      <a:pt x="8301" y="373"/>
                      <a:pt x="7822" y="686"/>
                      <a:pt x="7300" y="957"/>
                    </a:cubicBezTo>
                    <a:cubicBezTo>
                      <a:pt x="6865" y="1150"/>
                      <a:pt x="6406" y="1256"/>
                      <a:pt x="5941" y="1256"/>
                    </a:cubicBezTo>
                    <a:cubicBezTo>
                      <a:pt x="5803" y="1256"/>
                      <a:pt x="5665" y="1247"/>
                      <a:pt x="5527" y="1228"/>
                    </a:cubicBezTo>
                    <a:cubicBezTo>
                      <a:pt x="4297" y="1082"/>
                      <a:pt x="3233" y="394"/>
                      <a:pt x="2044" y="102"/>
                    </a:cubicBezTo>
                    <a:cubicBezTo>
                      <a:pt x="1780" y="34"/>
                      <a:pt x="1513" y="0"/>
                      <a:pt x="12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68" name="Google Shape;2768;p31"/>
              <p:cNvSpPr/>
              <p:nvPr/>
            </p:nvSpPr>
            <p:spPr>
              <a:xfrm>
                <a:off x="1444475" y="2839275"/>
                <a:ext cx="209900" cy="65450"/>
              </a:xfrm>
              <a:custGeom>
                <a:avLst/>
                <a:gdLst/>
                <a:ahLst/>
                <a:cxnLst/>
                <a:rect l="l" t="t" r="r" b="b"/>
                <a:pathLst>
                  <a:path w="8396" h="2618" extrusionOk="0">
                    <a:moveTo>
                      <a:pt x="871" y="1"/>
                    </a:moveTo>
                    <a:cubicBezTo>
                      <a:pt x="586" y="1"/>
                      <a:pt x="300" y="64"/>
                      <a:pt x="31" y="187"/>
                    </a:cubicBezTo>
                    <a:cubicBezTo>
                      <a:pt x="5" y="204"/>
                      <a:pt x="1" y="211"/>
                      <a:pt x="8" y="211"/>
                    </a:cubicBezTo>
                    <a:cubicBezTo>
                      <a:pt x="18" y="211"/>
                      <a:pt x="49" y="199"/>
                      <a:pt x="73" y="187"/>
                    </a:cubicBezTo>
                    <a:lnTo>
                      <a:pt x="73" y="208"/>
                    </a:lnTo>
                    <a:cubicBezTo>
                      <a:pt x="263" y="105"/>
                      <a:pt x="464" y="64"/>
                      <a:pt x="666" y="64"/>
                    </a:cubicBezTo>
                    <a:cubicBezTo>
                      <a:pt x="1041" y="64"/>
                      <a:pt x="1424" y="205"/>
                      <a:pt x="1763" y="354"/>
                    </a:cubicBezTo>
                    <a:cubicBezTo>
                      <a:pt x="2284" y="583"/>
                      <a:pt x="2806" y="854"/>
                      <a:pt x="3306" y="1146"/>
                    </a:cubicBezTo>
                    <a:cubicBezTo>
                      <a:pt x="4307" y="1688"/>
                      <a:pt x="5308" y="2272"/>
                      <a:pt x="6456" y="2502"/>
                    </a:cubicBezTo>
                    <a:cubicBezTo>
                      <a:pt x="6772" y="2581"/>
                      <a:pt x="7095" y="2617"/>
                      <a:pt x="7420" y="2617"/>
                    </a:cubicBezTo>
                    <a:cubicBezTo>
                      <a:pt x="7695" y="2617"/>
                      <a:pt x="7972" y="2591"/>
                      <a:pt x="8249" y="2544"/>
                    </a:cubicBezTo>
                    <a:cubicBezTo>
                      <a:pt x="8270" y="2544"/>
                      <a:pt x="8395" y="2460"/>
                      <a:pt x="8333" y="2460"/>
                    </a:cubicBezTo>
                    <a:cubicBezTo>
                      <a:pt x="8092" y="2492"/>
                      <a:pt x="7854" y="2509"/>
                      <a:pt x="7618" y="2509"/>
                    </a:cubicBezTo>
                    <a:cubicBezTo>
                      <a:pt x="7241" y="2509"/>
                      <a:pt x="6869" y="2467"/>
                      <a:pt x="6497" y="2377"/>
                    </a:cubicBezTo>
                    <a:cubicBezTo>
                      <a:pt x="5913" y="2231"/>
                      <a:pt x="5329" y="2022"/>
                      <a:pt x="4808" y="1751"/>
                    </a:cubicBezTo>
                    <a:cubicBezTo>
                      <a:pt x="4266" y="1501"/>
                      <a:pt x="3744" y="1188"/>
                      <a:pt x="3223" y="917"/>
                    </a:cubicBezTo>
                    <a:cubicBezTo>
                      <a:pt x="2701" y="604"/>
                      <a:pt x="2159" y="354"/>
                      <a:pt x="1596" y="145"/>
                    </a:cubicBezTo>
                    <a:cubicBezTo>
                      <a:pt x="1363" y="48"/>
                      <a:pt x="1117" y="1"/>
                      <a:pt x="8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69" name="Google Shape;2769;p31"/>
              <p:cNvSpPr/>
              <p:nvPr/>
            </p:nvSpPr>
            <p:spPr>
              <a:xfrm>
                <a:off x="1306725" y="2882175"/>
                <a:ext cx="246975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3800" extrusionOk="0">
                    <a:moveTo>
                      <a:pt x="1233" y="0"/>
                    </a:moveTo>
                    <a:cubicBezTo>
                      <a:pt x="844" y="0"/>
                      <a:pt x="454" y="69"/>
                      <a:pt x="77" y="202"/>
                    </a:cubicBezTo>
                    <a:cubicBezTo>
                      <a:pt x="77" y="202"/>
                      <a:pt x="0" y="248"/>
                      <a:pt x="5" y="248"/>
                    </a:cubicBezTo>
                    <a:cubicBezTo>
                      <a:pt x="5" y="248"/>
                      <a:pt x="8" y="247"/>
                      <a:pt x="14" y="244"/>
                    </a:cubicBezTo>
                    <a:lnTo>
                      <a:pt x="14" y="264"/>
                    </a:lnTo>
                    <a:cubicBezTo>
                      <a:pt x="348" y="150"/>
                      <a:pt x="692" y="92"/>
                      <a:pt x="1036" y="92"/>
                    </a:cubicBezTo>
                    <a:cubicBezTo>
                      <a:pt x="1380" y="92"/>
                      <a:pt x="1725" y="150"/>
                      <a:pt x="2058" y="264"/>
                    </a:cubicBezTo>
                    <a:cubicBezTo>
                      <a:pt x="2726" y="536"/>
                      <a:pt x="3351" y="911"/>
                      <a:pt x="3915" y="1370"/>
                    </a:cubicBezTo>
                    <a:cubicBezTo>
                      <a:pt x="5062" y="2246"/>
                      <a:pt x="6146" y="3247"/>
                      <a:pt x="7565" y="3643"/>
                    </a:cubicBezTo>
                    <a:cubicBezTo>
                      <a:pt x="7893" y="3747"/>
                      <a:pt x="8234" y="3799"/>
                      <a:pt x="8577" y="3799"/>
                    </a:cubicBezTo>
                    <a:cubicBezTo>
                      <a:pt x="8995" y="3799"/>
                      <a:pt x="9416" y="3721"/>
                      <a:pt x="9817" y="3560"/>
                    </a:cubicBezTo>
                    <a:cubicBezTo>
                      <a:pt x="9817" y="3560"/>
                      <a:pt x="9879" y="3514"/>
                      <a:pt x="9870" y="3514"/>
                    </a:cubicBezTo>
                    <a:cubicBezTo>
                      <a:pt x="9868" y="3514"/>
                      <a:pt x="9865" y="3515"/>
                      <a:pt x="9859" y="3518"/>
                    </a:cubicBezTo>
                    <a:cubicBezTo>
                      <a:pt x="9517" y="3634"/>
                      <a:pt x="9173" y="3685"/>
                      <a:pt x="8831" y="3685"/>
                    </a:cubicBezTo>
                    <a:cubicBezTo>
                      <a:pt x="7754" y="3685"/>
                      <a:pt x="6699" y="3176"/>
                      <a:pt x="5813" y="2559"/>
                    </a:cubicBezTo>
                    <a:cubicBezTo>
                      <a:pt x="4665" y="1745"/>
                      <a:pt x="3602" y="640"/>
                      <a:pt x="2246" y="160"/>
                    </a:cubicBezTo>
                    <a:cubicBezTo>
                      <a:pt x="1914" y="53"/>
                      <a:pt x="1574" y="0"/>
                      <a:pt x="1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70" name="Google Shape;2770;p31"/>
              <p:cNvSpPr/>
              <p:nvPr/>
            </p:nvSpPr>
            <p:spPr>
              <a:xfrm>
                <a:off x="1292475" y="2690100"/>
                <a:ext cx="80325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8198" extrusionOk="0">
                    <a:moveTo>
                      <a:pt x="3108" y="1"/>
                    </a:moveTo>
                    <a:cubicBezTo>
                      <a:pt x="2649" y="293"/>
                      <a:pt x="2274" y="731"/>
                      <a:pt x="2065" y="1231"/>
                    </a:cubicBezTo>
                    <a:cubicBezTo>
                      <a:pt x="1857" y="1815"/>
                      <a:pt x="1794" y="2462"/>
                      <a:pt x="1919" y="3067"/>
                    </a:cubicBezTo>
                    <a:cubicBezTo>
                      <a:pt x="2023" y="3672"/>
                      <a:pt x="2003" y="4297"/>
                      <a:pt x="1877" y="4902"/>
                    </a:cubicBezTo>
                    <a:cubicBezTo>
                      <a:pt x="1731" y="5486"/>
                      <a:pt x="1502" y="6049"/>
                      <a:pt x="1189" y="6571"/>
                    </a:cubicBezTo>
                    <a:cubicBezTo>
                      <a:pt x="855" y="7155"/>
                      <a:pt x="459" y="7697"/>
                      <a:pt x="0" y="8198"/>
                    </a:cubicBezTo>
                    <a:cubicBezTo>
                      <a:pt x="11" y="8187"/>
                      <a:pt x="37" y="8187"/>
                      <a:pt x="63" y="8187"/>
                    </a:cubicBezTo>
                    <a:cubicBezTo>
                      <a:pt x="89" y="8187"/>
                      <a:pt x="115" y="8187"/>
                      <a:pt x="125" y="8177"/>
                    </a:cubicBezTo>
                    <a:cubicBezTo>
                      <a:pt x="960" y="7322"/>
                      <a:pt x="1606" y="6279"/>
                      <a:pt x="1982" y="5153"/>
                    </a:cubicBezTo>
                    <a:cubicBezTo>
                      <a:pt x="2169" y="4589"/>
                      <a:pt x="2211" y="3985"/>
                      <a:pt x="2149" y="3401"/>
                    </a:cubicBezTo>
                    <a:cubicBezTo>
                      <a:pt x="2086" y="2754"/>
                      <a:pt x="1982" y="2128"/>
                      <a:pt x="2149" y="1502"/>
                    </a:cubicBezTo>
                    <a:cubicBezTo>
                      <a:pt x="2336" y="898"/>
                      <a:pt x="2691" y="355"/>
                      <a:pt x="3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71" name="Google Shape;2771;p31"/>
              <p:cNvSpPr/>
              <p:nvPr/>
            </p:nvSpPr>
            <p:spPr>
              <a:xfrm>
                <a:off x="1241900" y="2912450"/>
                <a:ext cx="194500" cy="98375"/>
              </a:xfrm>
              <a:custGeom>
                <a:avLst/>
                <a:gdLst/>
                <a:ahLst/>
                <a:cxnLst/>
                <a:rect l="l" t="t" r="r" b="b"/>
                <a:pathLst>
                  <a:path w="7780" h="3935" extrusionOk="0">
                    <a:moveTo>
                      <a:pt x="615" y="1"/>
                    </a:moveTo>
                    <a:cubicBezTo>
                      <a:pt x="407" y="1"/>
                      <a:pt x="200" y="42"/>
                      <a:pt x="0" y="138"/>
                    </a:cubicBezTo>
                    <a:cubicBezTo>
                      <a:pt x="0" y="138"/>
                      <a:pt x="63" y="242"/>
                      <a:pt x="83" y="242"/>
                    </a:cubicBezTo>
                    <a:lnTo>
                      <a:pt x="83" y="221"/>
                    </a:lnTo>
                    <a:cubicBezTo>
                      <a:pt x="277" y="171"/>
                      <a:pt x="473" y="146"/>
                      <a:pt x="669" y="146"/>
                    </a:cubicBezTo>
                    <a:cubicBezTo>
                      <a:pt x="1041" y="146"/>
                      <a:pt x="1410" y="239"/>
                      <a:pt x="1752" y="430"/>
                    </a:cubicBezTo>
                    <a:cubicBezTo>
                      <a:pt x="2336" y="722"/>
                      <a:pt x="2774" y="1223"/>
                      <a:pt x="3212" y="1723"/>
                    </a:cubicBezTo>
                    <a:cubicBezTo>
                      <a:pt x="3546" y="2140"/>
                      <a:pt x="3963" y="2516"/>
                      <a:pt x="4401" y="2850"/>
                    </a:cubicBezTo>
                    <a:cubicBezTo>
                      <a:pt x="4860" y="3183"/>
                      <a:pt x="5381" y="3434"/>
                      <a:pt x="5924" y="3621"/>
                    </a:cubicBezTo>
                    <a:cubicBezTo>
                      <a:pt x="6528" y="3809"/>
                      <a:pt x="7154" y="3934"/>
                      <a:pt x="7780" y="3934"/>
                    </a:cubicBezTo>
                    <a:cubicBezTo>
                      <a:pt x="7759" y="3934"/>
                      <a:pt x="7738" y="3872"/>
                      <a:pt x="7717" y="3872"/>
                    </a:cubicBezTo>
                    <a:cubicBezTo>
                      <a:pt x="6528" y="3684"/>
                      <a:pt x="5360" y="3434"/>
                      <a:pt x="4359" y="2766"/>
                    </a:cubicBezTo>
                    <a:cubicBezTo>
                      <a:pt x="3337" y="2078"/>
                      <a:pt x="2774" y="931"/>
                      <a:pt x="1710" y="326"/>
                    </a:cubicBezTo>
                    <a:cubicBezTo>
                      <a:pt x="1374" y="137"/>
                      <a:pt x="994" y="1"/>
                      <a:pt x="6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72" name="Google Shape;2772;p31"/>
              <p:cNvSpPr/>
              <p:nvPr/>
            </p:nvSpPr>
            <p:spPr>
              <a:xfrm>
                <a:off x="616150" y="2643000"/>
                <a:ext cx="102225" cy="1482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5929" extrusionOk="0">
                    <a:moveTo>
                      <a:pt x="146" y="1"/>
                    </a:moveTo>
                    <a:cubicBezTo>
                      <a:pt x="84" y="1"/>
                      <a:pt x="1" y="28"/>
                      <a:pt x="1" y="28"/>
                    </a:cubicBezTo>
                    <a:cubicBezTo>
                      <a:pt x="189" y="404"/>
                      <a:pt x="647" y="466"/>
                      <a:pt x="981" y="633"/>
                    </a:cubicBezTo>
                    <a:cubicBezTo>
                      <a:pt x="1377" y="842"/>
                      <a:pt x="1669" y="1217"/>
                      <a:pt x="1815" y="1655"/>
                    </a:cubicBezTo>
                    <a:cubicBezTo>
                      <a:pt x="1982" y="2072"/>
                      <a:pt x="2087" y="2531"/>
                      <a:pt x="2212" y="2990"/>
                    </a:cubicBezTo>
                    <a:cubicBezTo>
                      <a:pt x="2358" y="3491"/>
                      <a:pt x="2566" y="3991"/>
                      <a:pt x="2837" y="4471"/>
                    </a:cubicBezTo>
                    <a:cubicBezTo>
                      <a:pt x="3129" y="4993"/>
                      <a:pt x="3484" y="5493"/>
                      <a:pt x="3922" y="5910"/>
                    </a:cubicBezTo>
                    <a:cubicBezTo>
                      <a:pt x="3929" y="5924"/>
                      <a:pt x="3950" y="5929"/>
                      <a:pt x="3974" y="5929"/>
                    </a:cubicBezTo>
                    <a:cubicBezTo>
                      <a:pt x="4022" y="5929"/>
                      <a:pt x="4082" y="5910"/>
                      <a:pt x="4068" y="5910"/>
                    </a:cubicBezTo>
                    <a:lnTo>
                      <a:pt x="4089" y="5889"/>
                    </a:lnTo>
                    <a:cubicBezTo>
                      <a:pt x="3713" y="5493"/>
                      <a:pt x="3380" y="5034"/>
                      <a:pt x="3109" y="4575"/>
                    </a:cubicBezTo>
                    <a:cubicBezTo>
                      <a:pt x="2837" y="4117"/>
                      <a:pt x="2608" y="3616"/>
                      <a:pt x="2441" y="3115"/>
                    </a:cubicBezTo>
                    <a:cubicBezTo>
                      <a:pt x="2191" y="2323"/>
                      <a:pt x="2128" y="1280"/>
                      <a:pt x="1398" y="758"/>
                    </a:cubicBezTo>
                    <a:cubicBezTo>
                      <a:pt x="1044" y="487"/>
                      <a:pt x="418" y="466"/>
                      <a:pt x="209" y="28"/>
                    </a:cubicBezTo>
                    <a:cubicBezTo>
                      <a:pt x="202" y="8"/>
                      <a:pt x="177" y="1"/>
                      <a:pt x="1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73" name="Google Shape;2773;p31"/>
              <p:cNvSpPr/>
              <p:nvPr/>
            </p:nvSpPr>
            <p:spPr>
              <a:xfrm>
                <a:off x="742175" y="2654950"/>
                <a:ext cx="60675" cy="1892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7569" extrusionOk="0">
                    <a:moveTo>
                      <a:pt x="20" y="0"/>
                    </a:moveTo>
                    <a:cubicBezTo>
                      <a:pt x="7" y="0"/>
                      <a:pt x="0" y="2"/>
                      <a:pt x="7" y="9"/>
                    </a:cubicBezTo>
                    <a:cubicBezTo>
                      <a:pt x="153" y="197"/>
                      <a:pt x="341" y="343"/>
                      <a:pt x="487" y="531"/>
                    </a:cubicBezTo>
                    <a:cubicBezTo>
                      <a:pt x="633" y="739"/>
                      <a:pt x="758" y="948"/>
                      <a:pt x="863" y="1177"/>
                    </a:cubicBezTo>
                    <a:cubicBezTo>
                      <a:pt x="1050" y="1678"/>
                      <a:pt x="1196" y="2178"/>
                      <a:pt x="1238" y="2721"/>
                    </a:cubicBezTo>
                    <a:cubicBezTo>
                      <a:pt x="1405" y="3785"/>
                      <a:pt x="1301" y="4890"/>
                      <a:pt x="1551" y="5975"/>
                    </a:cubicBezTo>
                    <a:cubicBezTo>
                      <a:pt x="1655" y="6559"/>
                      <a:pt x="1926" y="7101"/>
                      <a:pt x="2323" y="7560"/>
                    </a:cubicBezTo>
                    <a:cubicBezTo>
                      <a:pt x="2330" y="7567"/>
                      <a:pt x="2343" y="7569"/>
                      <a:pt x="2359" y="7569"/>
                    </a:cubicBezTo>
                    <a:cubicBezTo>
                      <a:pt x="2390" y="7569"/>
                      <a:pt x="2427" y="7560"/>
                      <a:pt x="2427" y="7560"/>
                    </a:cubicBezTo>
                    <a:cubicBezTo>
                      <a:pt x="988" y="5787"/>
                      <a:pt x="1905" y="3326"/>
                      <a:pt x="1113" y="1323"/>
                    </a:cubicBezTo>
                    <a:cubicBezTo>
                      <a:pt x="946" y="781"/>
                      <a:pt x="591" y="322"/>
                      <a:pt x="112" y="9"/>
                    </a:cubicBezTo>
                    <a:cubicBezTo>
                      <a:pt x="98" y="9"/>
                      <a:pt x="47" y="0"/>
                      <a:pt x="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74" name="Google Shape;2774;p31"/>
              <p:cNvSpPr/>
              <p:nvPr/>
            </p:nvSpPr>
            <p:spPr>
              <a:xfrm>
                <a:off x="854450" y="2752675"/>
                <a:ext cx="32350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6425" extrusionOk="0">
                    <a:moveTo>
                      <a:pt x="1" y="1"/>
                    </a:moveTo>
                    <a:cubicBezTo>
                      <a:pt x="22" y="543"/>
                      <a:pt x="84" y="1064"/>
                      <a:pt x="209" y="1586"/>
                    </a:cubicBezTo>
                    <a:cubicBezTo>
                      <a:pt x="293" y="2128"/>
                      <a:pt x="376" y="2670"/>
                      <a:pt x="460" y="3192"/>
                    </a:cubicBezTo>
                    <a:cubicBezTo>
                      <a:pt x="647" y="4256"/>
                      <a:pt x="835" y="5340"/>
                      <a:pt x="1106" y="6383"/>
                    </a:cubicBezTo>
                    <a:cubicBezTo>
                      <a:pt x="1106" y="6407"/>
                      <a:pt x="1163" y="6418"/>
                      <a:pt x="1211" y="6418"/>
                    </a:cubicBezTo>
                    <a:cubicBezTo>
                      <a:pt x="1244" y="6418"/>
                      <a:pt x="1273" y="6413"/>
                      <a:pt x="1273" y="6404"/>
                    </a:cubicBezTo>
                    <a:lnTo>
                      <a:pt x="1294" y="6425"/>
                    </a:lnTo>
                    <a:cubicBezTo>
                      <a:pt x="1106" y="5361"/>
                      <a:pt x="856" y="4297"/>
                      <a:pt x="668" y="3234"/>
                    </a:cubicBezTo>
                    <a:cubicBezTo>
                      <a:pt x="564" y="2712"/>
                      <a:pt x="480" y="2191"/>
                      <a:pt x="397" y="1648"/>
                    </a:cubicBezTo>
                    <a:cubicBezTo>
                      <a:pt x="334" y="1106"/>
                      <a:pt x="251" y="564"/>
                      <a:pt x="126" y="22"/>
                    </a:cubicBezTo>
                    <a:cubicBezTo>
                      <a:pt x="126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75" name="Google Shape;2775;p31"/>
              <p:cNvSpPr/>
              <p:nvPr/>
            </p:nvSpPr>
            <p:spPr>
              <a:xfrm>
                <a:off x="937375" y="2835875"/>
                <a:ext cx="24525" cy="155650"/>
              </a:xfrm>
              <a:custGeom>
                <a:avLst/>
                <a:gdLst/>
                <a:ahLst/>
                <a:cxnLst/>
                <a:rect l="l" t="t" r="r" b="b"/>
                <a:pathLst>
                  <a:path w="981" h="6226" extrusionOk="0">
                    <a:moveTo>
                      <a:pt x="740" y="1"/>
                    </a:moveTo>
                    <a:cubicBezTo>
                      <a:pt x="728" y="1"/>
                      <a:pt x="716" y="3"/>
                      <a:pt x="709" y="10"/>
                    </a:cubicBezTo>
                    <a:cubicBezTo>
                      <a:pt x="0" y="1991"/>
                      <a:pt x="146" y="4265"/>
                      <a:pt x="876" y="6205"/>
                    </a:cubicBezTo>
                    <a:cubicBezTo>
                      <a:pt x="876" y="6215"/>
                      <a:pt x="902" y="6220"/>
                      <a:pt x="928" y="6220"/>
                    </a:cubicBezTo>
                    <a:cubicBezTo>
                      <a:pt x="948" y="6220"/>
                      <a:pt x="967" y="6217"/>
                      <a:pt x="976" y="6211"/>
                    </a:cubicBezTo>
                    <a:lnTo>
                      <a:pt x="976" y="6211"/>
                    </a:lnTo>
                    <a:cubicBezTo>
                      <a:pt x="977" y="6216"/>
                      <a:pt x="979" y="6221"/>
                      <a:pt x="980" y="6225"/>
                    </a:cubicBezTo>
                    <a:lnTo>
                      <a:pt x="980" y="6205"/>
                    </a:lnTo>
                    <a:cubicBezTo>
                      <a:pt x="980" y="6207"/>
                      <a:pt x="979" y="6209"/>
                      <a:pt x="976" y="6211"/>
                    </a:cubicBezTo>
                    <a:lnTo>
                      <a:pt x="976" y="6211"/>
                    </a:lnTo>
                    <a:cubicBezTo>
                      <a:pt x="645" y="5215"/>
                      <a:pt x="480" y="4177"/>
                      <a:pt x="459" y="3138"/>
                    </a:cubicBezTo>
                    <a:cubicBezTo>
                      <a:pt x="438" y="2075"/>
                      <a:pt x="542" y="1032"/>
                      <a:pt x="793" y="10"/>
                    </a:cubicBezTo>
                    <a:cubicBezTo>
                      <a:pt x="793" y="10"/>
                      <a:pt x="765" y="1"/>
                      <a:pt x="7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76" name="Google Shape;2776;p31"/>
              <p:cNvSpPr/>
              <p:nvPr/>
            </p:nvSpPr>
            <p:spPr>
              <a:xfrm>
                <a:off x="530650" y="2752025"/>
                <a:ext cx="127250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5090" h="569" extrusionOk="0">
                    <a:moveTo>
                      <a:pt x="2272" y="0"/>
                    </a:moveTo>
                    <a:cubicBezTo>
                      <a:pt x="1917" y="0"/>
                      <a:pt x="1570" y="38"/>
                      <a:pt x="1210" y="89"/>
                    </a:cubicBezTo>
                    <a:cubicBezTo>
                      <a:pt x="1001" y="131"/>
                      <a:pt x="814" y="173"/>
                      <a:pt x="605" y="214"/>
                    </a:cubicBezTo>
                    <a:cubicBezTo>
                      <a:pt x="396" y="256"/>
                      <a:pt x="209" y="319"/>
                      <a:pt x="42" y="444"/>
                    </a:cubicBezTo>
                    <a:cubicBezTo>
                      <a:pt x="0" y="465"/>
                      <a:pt x="125" y="569"/>
                      <a:pt x="146" y="569"/>
                    </a:cubicBezTo>
                    <a:cubicBezTo>
                      <a:pt x="355" y="527"/>
                      <a:pt x="584" y="486"/>
                      <a:pt x="793" y="402"/>
                    </a:cubicBezTo>
                    <a:cubicBezTo>
                      <a:pt x="980" y="360"/>
                      <a:pt x="1168" y="319"/>
                      <a:pt x="1356" y="298"/>
                    </a:cubicBezTo>
                    <a:cubicBezTo>
                      <a:pt x="1773" y="214"/>
                      <a:pt x="2190" y="173"/>
                      <a:pt x="2607" y="173"/>
                    </a:cubicBezTo>
                    <a:cubicBezTo>
                      <a:pt x="3442" y="173"/>
                      <a:pt x="4276" y="298"/>
                      <a:pt x="5069" y="548"/>
                    </a:cubicBezTo>
                    <a:cubicBezTo>
                      <a:pt x="5089" y="548"/>
                      <a:pt x="5027" y="465"/>
                      <a:pt x="5006" y="465"/>
                    </a:cubicBezTo>
                    <a:lnTo>
                      <a:pt x="5006" y="444"/>
                    </a:lnTo>
                    <a:cubicBezTo>
                      <a:pt x="4213" y="152"/>
                      <a:pt x="3358" y="6"/>
                      <a:pt x="2503" y="6"/>
                    </a:cubicBezTo>
                    <a:cubicBezTo>
                      <a:pt x="2425" y="2"/>
                      <a:pt x="2349" y="0"/>
                      <a:pt x="22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77" name="Google Shape;2777;p31"/>
              <p:cNvSpPr/>
              <p:nvPr/>
            </p:nvSpPr>
            <p:spPr>
              <a:xfrm>
                <a:off x="535325" y="2810550"/>
                <a:ext cx="221125" cy="41750"/>
              </a:xfrm>
              <a:custGeom>
                <a:avLst/>
                <a:gdLst/>
                <a:ahLst/>
                <a:cxnLst/>
                <a:rect l="l" t="t" r="r" b="b"/>
                <a:pathLst>
                  <a:path w="8845" h="1670" extrusionOk="0">
                    <a:moveTo>
                      <a:pt x="8830" y="579"/>
                    </a:moveTo>
                    <a:lnTo>
                      <a:pt x="8830" y="579"/>
                    </a:lnTo>
                    <a:cubicBezTo>
                      <a:pt x="8835" y="583"/>
                      <a:pt x="8840" y="585"/>
                      <a:pt x="8845" y="585"/>
                    </a:cubicBezTo>
                    <a:cubicBezTo>
                      <a:pt x="8840" y="583"/>
                      <a:pt x="8835" y="581"/>
                      <a:pt x="8830" y="579"/>
                    </a:cubicBezTo>
                    <a:close/>
                    <a:moveTo>
                      <a:pt x="1" y="1106"/>
                    </a:moveTo>
                    <a:cubicBezTo>
                      <a:pt x="2" y="1106"/>
                      <a:pt x="4" y="1107"/>
                      <a:pt x="5" y="1107"/>
                    </a:cubicBezTo>
                    <a:lnTo>
                      <a:pt x="5" y="1107"/>
                    </a:lnTo>
                    <a:cubicBezTo>
                      <a:pt x="4" y="1107"/>
                      <a:pt x="2" y="1106"/>
                      <a:pt x="1" y="1106"/>
                    </a:cubicBezTo>
                    <a:close/>
                    <a:moveTo>
                      <a:pt x="6926" y="1"/>
                    </a:moveTo>
                    <a:cubicBezTo>
                      <a:pt x="6300" y="1"/>
                      <a:pt x="5820" y="293"/>
                      <a:pt x="5340" y="647"/>
                    </a:cubicBezTo>
                    <a:cubicBezTo>
                      <a:pt x="4882" y="1002"/>
                      <a:pt x="4360" y="1252"/>
                      <a:pt x="3818" y="1419"/>
                    </a:cubicBezTo>
                    <a:cubicBezTo>
                      <a:pt x="3427" y="1500"/>
                      <a:pt x="3028" y="1546"/>
                      <a:pt x="2631" y="1546"/>
                    </a:cubicBezTo>
                    <a:cubicBezTo>
                      <a:pt x="2414" y="1546"/>
                      <a:pt x="2197" y="1532"/>
                      <a:pt x="1982" y="1503"/>
                    </a:cubicBezTo>
                    <a:cubicBezTo>
                      <a:pt x="1316" y="1419"/>
                      <a:pt x="671" y="1211"/>
                      <a:pt x="5" y="1107"/>
                    </a:cubicBezTo>
                    <a:lnTo>
                      <a:pt x="5" y="1107"/>
                    </a:lnTo>
                    <a:cubicBezTo>
                      <a:pt x="29" y="1114"/>
                      <a:pt x="86" y="1170"/>
                      <a:pt x="105" y="1190"/>
                    </a:cubicBezTo>
                    <a:cubicBezTo>
                      <a:pt x="710" y="1377"/>
                      <a:pt x="1315" y="1523"/>
                      <a:pt x="1941" y="1607"/>
                    </a:cubicBezTo>
                    <a:cubicBezTo>
                      <a:pt x="2222" y="1649"/>
                      <a:pt x="2504" y="1669"/>
                      <a:pt x="2788" y="1669"/>
                    </a:cubicBezTo>
                    <a:cubicBezTo>
                      <a:pt x="3072" y="1669"/>
                      <a:pt x="3359" y="1649"/>
                      <a:pt x="3651" y="1607"/>
                    </a:cubicBezTo>
                    <a:cubicBezTo>
                      <a:pt x="4214" y="1523"/>
                      <a:pt x="4736" y="1294"/>
                      <a:pt x="5215" y="960"/>
                    </a:cubicBezTo>
                    <a:cubicBezTo>
                      <a:pt x="5674" y="627"/>
                      <a:pt x="6133" y="251"/>
                      <a:pt x="6696" y="147"/>
                    </a:cubicBezTo>
                    <a:cubicBezTo>
                      <a:pt x="6819" y="126"/>
                      <a:pt x="6942" y="117"/>
                      <a:pt x="7064" y="117"/>
                    </a:cubicBezTo>
                    <a:cubicBezTo>
                      <a:pt x="7680" y="117"/>
                      <a:pt x="8276" y="354"/>
                      <a:pt x="8830" y="579"/>
                    </a:cubicBezTo>
                    <a:lnTo>
                      <a:pt x="8830" y="579"/>
                    </a:lnTo>
                    <a:cubicBezTo>
                      <a:pt x="8814" y="567"/>
                      <a:pt x="8798" y="538"/>
                      <a:pt x="8782" y="522"/>
                    </a:cubicBezTo>
                    <a:cubicBezTo>
                      <a:pt x="8198" y="209"/>
                      <a:pt x="7572" y="43"/>
                      <a:pt x="69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78" name="Google Shape;2778;p31"/>
              <p:cNvSpPr/>
              <p:nvPr/>
            </p:nvSpPr>
            <p:spPr>
              <a:xfrm>
                <a:off x="624500" y="2878025"/>
                <a:ext cx="226850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2345" extrusionOk="0">
                    <a:moveTo>
                      <a:pt x="7100" y="1"/>
                    </a:moveTo>
                    <a:cubicBezTo>
                      <a:pt x="6562" y="1"/>
                      <a:pt x="6023" y="80"/>
                      <a:pt x="5507" y="243"/>
                    </a:cubicBezTo>
                    <a:cubicBezTo>
                      <a:pt x="4923" y="451"/>
                      <a:pt x="4360" y="743"/>
                      <a:pt x="3838" y="1098"/>
                    </a:cubicBezTo>
                    <a:cubicBezTo>
                      <a:pt x="3296" y="1452"/>
                      <a:pt x="2712" y="1744"/>
                      <a:pt x="2107" y="1953"/>
                    </a:cubicBezTo>
                    <a:cubicBezTo>
                      <a:pt x="1753" y="2057"/>
                      <a:pt x="1398" y="2141"/>
                      <a:pt x="1043" y="2203"/>
                    </a:cubicBezTo>
                    <a:cubicBezTo>
                      <a:pt x="689" y="2245"/>
                      <a:pt x="355" y="2287"/>
                      <a:pt x="1" y="2287"/>
                    </a:cubicBezTo>
                    <a:cubicBezTo>
                      <a:pt x="1" y="2287"/>
                      <a:pt x="63" y="2328"/>
                      <a:pt x="84" y="2328"/>
                    </a:cubicBezTo>
                    <a:cubicBezTo>
                      <a:pt x="251" y="2339"/>
                      <a:pt x="418" y="2344"/>
                      <a:pt x="582" y="2344"/>
                    </a:cubicBezTo>
                    <a:cubicBezTo>
                      <a:pt x="746" y="2344"/>
                      <a:pt x="908" y="2339"/>
                      <a:pt x="1064" y="2328"/>
                    </a:cubicBezTo>
                    <a:cubicBezTo>
                      <a:pt x="1377" y="2287"/>
                      <a:pt x="1690" y="2245"/>
                      <a:pt x="1982" y="2162"/>
                    </a:cubicBezTo>
                    <a:cubicBezTo>
                      <a:pt x="2566" y="1995"/>
                      <a:pt x="3129" y="1765"/>
                      <a:pt x="3651" y="1452"/>
                    </a:cubicBezTo>
                    <a:cubicBezTo>
                      <a:pt x="4172" y="1098"/>
                      <a:pt x="4714" y="785"/>
                      <a:pt x="5278" y="514"/>
                    </a:cubicBezTo>
                    <a:cubicBezTo>
                      <a:pt x="5937" y="241"/>
                      <a:pt x="6634" y="104"/>
                      <a:pt x="7335" y="104"/>
                    </a:cubicBezTo>
                    <a:cubicBezTo>
                      <a:pt x="7919" y="104"/>
                      <a:pt x="8505" y="199"/>
                      <a:pt x="9074" y="389"/>
                    </a:cubicBezTo>
                    <a:cubicBezTo>
                      <a:pt x="9032" y="368"/>
                      <a:pt x="8990" y="347"/>
                      <a:pt x="8948" y="326"/>
                    </a:cubicBezTo>
                    <a:lnTo>
                      <a:pt x="8969" y="326"/>
                    </a:lnTo>
                    <a:cubicBezTo>
                      <a:pt x="8371" y="112"/>
                      <a:pt x="7735" y="1"/>
                      <a:pt x="7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79" name="Google Shape;2779;p31"/>
              <p:cNvSpPr/>
              <p:nvPr/>
            </p:nvSpPr>
            <p:spPr>
              <a:xfrm>
                <a:off x="746525" y="2958550"/>
                <a:ext cx="189300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7572" h="2135" extrusionOk="0">
                    <a:moveTo>
                      <a:pt x="7551" y="255"/>
                    </a:moveTo>
                    <a:cubicBezTo>
                      <a:pt x="7551" y="255"/>
                      <a:pt x="7547" y="257"/>
                      <a:pt x="7541" y="261"/>
                    </a:cubicBezTo>
                    <a:lnTo>
                      <a:pt x="7541" y="261"/>
                    </a:lnTo>
                    <a:cubicBezTo>
                      <a:pt x="7551" y="266"/>
                      <a:pt x="7562" y="270"/>
                      <a:pt x="7572" y="276"/>
                    </a:cubicBezTo>
                    <a:lnTo>
                      <a:pt x="7551" y="255"/>
                    </a:lnTo>
                    <a:close/>
                    <a:moveTo>
                      <a:pt x="6354" y="1"/>
                    </a:moveTo>
                    <a:cubicBezTo>
                      <a:pt x="5838" y="1"/>
                      <a:pt x="5315" y="123"/>
                      <a:pt x="4818" y="296"/>
                    </a:cubicBezTo>
                    <a:cubicBezTo>
                      <a:pt x="3859" y="630"/>
                      <a:pt x="3004" y="1193"/>
                      <a:pt x="2065" y="1610"/>
                    </a:cubicBezTo>
                    <a:cubicBezTo>
                      <a:pt x="1481" y="1882"/>
                      <a:pt x="855" y="2028"/>
                      <a:pt x="209" y="2048"/>
                    </a:cubicBezTo>
                    <a:cubicBezTo>
                      <a:pt x="167" y="2048"/>
                      <a:pt x="125" y="2069"/>
                      <a:pt x="84" y="2090"/>
                    </a:cubicBezTo>
                    <a:cubicBezTo>
                      <a:pt x="84" y="2090"/>
                      <a:pt x="0" y="2132"/>
                      <a:pt x="21" y="2132"/>
                    </a:cubicBezTo>
                    <a:cubicBezTo>
                      <a:pt x="64" y="2134"/>
                      <a:pt x="107" y="2135"/>
                      <a:pt x="149" y="2135"/>
                    </a:cubicBezTo>
                    <a:cubicBezTo>
                      <a:pt x="1028" y="2135"/>
                      <a:pt x="1935" y="1737"/>
                      <a:pt x="2691" y="1339"/>
                    </a:cubicBezTo>
                    <a:cubicBezTo>
                      <a:pt x="3692" y="860"/>
                      <a:pt x="4651" y="234"/>
                      <a:pt x="5757" y="88"/>
                    </a:cubicBezTo>
                    <a:cubicBezTo>
                      <a:pt x="5925" y="58"/>
                      <a:pt x="6094" y="43"/>
                      <a:pt x="6262" y="43"/>
                    </a:cubicBezTo>
                    <a:cubicBezTo>
                      <a:pt x="6681" y="43"/>
                      <a:pt x="7095" y="133"/>
                      <a:pt x="7467" y="296"/>
                    </a:cubicBezTo>
                    <a:cubicBezTo>
                      <a:pt x="7483" y="296"/>
                      <a:pt x="7523" y="272"/>
                      <a:pt x="7541" y="261"/>
                    </a:cubicBezTo>
                    <a:lnTo>
                      <a:pt x="7541" y="261"/>
                    </a:lnTo>
                    <a:cubicBezTo>
                      <a:pt x="7160" y="76"/>
                      <a:pt x="6759" y="1"/>
                      <a:pt x="6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80" name="Google Shape;2780;p31"/>
              <p:cNvSpPr/>
              <p:nvPr/>
            </p:nvSpPr>
            <p:spPr>
              <a:xfrm>
                <a:off x="298075" y="2487275"/>
                <a:ext cx="123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920" h="2860" extrusionOk="0">
                    <a:moveTo>
                      <a:pt x="63" y="0"/>
                    </a:moveTo>
                    <a:cubicBezTo>
                      <a:pt x="1" y="0"/>
                      <a:pt x="147" y="84"/>
                      <a:pt x="167" y="104"/>
                    </a:cubicBezTo>
                    <a:cubicBezTo>
                      <a:pt x="606" y="250"/>
                      <a:pt x="1023" y="355"/>
                      <a:pt x="1440" y="542"/>
                    </a:cubicBezTo>
                    <a:cubicBezTo>
                      <a:pt x="1857" y="709"/>
                      <a:pt x="2253" y="918"/>
                      <a:pt x="2650" y="1147"/>
                    </a:cubicBezTo>
                    <a:cubicBezTo>
                      <a:pt x="3421" y="1606"/>
                      <a:pt x="4151" y="2149"/>
                      <a:pt x="4777" y="2795"/>
                    </a:cubicBezTo>
                    <a:cubicBezTo>
                      <a:pt x="4792" y="2810"/>
                      <a:pt x="4887" y="2860"/>
                      <a:pt x="4911" y="2860"/>
                    </a:cubicBezTo>
                    <a:cubicBezTo>
                      <a:pt x="4919" y="2860"/>
                      <a:pt x="4919" y="2853"/>
                      <a:pt x="4902" y="2837"/>
                    </a:cubicBezTo>
                    <a:cubicBezTo>
                      <a:pt x="4235" y="2149"/>
                      <a:pt x="3484" y="1564"/>
                      <a:pt x="2650" y="1085"/>
                    </a:cubicBezTo>
                    <a:cubicBezTo>
                      <a:pt x="2253" y="834"/>
                      <a:pt x="1815" y="626"/>
                      <a:pt x="1398" y="459"/>
                    </a:cubicBezTo>
                    <a:cubicBezTo>
                      <a:pt x="960" y="250"/>
                      <a:pt x="522" y="104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81" name="Google Shape;2781;p31"/>
              <p:cNvSpPr/>
              <p:nvPr/>
            </p:nvSpPr>
            <p:spPr>
              <a:xfrm>
                <a:off x="409675" y="2457025"/>
                <a:ext cx="118300" cy="128400"/>
              </a:xfrm>
              <a:custGeom>
                <a:avLst/>
                <a:gdLst/>
                <a:ahLst/>
                <a:cxnLst/>
                <a:rect l="l" t="t" r="r" b="b"/>
                <a:pathLst>
                  <a:path w="4732" h="5136" extrusionOk="0">
                    <a:moveTo>
                      <a:pt x="63" y="0"/>
                    </a:moveTo>
                    <a:cubicBezTo>
                      <a:pt x="63" y="0"/>
                      <a:pt x="0" y="21"/>
                      <a:pt x="0" y="42"/>
                    </a:cubicBezTo>
                    <a:cubicBezTo>
                      <a:pt x="334" y="501"/>
                      <a:pt x="709" y="939"/>
                      <a:pt x="1126" y="1335"/>
                    </a:cubicBezTo>
                    <a:lnTo>
                      <a:pt x="2274" y="2608"/>
                    </a:lnTo>
                    <a:lnTo>
                      <a:pt x="3400" y="3838"/>
                    </a:lnTo>
                    <a:cubicBezTo>
                      <a:pt x="3796" y="4276"/>
                      <a:pt x="4193" y="4735"/>
                      <a:pt x="4589" y="5131"/>
                    </a:cubicBezTo>
                    <a:cubicBezTo>
                      <a:pt x="4592" y="5134"/>
                      <a:pt x="4597" y="5136"/>
                      <a:pt x="4603" y="5136"/>
                    </a:cubicBezTo>
                    <a:cubicBezTo>
                      <a:pt x="4642" y="5136"/>
                      <a:pt x="4732" y="5087"/>
                      <a:pt x="4714" y="5069"/>
                    </a:cubicBezTo>
                    <a:cubicBezTo>
                      <a:pt x="4359" y="4610"/>
                      <a:pt x="3942" y="4193"/>
                      <a:pt x="3567" y="3776"/>
                    </a:cubicBezTo>
                    <a:lnTo>
                      <a:pt x="2441" y="2524"/>
                    </a:lnTo>
                    <a:lnTo>
                      <a:pt x="1293" y="1273"/>
                    </a:lnTo>
                    <a:cubicBezTo>
                      <a:pt x="918" y="814"/>
                      <a:pt x="501" y="397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82" name="Google Shape;2782;p31"/>
              <p:cNvSpPr/>
              <p:nvPr/>
            </p:nvSpPr>
            <p:spPr>
              <a:xfrm>
                <a:off x="525950" y="2474750"/>
                <a:ext cx="82925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540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21"/>
                      <a:pt x="42" y="63"/>
                      <a:pt x="84" y="84"/>
                    </a:cubicBezTo>
                    <a:cubicBezTo>
                      <a:pt x="1586" y="1481"/>
                      <a:pt x="2670" y="3296"/>
                      <a:pt x="3213" y="5298"/>
                    </a:cubicBezTo>
                    <a:cubicBezTo>
                      <a:pt x="3213" y="5340"/>
                      <a:pt x="3296" y="5361"/>
                      <a:pt x="3317" y="5403"/>
                    </a:cubicBezTo>
                    <a:lnTo>
                      <a:pt x="3317" y="5382"/>
                    </a:lnTo>
                    <a:cubicBezTo>
                      <a:pt x="2879" y="3692"/>
                      <a:pt x="2024" y="2128"/>
                      <a:pt x="856" y="856"/>
                    </a:cubicBezTo>
                    <a:cubicBezTo>
                      <a:pt x="584" y="543"/>
                      <a:pt x="292" y="25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83" name="Google Shape;2783;p31"/>
              <p:cNvSpPr/>
              <p:nvPr/>
            </p:nvSpPr>
            <p:spPr>
              <a:xfrm>
                <a:off x="281475" y="2565800"/>
                <a:ext cx="191800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2664" extrusionOk="0">
                    <a:moveTo>
                      <a:pt x="6709" y="1"/>
                    </a:moveTo>
                    <a:cubicBezTo>
                      <a:pt x="6095" y="1"/>
                      <a:pt x="5463" y="269"/>
                      <a:pt x="4899" y="509"/>
                    </a:cubicBezTo>
                    <a:cubicBezTo>
                      <a:pt x="3856" y="926"/>
                      <a:pt x="2834" y="1323"/>
                      <a:pt x="1812" y="1761"/>
                    </a:cubicBezTo>
                    <a:lnTo>
                      <a:pt x="39" y="2470"/>
                    </a:lnTo>
                    <a:cubicBezTo>
                      <a:pt x="1" y="2489"/>
                      <a:pt x="153" y="2663"/>
                      <a:pt x="228" y="2663"/>
                    </a:cubicBezTo>
                    <a:cubicBezTo>
                      <a:pt x="235" y="2663"/>
                      <a:pt x="242" y="2661"/>
                      <a:pt x="247" y="2658"/>
                    </a:cubicBezTo>
                    <a:cubicBezTo>
                      <a:pt x="1520" y="2136"/>
                      <a:pt x="2792" y="1615"/>
                      <a:pt x="4044" y="1093"/>
                    </a:cubicBezTo>
                    <a:cubicBezTo>
                      <a:pt x="4648" y="843"/>
                      <a:pt x="5253" y="572"/>
                      <a:pt x="5858" y="363"/>
                    </a:cubicBezTo>
                    <a:cubicBezTo>
                      <a:pt x="6196" y="251"/>
                      <a:pt x="6557" y="161"/>
                      <a:pt x="6912" y="161"/>
                    </a:cubicBezTo>
                    <a:cubicBezTo>
                      <a:pt x="7150" y="161"/>
                      <a:pt x="7385" y="201"/>
                      <a:pt x="7610" y="301"/>
                    </a:cubicBezTo>
                    <a:cubicBezTo>
                      <a:pt x="7619" y="303"/>
                      <a:pt x="7626" y="304"/>
                      <a:pt x="7631" y="304"/>
                    </a:cubicBezTo>
                    <a:cubicBezTo>
                      <a:pt x="7672" y="304"/>
                      <a:pt x="7587" y="236"/>
                      <a:pt x="7569" y="217"/>
                    </a:cubicBezTo>
                    <a:cubicBezTo>
                      <a:pt x="7292" y="62"/>
                      <a:pt x="7002" y="1"/>
                      <a:pt x="67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84" name="Google Shape;2784;p31"/>
              <p:cNvSpPr/>
              <p:nvPr/>
            </p:nvSpPr>
            <p:spPr>
              <a:xfrm>
                <a:off x="352825" y="2602450"/>
                <a:ext cx="196625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7865" h="3549" extrusionOk="0">
                    <a:moveTo>
                      <a:pt x="7310" y="1"/>
                    </a:moveTo>
                    <a:cubicBezTo>
                      <a:pt x="6457" y="1"/>
                      <a:pt x="5626" y="433"/>
                      <a:pt x="4923" y="879"/>
                    </a:cubicBezTo>
                    <a:cubicBezTo>
                      <a:pt x="3964" y="1484"/>
                      <a:pt x="3129" y="2318"/>
                      <a:pt x="2128" y="2860"/>
                    </a:cubicBezTo>
                    <a:cubicBezTo>
                      <a:pt x="1565" y="3194"/>
                      <a:pt x="918" y="3382"/>
                      <a:pt x="251" y="3382"/>
                    </a:cubicBezTo>
                    <a:cubicBezTo>
                      <a:pt x="209" y="3382"/>
                      <a:pt x="147" y="3444"/>
                      <a:pt x="105" y="3465"/>
                    </a:cubicBezTo>
                    <a:cubicBezTo>
                      <a:pt x="63" y="3507"/>
                      <a:pt x="1" y="3548"/>
                      <a:pt x="22" y="3548"/>
                    </a:cubicBezTo>
                    <a:cubicBezTo>
                      <a:pt x="1085" y="3548"/>
                      <a:pt x="2024" y="3027"/>
                      <a:pt x="2879" y="2422"/>
                    </a:cubicBezTo>
                    <a:cubicBezTo>
                      <a:pt x="3859" y="1755"/>
                      <a:pt x="4715" y="900"/>
                      <a:pt x="5820" y="420"/>
                    </a:cubicBezTo>
                    <a:cubicBezTo>
                      <a:pt x="6339" y="195"/>
                      <a:pt x="6902" y="70"/>
                      <a:pt x="7460" y="70"/>
                    </a:cubicBezTo>
                    <a:cubicBezTo>
                      <a:pt x="7574" y="70"/>
                      <a:pt x="7688" y="75"/>
                      <a:pt x="7801" y="86"/>
                    </a:cubicBezTo>
                    <a:cubicBezTo>
                      <a:pt x="7813" y="86"/>
                      <a:pt x="7832" y="73"/>
                      <a:pt x="7846" y="61"/>
                    </a:cubicBezTo>
                    <a:lnTo>
                      <a:pt x="7846" y="61"/>
                    </a:lnTo>
                    <a:cubicBezTo>
                      <a:pt x="7852" y="62"/>
                      <a:pt x="7858" y="64"/>
                      <a:pt x="7864" y="65"/>
                    </a:cubicBezTo>
                    <a:lnTo>
                      <a:pt x="7864" y="44"/>
                    </a:lnTo>
                    <a:cubicBezTo>
                      <a:pt x="7864" y="44"/>
                      <a:pt x="7856" y="52"/>
                      <a:pt x="7846" y="61"/>
                    </a:cubicBezTo>
                    <a:lnTo>
                      <a:pt x="7846" y="61"/>
                    </a:lnTo>
                    <a:cubicBezTo>
                      <a:pt x="7667" y="20"/>
                      <a:pt x="7488" y="1"/>
                      <a:pt x="7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85" name="Google Shape;2785;p31"/>
              <p:cNvSpPr/>
              <p:nvPr/>
            </p:nvSpPr>
            <p:spPr>
              <a:xfrm>
                <a:off x="450850" y="2627525"/>
                <a:ext cx="150725" cy="122050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4882" extrusionOk="0">
                    <a:moveTo>
                      <a:pt x="6029" y="1"/>
                    </a:moveTo>
                    <a:cubicBezTo>
                      <a:pt x="6027" y="1"/>
                      <a:pt x="6026" y="1"/>
                      <a:pt x="6024" y="2"/>
                    </a:cubicBezTo>
                    <a:lnTo>
                      <a:pt x="6024" y="2"/>
                    </a:lnTo>
                    <a:cubicBezTo>
                      <a:pt x="6026" y="2"/>
                      <a:pt x="6027" y="1"/>
                      <a:pt x="6029" y="1"/>
                    </a:cubicBezTo>
                    <a:close/>
                    <a:moveTo>
                      <a:pt x="6024" y="2"/>
                    </a:moveTo>
                    <a:lnTo>
                      <a:pt x="6024" y="2"/>
                    </a:lnTo>
                    <a:cubicBezTo>
                      <a:pt x="4003" y="504"/>
                      <a:pt x="2440" y="2004"/>
                      <a:pt x="1106" y="3547"/>
                    </a:cubicBezTo>
                    <a:cubicBezTo>
                      <a:pt x="919" y="3755"/>
                      <a:pt x="731" y="3985"/>
                      <a:pt x="543" y="4214"/>
                    </a:cubicBezTo>
                    <a:cubicBezTo>
                      <a:pt x="360" y="4418"/>
                      <a:pt x="176" y="4642"/>
                      <a:pt x="12" y="4867"/>
                    </a:cubicBezTo>
                    <a:lnTo>
                      <a:pt x="12" y="4867"/>
                    </a:lnTo>
                    <a:cubicBezTo>
                      <a:pt x="43" y="4839"/>
                      <a:pt x="134" y="4791"/>
                      <a:pt x="168" y="4756"/>
                    </a:cubicBezTo>
                    <a:cubicBezTo>
                      <a:pt x="481" y="4402"/>
                      <a:pt x="773" y="4026"/>
                      <a:pt x="1086" y="3651"/>
                    </a:cubicBezTo>
                    <a:cubicBezTo>
                      <a:pt x="1398" y="3296"/>
                      <a:pt x="1732" y="2900"/>
                      <a:pt x="2066" y="2566"/>
                    </a:cubicBezTo>
                    <a:cubicBezTo>
                      <a:pt x="2754" y="1836"/>
                      <a:pt x="3526" y="1211"/>
                      <a:pt x="4402" y="710"/>
                    </a:cubicBezTo>
                    <a:cubicBezTo>
                      <a:pt x="4882" y="439"/>
                      <a:pt x="5403" y="230"/>
                      <a:pt x="5925" y="84"/>
                    </a:cubicBezTo>
                    <a:cubicBezTo>
                      <a:pt x="5963" y="84"/>
                      <a:pt x="6002" y="12"/>
                      <a:pt x="6024" y="2"/>
                    </a:cubicBezTo>
                    <a:close/>
                    <a:moveTo>
                      <a:pt x="12" y="4867"/>
                    </a:moveTo>
                    <a:lnTo>
                      <a:pt x="12" y="4867"/>
                    </a:lnTo>
                    <a:cubicBezTo>
                      <a:pt x="5" y="4873"/>
                      <a:pt x="1" y="4878"/>
                      <a:pt x="1" y="4882"/>
                    </a:cubicBezTo>
                    <a:cubicBezTo>
                      <a:pt x="5" y="4877"/>
                      <a:pt x="8" y="4872"/>
                      <a:pt x="12" y="48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86" name="Google Shape;2786;p31"/>
              <p:cNvSpPr/>
              <p:nvPr/>
            </p:nvSpPr>
            <p:spPr>
              <a:xfrm>
                <a:off x="637025" y="2539925"/>
                <a:ext cx="29800" cy="813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3255" extrusionOk="0">
                    <a:moveTo>
                      <a:pt x="1189" y="3150"/>
                    </a:moveTo>
                    <a:lnTo>
                      <a:pt x="1189" y="3162"/>
                    </a:lnTo>
                    <a:lnTo>
                      <a:pt x="1189" y="3162"/>
                    </a:lnTo>
                    <a:cubicBezTo>
                      <a:pt x="1192" y="3157"/>
                      <a:pt x="1192" y="3153"/>
                      <a:pt x="1189" y="3150"/>
                    </a:cubicBezTo>
                    <a:close/>
                    <a:moveTo>
                      <a:pt x="167" y="1"/>
                    </a:moveTo>
                    <a:cubicBezTo>
                      <a:pt x="167" y="1"/>
                      <a:pt x="0" y="84"/>
                      <a:pt x="0" y="126"/>
                    </a:cubicBezTo>
                    <a:cubicBezTo>
                      <a:pt x="0" y="418"/>
                      <a:pt x="42" y="689"/>
                      <a:pt x="125" y="981"/>
                    </a:cubicBezTo>
                    <a:cubicBezTo>
                      <a:pt x="188" y="1231"/>
                      <a:pt x="271" y="1503"/>
                      <a:pt x="355" y="1753"/>
                    </a:cubicBezTo>
                    <a:cubicBezTo>
                      <a:pt x="522" y="2295"/>
                      <a:pt x="751" y="2796"/>
                      <a:pt x="1064" y="3255"/>
                    </a:cubicBezTo>
                    <a:cubicBezTo>
                      <a:pt x="1064" y="3255"/>
                      <a:pt x="1165" y="3197"/>
                      <a:pt x="1187" y="3166"/>
                    </a:cubicBezTo>
                    <a:lnTo>
                      <a:pt x="1187" y="3166"/>
                    </a:lnTo>
                    <a:cubicBezTo>
                      <a:pt x="1188" y="3167"/>
                      <a:pt x="1188" y="3169"/>
                      <a:pt x="1189" y="3171"/>
                    </a:cubicBezTo>
                    <a:lnTo>
                      <a:pt x="1189" y="3162"/>
                    </a:lnTo>
                    <a:lnTo>
                      <a:pt x="1189" y="3162"/>
                    </a:lnTo>
                    <a:cubicBezTo>
                      <a:pt x="1188" y="3163"/>
                      <a:pt x="1188" y="3164"/>
                      <a:pt x="1187" y="3166"/>
                    </a:cubicBezTo>
                    <a:lnTo>
                      <a:pt x="1187" y="3166"/>
                    </a:lnTo>
                    <a:cubicBezTo>
                      <a:pt x="979" y="2646"/>
                      <a:pt x="730" y="2126"/>
                      <a:pt x="563" y="1607"/>
                    </a:cubicBezTo>
                    <a:cubicBezTo>
                      <a:pt x="480" y="1336"/>
                      <a:pt x="396" y="1085"/>
                      <a:pt x="334" y="814"/>
                    </a:cubicBezTo>
                    <a:cubicBezTo>
                      <a:pt x="271" y="564"/>
                      <a:pt x="250" y="25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787" name="Google Shape;2787;p31"/>
          <p:cNvGrpSpPr/>
          <p:nvPr/>
        </p:nvGrpSpPr>
        <p:grpSpPr>
          <a:xfrm>
            <a:off x="11441738" y="3030141"/>
            <a:ext cx="1566467" cy="3341333"/>
            <a:chOff x="8505100" y="2272600"/>
            <a:chExt cx="1174850" cy="2506000"/>
          </a:xfrm>
        </p:grpSpPr>
        <p:sp>
          <p:nvSpPr>
            <p:cNvPr id="2788" name="Google Shape;2788;p31"/>
            <p:cNvSpPr/>
            <p:nvPr/>
          </p:nvSpPr>
          <p:spPr>
            <a:xfrm>
              <a:off x="8814300" y="4665200"/>
              <a:ext cx="748500" cy="11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789" name="Google Shape;2789;p31"/>
            <p:cNvGrpSpPr/>
            <p:nvPr/>
          </p:nvGrpSpPr>
          <p:grpSpPr>
            <a:xfrm>
              <a:off x="8505100" y="2272600"/>
              <a:ext cx="1174850" cy="2455800"/>
              <a:chOff x="8428900" y="2272600"/>
              <a:chExt cx="1174850" cy="2455800"/>
            </a:xfrm>
          </p:grpSpPr>
          <p:sp>
            <p:nvSpPr>
              <p:cNvPr id="2790" name="Google Shape;2790;p31"/>
              <p:cNvSpPr/>
              <p:nvPr/>
            </p:nvSpPr>
            <p:spPr>
              <a:xfrm>
                <a:off x="8818950" y="4235450"/>
                <a:ext cx="574125" cy="492950"/>
              </a:xfrm>
              <a:custGeom>
                <a:avLst/>
                <a:gdLst/>
                <a:ahLst/>
                <a:cxnLst/>
                <a:rect l="l" t="t" r="r" b="b"/>
                <a:pathLst>
                  <a:path w="22965" h="19718" extrusionOk="0">
                    <a:moveTo>
                      <a:pt x="19544" y="1"/>
                    </a:moveTo>
                    <a:cubicBezTo>
                      <a:pt x="18835" y="22"/>
                      <a:pt x="18147" y="105"/>
                      <a:pt x="17458" y="105"/>
                    </a:cubicBezTo>
                    <a:lnTo>
                      <a:pt x="5298" y="105"/>
                    </a:lnTo>
                    <a:cubicBezTo>
                      <a:pt x="4902" y="105"/>
                      <a:pt x="4318" y="147"/>
                      <a:pt x="3922" y="147"/>
                    </a:cubicBezTo>
                    <a:cubicBezTo>
                      <a:pt x="3873" y="154"/>
                      <a:pt x="3822" y="156"/>
                      <a:pt x="3768" y="156"/>
                    </a:cubicBezTo>
                    <a:cubicBezTo>
                      <a:pt x="3660" y="156"/>
                      <a:pt x="3539" y="147"/>
                      <a:pt x="3400" y="147"/>
                    </a:cubicBezTo>
                    <a:lnTo>
                      <a:pt x="3379" y="147"/>
                    </a:lnTo>
                    <a:cubicBezTo>
                      <a:pt x="3025" y="147"/>
                      <a:pt x="2608" y="126"/>
                      <a:pt x="2170" y="126"/>
                    </a:cubicBezTo>
                    <a:cubicBezTo>
                      <a:pt x="1377" y="147"/>
                      <a:pt x="584" y="293"/>
                      <a:pt x="272" y="814"/>
                    </a:cubicBezTo>
                    <a:cubicBezTo>
                      <a:pt x="0" y="1273"/>
                      <a:pt x="522" y="2962"/>
                      <a:pt x="605" y="3484"/>
                    </a:cubicBezTo>
                    <a:cubicBezTo>
                      <a:pt x="730" y="4381"/>
                      <a:pt x="856" y="5278"/>
                      <a:pt x="1002" y="6174"/>
                    </a:cubicBezTo>
                    <a:lnTo>
                      <a:pt x="1168" y="7322"/>
                    </a:lnTo>
                    <a:cubicBezTo>
                      <a:pt x="1669" y="10429"/>
                      <a:pt x="2253" y="13537"/>
                      <a:pt x="2879" y="16624"/>
                    </a:cubicBezTo>
                    <a:cubicBezTo>
                      <a:pt x="3025" y="17271"/>
                      <a:pt x="3150" y="17896"/>
                      <a:pt x="3275" y="18522"/>
                    </a:cubicBezTo>
                    <a:lnTo>
                      <a:pt x="3838" y="18689"/>
                    </a:lnTo>
                    <a:cubicBezTo>
                      <a:pt x="4422" y="18877"/>
                      <a:pt x="5006" y="19023"/>
                      <a:pt x="5590" y="19148"/>
                    </a:cubicBezTo>
                    <a:cubicBezTo>
                      <a:pt x="7319" y="19529"/>
                      <a:pt x="9078" y="19718"/>
                      <a:pt x="10836" y="19718"/>
                    </a:cubicBezTo>
                    <a:cubicBezTo>
                      <a:pt x="13406" y="19718"/>
                      <a:pt x="15974" y="19315"/>
                      <a:pt x="18439" y="18522"/>
                    </a:cubicBezTo>
                    <a:cubicBezTo>
                      <a:pt x="19169" y="15769"/>
                      <a:pt x="19919" y="12974"/>
                      <a:pt x="20670" y="10200"/>
                    </a:cubicBezTo>
                    <a:cubicBezTo>
                      <a:pt x="20775" y="9804"/>
                      <a:pt x="20879" y="9407"/>
                      <a:pt x="20983" y="9032"/>
                    </a:cubicBezTo>
                    <a:cubicBezTo>
                      <a:pt x="21129" y="8427"/>
                      <a:pt x="21296" y="7822"/>
                      <a:pt x="21442" y="7217"/>
                    </a:cubicBezTo>
                    <a:cubicBezTo>
                      <a:pt x="21755" y="6028"/>
                      <a:pt x="22068" y="4840"/>
                      <a:pt x="22422" y="3672"/>
                    </a:cubicBezTo>
                    <a:cubicBezTo>
                      <a:pt x="22777" y="2399"/>
                      <a:pt x="22965" y="522"/>
                      <a:pt x="21275" y="126"/>
                    </a:cubicBezTo>
                    <a:cubicBezTo>
                      <a:pt x="20962" y="42"/>
                      <a:pt x="20629" y="1"/>
                      <a:pt x="203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91" name="Google Shape;2791;p31"/>
              <p:cNvSpPr/>
              <p:nvPr/>
            </p:nvSpPr>
            <p:spPr>
              <a:xfrm>
                <a:off x="8789600" y="4236375"/>
                <a:ext cx="613900" cy="204900"/>
              </a:xfrm>
              <a:custGeom>
                <a:avLst/>
                <a:gdLst/>
                <a:ahLst/>
                <a:cxnLst/>
                <a:rect l="l" t="t" r="r" b="b"/>
                <a:pathLst>
                  <a:path w="24556" h="8196" extrusionOk="0">
                    <a:moveTo>
                      <a:pt x="21731" y="0"/>
                    </a:moveTo>
                    <a:cubicBezTo>
                      <a:pt x="21636" y="0"/>
                      <a:pt x="21542" y="2"/>
                      <a:pt x="21448" y="5"/>
                    </a:cubicBezTo>
                    <a:lnTo>
                      <a:pt x="21427" y="5"/>
                    </a:lnTo>
                    <a:cubicBezTo>
                      <a:pt x="21177" y="5"/>
                      <a:pt x="20927" y="26"/>
                      <a:pt x="20676" y="47"/>
                    </a:cubicBezTo>
                    <a:lnTo>
                      <a:pt x="20655" y="47"/>
                    </a:lnTo>
                    <a:cubicBezTo>
                      <a:pt x="20113" y="68"/>
                      <a:pt x="19571" y="110"/>
                      <a:pt x="19029" y="110"/>
                    </a:cubicBezTo>
                    <a:lnTo>
                      <a:pt x="5867" y="110"/>
                    </a:lnTo>
                    <a:cubicBezTo>
                      <a:pt x="5513" y="110"/>
                      <a:pt x="4970" y="151"/>
                      <a:pt x="4574" y="172"/>
                    </a:cubicBezTo>
                    <a:lnTo>
                      <a:pt x="4407" y="172"/>
                    </a:lnTo>
                    <a:cubicBezTo>
                      <a:pt x="4074" y="172"/>
                      <a:pt x="3719" y="151"/>
                      <a:pt x="3323" y="131"/>
                    </a:cubicBezTo>
                    <a:lnTo>
                      <a:pt x="2968" y="110"/>
                    </a:lnTo>
                    <a:cubicBezTo>
                      <a:pt x="2854" y="105"/>
                      <a:pt x="2739" y="102"/>
                      <a:pt x="2625" y="102"/>
                    </a:cubicBezTo>
                    <a:cubicBezTo>
                      <a:pt x="1279" y="102"/>
                      <a:pt x="1" y="480"/>
                      <a:pt x="423" y="2133"/>
                    </a:cubicBezTo>
                    <a:cubicBezTo>
                      <a:pt x="799" y="3614"/>
                      <a:pt x="1174" y="5095"/>
                      <a:pt x="1550" y="6575"/>
                    </a:cubicBezTo>
                    <a:cubicBezTo>
                      <a:pt x="1592" y="6742"/>
                      <a:pt x="1654" y="6909"/>
                      <a:pt x="1758" y="7034"/>
                    </a:cubicBezTo>
                    <a:cubicBezTo>
                      <a:pt x="1925" y="7180"/>
                      <a:pt x="2134" y="7264"/>
                      <a:pt x="2342" y="7306"/>
                    </a:cubicBezTo>
                    <a:cubicBezTo>
                      <a:pt x="2593" y="7368"/>
                      <a:pt x="2885" y="7389"/>
                      <a:pt x="3072" y="7431"/>
                    </a:cubicBezTo>
                    <a:cubicBezTo>
                      <a:pt x="3698" y="7556"/>
                      <a:pt x="4366" y="7660"/>
                      <a:pt x="5012" y="7764"/>
                    </a:cubicBezTo>
                    <a:cubicBezTo>
                      <a:pt x="7259" y="8043"/>
                      <a:pt x="9517" y="8196"/>
                      <a:pt x="11779" y="8196"/>
                    </a:cubicBezTo>
                    <a:cubicBezTo>
                      <a:pt x="12561" y="8196"/>
                      <a:pt x="13344" y="8177"/>
                      <a:pt x="14127" y="8140"/>
                    </a:cubicBezTo>
                    <a:cubicBezTo>
                      <a:pt x="15524" y="8098"/>
                      <a:pt x="16901" y="7994"/>
                      <a:pt x="18299" y="7848"/>
                    </a:cubicBezTo>
                    <a:cubicBezTo>
                      <a:pt x="19592" y="7702"/>
                      <a:pt x="20885" y="7514"/>
                      <a:pt x="22157" y="7243"/>
                    </a:cubicBezTo>
                    <a:cubicBezTo>
                      <a:pt x="22303" y="7222"/>
                      <a:pt x="22449" y="7201"/>
                      <a:pt x="22595" y="7201"/>
                    </a:cubicBezTo>
                    <a:cubicBezTo>
                      <a:pt x="22622" y="7203"/>
                      <a:pt x="22649" y="7204"/>
                      <a:pt x="22676" y="7204"/>
                    </a:cubicBezTo>
                    <a:cubicBezTo>
                      <a:pt x="22916" y="7204"/>
                      <a:pt x="23133" y="7120"/>
                      <a:pt x="23283" y="6951"/>
                    </a:cubicBezTo>
                    <a:cubicBezTo>
                      <a:pt x="23409" y="6784"/>
                      <a:pt x="23471" y="6596"/>
                      <a:pt x="23492" y="6388"/>
                    </a:cubicBezTo>
                    <a:lnTo>
                      <a:pt x="23555" y="6137"/>
                    </a:lnTo>
                    <a:cubicBezTo>
                      <a:pt x="23784" y="4949"/>
                      <a:pt x="24014" y="3781"/>
                      <a:pt x="24264" y="2592"/>
                    </a:cubicBezTo>
                    <a:cubicBezTo>
                      <a:pt x="24347" y="2195"/>
                      <a:pt x="24431" y="1778"/>
                      <a:pt x="24514" y="1382"/>
                    </a:cubicBezTo>
                    <a:cubicBezTo>
                      <a:pt x="24556" y="1194"/>
                      <a:pt x="24556" y="1007"/>
                      <a:pt x="24514" y="819"/>
                    </a:cubicBezTo>
                    <a:cubicBezTo>
                      <a:pt x="24389" y="485"/>
                      <a:pt x="23492" y="214"/>
                      <a:pt x="23179" y="131"/>
                    </a:cubicBezTo>
                    <a:cubicBezTo>
                      <a:pt x="22693" y="44"/>
                      <a:pt x="22206" y="0"/>
                      <a:pt x="21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92" name="Google Shape;2792;p31"/>
              <p:cNvSpPr/>
              <p:nvPr/>
            </p:nvSpPr>
            <p:spPr>
              <a:xfrm>
                <a:off x="8803300" y="4218250"/>
                <a:ext cx="598650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23946" h="3150" extrusionOk="0">
                    <a:moveTo>
                      <a:pt x="11347" y="0"/>
                    </a:moveTo>
                    <a:cubicBezTo>
                      <a:pt x="11013" y="0"/>
                      <a:pt x="10659" y="21"/>
                      <a:pt x="10304" y="21"/>
                    </a:cubicBezTo>
                    <a:lnTo>
                      <a:pt x="8365" y="21"/>
                    </a:lnTo>
                    <a:cubicBezTo>
                      <a:pt x="8344" y="32"/>
                      <a:pt x="8318" y="37"/>
                      <a:pt x="8292" y="37"/>
                    </a:cubicBezTo>
                    <a:cubicBezTo>
                      <a:pt x="8265" y="37"/>
                      <a:pt x="8239" y="32"/>
                      <a:pt x="8219" y="21"/>
                    </a:cubicBezTo>
                    <a:cubicBezTo>
                      <a:pt x="8198" y="32"/>
                      <a:pt x="8182" y="37"/>
                      <a:pt x="8166" y="37"/>
                    </a:cubicBezTo>
                    <a:cubicBezTo>
                      <a:pt x="8151" y="37"/>
                      <a:pt x="8135" y="32"/>
                      <a:pt x="8114" y="21"/>
                    </a:cubicBezTo>
                    <a:lnTo>
                      <a:pt x="7843" y="21"/>
                    </a:lnTo>
                    <a:cubicBezTo>
                      <a:pt x="7655" y="42"/>
                      <a:pt x="7468" y="42"/>
                      <a:pt x="7259" y="63"/>
                    </a:cubicBezTo>
                    <a:lnTo>
                      <a:pt x="6571" y="63"/>
                    </a:lnTo>
                    <a:lnTo>
                      <a:pt x="5716" y="126"/>
                    </a:lnTo>
                    <a:lnTo>
                      <a:pt x="5570" y="146"/>
                    </a:lnTo>
                    <a:lnTo>
                      <a:pt x="5403" y="167"/>
                    </a:lnTo>
                    <a:cubicBezTo>
                      <a:pt x="4402" y="251"/>
                      <a:pt x="3505" y="376"/>
                      <a:pt x="2733" y="501"/>
                    </a:cubicBezTo>
                    <a:lnTo>
                      <a:pt x="2587" y="522"/>
                    </a:lnTo>
                    <a:lnTo>
                      <a:pt x="2441" y="564"/>
                    </a:lnTo>
                    <a:cubicBezTo>
                      <a:pt x="898" y="856"/>
                      <a:pt x="1" y="1189"/>
                      <a:pt x="1" y="1586"/>
                    </a:cubicBezTo>
                    <a:cubicBezTo>
                      <a:pt x="1" y="2024"/>
                      <a:pt x="1252" y="2441"/>
                      <a:pt x="3275" y="2733"/>
                    </a:cubicBezTo>
                    <a:cubicBezTo>
                      <a:pt x="3338" y="2754"/>
                      <a:pt x="3400" y="2754"/>
                      <a:pt x="3463" y="2774"/>
                    </a:cubicBezTo>
                    <a:cubicBezTo>
                      <a:pt x="3505" y="2774"/>
                      <a:pt x="3567" y="2795"/>
                      <a:pt x="3630" y="2795"/>
                    </a:cubicBezTo>
                    <a:cubicBezTo>
                      <a:pt x="3880" y="2816"/>
                      <a:pt x="4130" y="2858"/>
                      <a:pt x="4381" y="2879"/>
                    </a:cubicBezTo>
                    <a:cubicBezTo>
                      <a:pt x="4548" y="2900"/>
                      <a:pt x="4714" y="2920"/>
                      <a:pt x="4881" y="2941"/>
                    </a:cubicBezTo>
                    <a:cubicBezTo>
                      <a:pt x="5382" y="2983"/>
                      <a:pt x="5903" y="3046"/>
                      <a:pt x="6467" y="3066"/>
                    </a:cubicBezTo>
                    <a:lnTo>
                      <a:pt x="6633" y="3087"/>
                    </a:lnTo>
                    <a:lnTo>
                      <a:pt x="6800" y="3087"/>
                    </a:lnTo>
                    <a:cubicBezTo>
                      <a:pt x="6946" y="3108"/>
                      <a:pt x="7071" y="3108"/>
                      <a:pt x="7197" y="3108"/>
                    </a:cubicBezTo>
                    <a:lnTo>
                      <a:pt x="7468" y="3129"/>
                    </a:lnTo>
                    <a:lnTo>
                      <a:pt x="9241" y="3129"/>
                    </a:lnTo>
                    <a:lnTo>
                      <a:pt x="9616" y="3150"/>
                    </a:lnTo>
                    <a:lnTo>
                      <a:pt x="10033" y="3150"/>
                    </a:lnTo>
                    <a:cubicBezTo>
                      <a:pt x="10044" y="3139"/>
                      <a:pt x="10059" y="3134"/>
                      <a:pt x="10075" y="3134"/>
                    </a:cubicBezTo>
                    <a:cubicBezTo>
                      <a:pt x="10091" y="3134"/>
                      <a:pt x="10106" y="3139"/>
                      <a:pt x="10117" y="3150"/>
                    </a:cubicBezTo>
                    <a:lnTo>
                      <a:pt x="14643" y="3150"/>
                    </a:lnTo>
                    <a:cubicBezTo>
                      <a:pt x="14789" y="3150"/>
                      <a:pt x="14914" y="3129"/>
                      <a:pt x="15060" y="3129"/>
                    </a:cubicBezTo>
                    <a:lnTo>
                      <a:pt x="15560" y="3129"/>
                    </a:lnTo>
                    <a:cubicBezTo>
                      <a:pt x="16019" y="3108"/>
                      <a:pt x="16457" y="3087"/>
                      <a:pt x="16895" y="3066"/>
                    </a:cubicBezTo>
                    <a:cubicBezTo>
                      <a:pt x="16916" y="3056"/>
                      <a:pt x="16937" y="3051"/>
                      <a:pt x="16958" y="3051"/>
                    </a:cubicBezTo>
                    <a:cubicBezTo>
                      <a:pt x="16979" y="3051"/>
                      <a:pt x="17000" y="3056"/>
                      <a:pt x="17020" y="3066"/>
                    </a:cubicBezTo>
                    <a:lnTo>
                      <a:pt x="17187" y="3046"/>
                    </a:lnTo>
                    <a:lnTo>
                      <a:pt x="17563" y="3046"/>
                    </a:lnTo>
                    <a:lnTo>
                      <a:pt x="17709" y="3025"/>
                    </a:lnTo>
                    <a:cubicBezTo>
                      <a:pt x="19002" y="2941"/>
                      <a:pt x="20316" y="2774"/>
                      <a:pt x="21588" y="2545"/>
                    </a:cubicBezTo>
                    <a:cubicBezTo>
                      <a:pt x="21651" y="2545"/>
                      <a:pt x="21713" y="2524"/>
                      <a:pt x="21755" y="2524"/>
                    </a:cubicBezTo>
                    <a:lnTo>
                      <a:pt x="21943" y="2482"/>
                    </a:lnTo>
                    <a:cubicBezTo>
                      <a:pt x="23194" y="2211"/>
                      <a:pt x="23945" y="1898"/>
                      <a:pt x="23945" y="1544"/>
                    </a:cubicBezTo>
                    <a:cubicBezTo>
                      <a:pt x="23945" y="1252"/>
                      <a:pt x="23361" y="960"/>
                      <a:pt x="22381" y="710"/>
                    </a:cubicBezTo>
                    <a:cubicBezTo>
                      <a:pt x="22339" y="710"/>
                      <a:pt x="22277" y="689"/>
                      <a:pt x="22235" y="689"/>
                    </a:cubicBezTo>
                    <a:cubicBezTo>
                      <a:pt x="22193" y="668"/>
                      <a:pt x="22131" y="668"/>
                      <a:pt x="22089" y="647"/>
                    </a:cubicBezTo>
                    <a:cubicBezTo>
                      <a:pt x="20858" y="397"/>
                      <a:pt x="19628" y="230"/>
                      <a:pt x="18397" y="126"/>
                    </a:cubicBezTo>
                    <a:cubicBezTo>
                      <a:pt x="18335" y="126"/>
                      <a:pt x="18293" y="126"/>
                      <a:pt x="18230" y="105"/>
                    </a:cubicBezTo>
                    <a:lnTo>
                      <a:pt x="17855" y="105"/>
                    </a:lnTo>
                    <a:cubicBezTo>
                      <a:pt x="17813" y="105"/>
                      <a:pt x="17751" y="105"/>
                      <a:pt x="17709" y="84"/>
                    </a:cubicBezTo>
                    <a:cubicBezTo>
                      <a:pt x="17688" y="94"/>
                      <a:pt x="17667" y="99"/>
                      <a:pt x="17649" y="99"/>
                    </a:cubicBezTo>
                    <a:cubicBezTo>
                      <a:pt x="17631" y="99"/>
                      <a:pt x="17615" y="94"/>
                      <a:pt x="17604" y="84"/>
                    </a:cubicBezTo>
                    <a:lnTo>
                      <a:pt x="17292" y="84"/>
                    </a:lnTo>
                    <a:cubicBezTo>
                      <a:pt x="16812" y="63"/>
                      <a:pt x="16311" y="21"/>
                      <a:pt x="157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93" name="Google Shape;2793;p31"/>
              <p:cNvSpPr/>
              <p:nvPr/>
            </p:nvSpPr>
            <p:spPr>
              <a:xfrm>
                <a:off x="8813925" y="4282750"/>
                <a:ext cx="40550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6220" h="1656" extrusionOk="0">
                    <a:moveTo>
                      <a:pt x="125" y="1"/>
                    </a:moveTo>
                    <a:cubicBezTo>
                      <a:pt x="28" y="1"/>
                      <a:pt x="1" y="159"/>
                      <a:pt x="76" y="215"/>
                    </a:cubicBezTo>
                    <a:cubicBezTo>
                      <a:pt x="493" y="486"/>
                      <a:pt x="973" y="674"/>
                      <a:pt x="1453" y="778"/>
                    </a:cubicBezTo>
                    <a:cubicBezTo>
                      <a:pt x="1953" y="904"/>
                      <a:pt x="2433" y="1008"/>
                      <a:pt x="2934" y="1112"/>
                    </a:cubicBezTo>
                    <a:cubicBezTo>
                      <a:pt x="3956" y="1300"/>
                      <a:pt x="4978" y="1425"/>
                      <a:pt x="6021" y="1508"/>
                    </a:cubicBezTo>
                    <a:cubicBezTo>
                      <a:pt x="7303" y="1608"/>
                      <a:pt x="8593" y="1656"/>
                      <a:pt x="9881" y="1656"/>
                    </a:cubicBezTo>
                    <a:cubicBezTo>
                      <a:pt x="10751" y="1656"/>
                      <a:pt x="11620" y="1634"/>
                      <a:pt x="12487" y="1592"/>
                    </a:cubicBezTo>
                    <a:cubicBezTo>
                      <a:pt x="13655" y="1529"/>
                      <a:pt x="14823" y="1467"/>
                      <a:pt x="15991" y="1383"/>
                    </a:cubicBezTo>
                    <a:cubicBezTo>
                      <a:pt x="16214" y="1363"/>
                      <a:pt x="16220" y="1007"/>
                      <a:pt x="16009" y="1007"/>
                    </a:cubicBezTo>
                    <a:cubicBezTo>
                      <a:pt x="16003" y="1007"/>
                      <a:pt x="15997" y="1007"/>
                      <a:pt x="15991" y="1008"/>
                    </a:cubicBezTo>
                    <a:cubicBezTo>
                      <a:pt x="13760" y="1142"/>
                      <a:pt x="11518" y="1289"/>
                      <a:pt x="9279" y="1289"/>
                    </a:cubicBezTo>
                    <a:cubicBezTo>
                      <a:pt x="7352" y="1289"/>
                      <a:pt x="5428" y="1180"/>
                      <a:pt x="3518" y="862"/>
                    </a:cubicBezTo>
                    <a:cubicBezTo>
                      <a:pt x="2371" y="695"/>
                      <a:pt x="1244" y="403"/>
                      <a:pt x="160" y="7"/>
                    </a:cubicBezTo>
                    <a:cubicBezTo>
                      <a:pt x="147" y="3"/>
                      <a:pt x="136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94" name="Google Shape;2794;p31"/>
              <p:cNvSpPr/>
              <p:nvPr/>
            </p:nvSpPr>
            <p:spPr>
              <a:xfrm>
                <a:off x="9235575" y="4282375"/>
                <a:ext cx="1507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194" extrusionOk="0">
                    <a:moveTo>
                      <a:pt x="5841" y="1"/>
                    </a:moveTo>
                    <a:cubicBezTo>
                      <a:pt x="5632" y="22"/>
                      <a:pt x="5424" y="84"/>
                      <a:pt x="5236" y="189"/>
                    </a:cubicBezTo>
                    <a:cubicBezTo>
                      <a:pt x="5048" y="272"/>
                      <a:pt x="4840" y="335"/>
                      <a:pt x="4631" y="418"/>
                    </a:cubicBezTo>
                    <a:cubicBezTo>
                      <a:pt x="4214" y="543"/>
                      <a:pt x="3797" y="668"/>
                      <a:pt x="3359" y="752"/>
                    </a:cubicBezTo>
                    <a:cubicBezTo>
                      <a:pt x="2274" y="919"/>
                      <a:pt x="1190" y="1002"/>
                      <a:pt x="84" y="1023"/>
                    </a:cubicBezTo>
                    <a:cubicBezTo>
                      <a:pt x="1" y="1044"/>
                      <a:pt x="1" y="1169"/>
                      <a:pt x="84" y="1190"/>
                    </a:cubicBezTo>
                    <a:cubicBezTo>
                      <a:pt x="225" y="1192"/>
                      <a:pt x="365" y="1194"/>
                      <a:pt x="505" y="1194"/>
                    </a:cubicBezTo>
                    <a:cubicBezTo>
                      <a:pt x="1487" y="1194"/>
                      <a:pt x="2454" y="1130"/>
                      <a:pt x="3421" y="1002"/>
                    </a:cubicBezTo>
                    <a:cubicBezTo>
                      <a:pt x="3901" y="939"/>
                      <a:pt x="4360" y="835"/>
                      <a:pt x="4798" y="710"/>
                    </a:cubicBezTo>
                    <a:cubicBezTo>
                      <a:pt x="5173" y="606"/>
                      <a:pt x="5716" y="522"/>
                      <a:pt x="5966" y="209"/>
                    </a:cubicBezTo>
                    <a:cubicBezTo>
                      <a:pt x="6028" y="126"/>
                      <a:pt x="5924" y="1"/>
                      <a:pt x="5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95" name="Google Shape;2795;p31"/>
              <p:cNvSpPr/>
              <p:nvPr/>
            </p:nvSpPr>
            <p:spPr>
              <a:xfrm>
                <a:off x="8952425" y="4681800"/>
                <a:ext cx="2774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1028" extrusionOk="0">
                    <a:moveTo>
                      <a:pt x="10868" y="1"/>
                    </a:moveTo>
                    <a:cubicBezTo>
                      <a:pt x="10659" y="1"/>
                      <a:pt x="10451" y="63"/>
                      <a:pt x="10242" y="147"/>
                    </a:cubicBezTo>
                    <a:cubicBezTo>
                      <a:pt x="10033" y="188"/>
                      <a:pt x="9825" y="251"/>
                      <a:pt x="9616" y="293"/>
                    </a:cubicBezTo>
                    <a:cubicBezTo>
                      <a:pt x="9178" y="397"/>
                      <a:pt x="8719" y="480"/>
                      <a:pt x="8261" y="522"/>
                    </a:cubicBezTo>
                    <a:cubicBezTo>
                      <a:pt x="7611" y="599"/>
                      <a:pt x="6950" y="642"/>
                      <a:pt x="6286" y="642"/>
                    </a:cubicBezTo>
                    <a:cubicBezTo>
                      <a:pt x="6054" y="642"/>
                      <a:pt x="5822" y="637"/>
                      <a:pt x="5591" y="626"/>
                    </a:cubicBezTo>
                    <a:cubicBezTo>
                      <a:pt x="4715" y="606"/>
                      <a:pt x="3839" y="543"/>
                      <a:pt x="2942" y="460"/>
                    </a:cubicBezTo>
                    <a:cubicBezTo>
                      <a:pt x="2024" y="376"/>
                      <a:pt x="1065" y="355"/>
                      <a:pt x="126" y="209"/>
                    </a:cubicBezTo>
                    <a:cubicBezTo>
                      <a:pt x="43" y="209"/>
                      <a:pt x="1" y="334"/>
                      <a:pt x="84" y="376"/>
                    </a:cubicBezTo>
                    <a:lnTo>
                      <a:pt x="84" y="355"/>
                    </a:lnTo>
                    <a:cubicBezTo>
                      <a:pt x="981" y="606"/>
                      <a:pt x="1899" y="772"/>
                      <a:pt x="2838" y="835"/>
                    </a:cubicBezTo>
                    <a:cubicBezTo>
                      <a:pt x="3776" y="918"/>
                      <a:pt x="4715" y="1002"/>
                      <a:pt x="5653" y="1023"/>
                    </a:cubicBezTo>
                    <a:cubicBezTo>
                      <a:pt x="5810" y="1026"/>
                      <a:pt x="5966" y="1028"/>
                      <a:pt x="6121" y="1028"/>
                    </a:cubicBezTo>
                    <a:cubicBezTo>
                      <a:pt x="6898" y="1028"/>
                      <a:pt x="7666" y="984"/>
                      <a:pt x="8448" y="898"/>
                    </a:cubicBezTo>
                    <a:cubicBezTo>
                      <a:pt x="8886" y="835"/>
                      <a:pt x="9345" y="772"/>
                      <a:pt x="9783" y="668"/>
                    </a:cubicBezTo>
                    <a:cubicBezTo>
                      <a:pt x="10159" y="585"/>
                      <a:pt x="10680" y="522"/>
                      <a:pt x="10972" y="251"/>
                    </a:cubicBezTo>
                    <a:cubicBezTo>
                      <a:pt x="11097" y="168"/>
                      <a:pt x="10993" y="1"/>
                      <a:pt x="108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96" name="Google Shape;2796;p31"/>
              <p:cNvSpPr/>
              <p:nvPr/>
            </p:nvSpPr>
            <p:spPr>
              <a:xfrm>
                <a:off x="8827300" y="2694875"/>
                <a:ext cx="271175" cy="222400"/>
              </a:xfrm>
              <a:custGeom>
                <a:avLst/>
                <a:gdLst/>
                <a:ahLst/>
                <a:cxnLst/>
                <a:rect l="l" t="t" r="r" b="b"/>
                <a:pathLst>
                  <a:path w="10847" h="8896" extrusionOk="0">
                    <a:moveTo>
                      <a:pt x="9220" y="1"/>
                    </a:moveTo>
                    <a:cubicBezTo>
                      <a:pt x="9158" y="1"/>
                      <a:pt x="9095" y="4"/>
                      <a:pt x="9031" y="11"/>
                    </a:cubicBezTo>
                    <a:cubicBezTo>
                      <a:pt x="8468" y="73"/>
                      <a:pt x="7905" y="261"/>
                      <a:pt x="7425" y="574"/>
                    </a:cubicBezTo>
                    <a:cubicBezTo>
                      <a:pt x="4026" y="2347"/>
                      <a:pt x="1001" y="5100"/>
                      <a:pt x="0" y="8896"/>
                    </a:cubicBezTo>
                    <a:cubicBezTo>
                      <a:pt x="918" y="8354"/>
                      <a:pt x="2023" y="8062"/>
                      <a:pt x="3004" y="7686"/>
                    </a:cubicBezTo>
                    <a:lnTo>
                      <a:pt x="5653" y="6643"/>
                    </a:lnTo>
                    <a:cubicBezTo>
                      <a:pt x="6841" y="6184"/>
                      <a:pt x="8051" y="5705"/>
                      <a:pt x="9052" y="4912"/>
                    </a:cubicBezTo>
                    <a:cubicBezTo>
                      <a:pt x="10033" y="4120"/>
                      <a:pt x="10825" y="2952"/>
                      <a:pt x="10825" y="1700"/>
                    </a:cubicBezTo>
                    <a:cubicBezTo>
                      <a:pt x="10846" y="1325"/>
                      <a:pt x="10742" y="970"/>
                      <a:pt x="10554" y="657"/>
                    </a:cubicBezTo>
                    <a:cubicBezTo>
                      <a:pt x="10238" y="229"/>
                      <a:pt x="9739" y="1"/>
                      <a:pt x="92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97" name="Google Shape;2797;p31"/>
              <p:cNvSpPr/>
              <p:nvPr/>
            </p:nvSpPr>
            <p:spPr>
              <a:xfrm>
                <a:off x="8821550" y="2922125"/>
                <a:ext cx="286300" cy="197975"/>
              </a:xfrm>
              <a:custGeom>
                <a:avLst/>
                <a:gdLst/>
                <a:ahLst/>
                <a:cxnLst/>
                <a:rect l="l" t="t" r="r" b="b"/>
                <a:pathLst>
                  <a:path w="11452" h="7919" extrusionOk="0">
                    <a:moveTo>
                      <a:pt x="9347" y="1"/>
                    </a:moveTo>
                    <a:cubicBezTo>
                      <a:pt x="8624" y="1"/>
                      <a:pt x="7906" y="285"/>
                      <a:pt x="7238" y="619"/>
                    </a:cubicBezTo>
                    <a:cubicBezTo>
                      <a:pt x="5549" y="1433"/>
                      <a:pt x="4026" y="2580"/>
                      <a:pt x="2754" y="3957"/>
                    </a:cubicBezTo>
                    <a:cubicBezTo>
                      <a:pt x="2274" y="4478"/>
                      <a:pt x="1" y="7648"/>
                      <a:pt x="1419" y="7899"/>
                    </a:cubicBezTo>
                    <a:cubicBezTo>
                      <a:pt x="1491" y="7912"/>
                      <a:pt x="1569" y="7919"/>
                      <a:pt x="1651" y="7919"/>
                    </a:cubicBezTo>
                    <a:cubicBezTo>
                      <a:pt x="2573" y="7919"/>
                      <a:pt x="4093" y="7122"/>
                      <a:pt x="4840" y="6835"/>
                    </a:cubicBezTo>
                    <a:cubicBezTo>
                      <a:pt x="5987" y="6397"/>
                      <a:pt x="7071" y="5875"/>
                      <a:pt x="8156" y="5291"/>
                    </a:cubicBezTo>
                    <a:cubicBezTo>
                      <a:pt x="9199" y="4728"/>
                      <a:pt x="10242" y="4040"/>
                      <a:pt x="10930" y="3060"/>
                    </a:cubicBezTo>
                    <a:cubicBezTo>
                      <a:pt x="11285" y="2622"/>
                      <a:pt x="11452" y="2038"/>
                      <a:pt x="11410" y="1454"/>
                    </a:cubicBezTo>
                    <a:cubicBezTo>
                      <a:pt x="11264" y="640"/>
                      <a:pt x="10429" y="77"/>
                      <a:pt x="9616" y="14"/>
                    </a:cubicBezTo>
                    <a:cubicBezTo>
                      <a:pt x="9526" y="5"/>
                      <a:pt x="9436" y="1"/>
                      <a:pt x="93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98" name="Google Shape;2798;p31"/>
              <p:cNvSpPr/>
              <p:nvPr/>
            </p:nvSpPr>
            <p:spPr>
              <a:xfrm>
                <a:off x="8607250" y="2631900"/>
                <a:ext cx="211200" cy="281925"/>
              </a:xfrm>
              <a:custGeom>
                <a:avLst/>
                <a:gdLst/>
                <a:ahLst/>
                <a:cxnLst/>
                <a:rect l="l" t="t" r="r" b="b"/>
                <a:pathLst>
                  <a:path w="8448" h="11277" extrusionOk="0">
                    <a:moveTo>
                      <a:pt x="1373" y="0"/>
                    </a:moveTo>
                    <a:cubicBezTo>
                      <a:pt x="1136" y="0"/>
                      <a:pt x="905" y="59"/>
                      <a:pt x="688" y="194"/>
                    </a:cubicBezTo>
                    <a:cubicBezTo>
                      <a:pt x="230" y="527"/>
                      <a:pt x="0" y="1090"/>
                      <a:pt x="84" y="1674"/>
                    </a:cubicBezTo>
                    <a:cubicBezTo>
                      <a:pt x="167" y="2217"/>
                      <a:pt x="355" y="2759"/>
                      <a:pt x="647" y="3239"/>
                    </a:cubicBezTo>
                    <a:cubicBezTo>
                      <a:pt x="1585" y="4991"/>
                      <a:pt x="2774" y="6618"/>
                      <a:pt x="4130" y="8078"/>
                    </a:cubicBezTo>
                    <a:cubicBezTo>
                      <a:pt x="4957" y="8945"/>
                      <a:pt x="6956" y="11277"/>
                      <a:pt x="8313" y="11277"/>
                    </a:cubicBezTo>
                    <a:cubicBezTo>
                      <a:pt x="8358" y="11277"/>
                      <a:pt x="8403" y="11274"/>
                      <a:pt x="8448" y="11269"/>
                    </a:cubicBezTo>
                    <a:cubicBezTo>
                      <a:pt x="7196" y="7619"/>
                      <a:pt x="6070" y="3802"/>
                      <a:pt x="3296" y="986"/>
                    </a:cubicBezTo>
                    <a:cubicBezTo>
                      <a:pt x="2770" y="476"/>
                      <a:pt x="2050" y="0"/>
                      <a:pt x="13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99" name="Google Shape;2799;p31"/>
              <p:cNvSpPr/>
              <p:nvPr/>
            </p:nvSpPr>
            <p:spPr>
              <a:xfrm>
                <a:off x="8602550" y="2932225"/>
                <a:ext cx="25057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0023" h="7613" extrusionOk="0">
                    <a:moveTo>
                      <a:pt x="1795" y="1"/>
                    </a:moveTo>
                    <a:cubicBezTo>
                      <a:pt x="1272" y="1"/>
                      <a:pt x="775" y="140"/>
                      <a:pt x="438" y="528"/>
                    </a:cubicBezTo>
                    <a:cubicBezTo>
                      <a:pt x="0" y="1029"/>
                      <a:pt x="0" y="1801"/>
                      <a:pt x="272" y="2385"/>
                    </a:cubicBezTo>
                    <a:cubicBezTo>
                      <a:pt x="564" y="2969"/>
                      <a:pt x="1002" y="3490"/>
                      <a:pt x="1523" y="3886"/>
                    </a:cubicBezTo>
                    <a:cubicBezTo>
                      <a:pt x="3379" y="5409"/>
                      <a:pt x="5528" y="6556"/>
                      <a:pt x="7822" y="7244"/>
                    </a:cubicBezTo>
                    <a:cubicBezTo>
                      <a:pt x="8358" y="7410"/>
                      <a:pt x="8972" y="7612"/>
                      <a:pt x="9376" y="7612"/>
                    </a:cubicBezTo>
                    <a:cubicBezTo>
                      <a:pt x="9835" y="7612"/>
                      <a:pt x="10022" y="7350"/>
                      <a:pt x="9512" y="6473"/>
                    </a:cubicBezTo>
                    <a:cubicBezTo>
                      <a:pt x="8844" y="5284"/>
                      <a:pt x="8093" y="4178"/>
                      <a:pt x="7238" y="3135"/>
                    </a:cubicBezTo>
                    <a:cubicBezTo>
                      <a:pt x="6028" y="1759"/>
                      <a:pt x="4527" y="591"/>
                      <a:pt x="2754" y="132"/>
                    </a:cubicBezTo>
                    <a:cubicBezTo>
                      <a:pt x="2445" y="53"/>
                      <a:pt x="2115" y="1"/>
                      <a:pt x="17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00" name="Google Shape;2800;p31"/>
              <p:cNvSpPr/>
              <p:nvPr/>
            </p:nvSpPr>
            <p:spPr>
              <a:xfrm>
                <a:off x="8918025" y="3070050"/>
                <a:ext cx="213800" cy="264375"/>
              </a:xfrm>
              <a:custGeom>
                <a:avLst/>
                <a:gdLst/>
                <a:ahLst/>
                <a:cxnLst/>
                <a:rect l="l" t="t" r="r" b="b"/>
                <a:pathLst>
                  <a:path w="8552" h="10575" extrusionOk="0">
                    <a:moveTo>
                      <a:pt x="7280" y="0"/>
                    </a:moveTo>
                    <a:cubicBezTo>
                      <a:pt x="6195" y="0"/>
                      <a:pt x="5152" y="355"/>
                      <a:pt x="4318" y="1043"/>
                    </a:cubicBezTo>
                    <a:cubicBezTo>
                      <a:pt x="3484" y="1710"/>
                      <a:pt x="2774" y="2503"/>
                      <a:pt x="2211" y="3400"/>
                    </a:cubicBezTo>
                    <a:cubicBezTo>
                      <a:pt x="605" y="5736"/>
                      <a:pt x="0" y="7780"/>
                      <a:pt x="0" y="10575"/>
                    </a:cubicBezTo>
                    <a:cubicBezTo>
                      <a:pt x="334" y="9907"/>
                      <a:pt x="1210" y="9136"/>
                      <a:pt x="1815" y="8656"/>
                    </a:cubicBezTo>
                    <a:cubicBezTo>
                      <a:pt x="2316" y="8281"/>
                      <a:pt x="2837" y="7926"/>
                      <a:pt x="3379" y="7592"/>
                    </a:cubicBezTo>
                    <a:cubicBezTo>
                      <a:pt x="4652" y="6779"/>
                      <a:pt x="5986" y="5986"/>
                      <a:pt x="6967" y="4818"/>
                    </a:cubicBezTo>
                    <a:cubicBezTo>
                      <a:pt x="7947" y="3671"/>
                      <a:pt x="8552" y="2065"/>
                      <a:pt x="8114" y="626"/>
                    </a:cubicBezTo>
                    <a:cubicBezTo>
                      <a:pt x="8072" y="459"/>
                      <a:pt x="7989" y="313"/>
                      <a:pt x="7864" y="188"/>
                    </a:cubicBezTo>
                    <a:cubicBezTo>
                      <a:pt x="7697" y="63"/>
                      <a:pt x="7488" y="0"/>
                      <a:pt x="72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01" name="Google Shape;2801;p31"/>
              <p:cNvSpPr/>
              <p:nvPr/>
            </p:nvSpPr>
            <p:spPr>
              <a:xfrm>
                <a:off x="9355000" y="2794100"/>
                <a:ext cx="213800" cy="263975"/>
              </a:xfrm>
              <a:custGeom>
                <a:avLst/>
                <a:gdLst/>
                <a:ahLst/>
                <a:cxnLst/>
                <a:rect l="l" t="t" r="r" b="b"/>
                <a:pathLst>
                  <a:path w="8552" h="10559" extrusionOk="0">
                    <a:moveTo>
                      <a:pt x="7359" y="1"/>
                    </a:moveTo>
                    <a:cubicBezTo>
                      <a:pt x="7332" y="1"/>
                      <a:pt x="7306" y="2"/>
                      <a:pt x="7279" y="5"/>
                    </a:cubicBezTo>
                    <a:cubicBezTo>
                      <a:pt x="7251" y="4"/>
                      <a:pt x="7223" y="4"/>
                      <a:pt x="7195" y="4"/>
                    </a:cubicBezTo>
                    <a:cubicBezTo>
                      <a:pt x="6160" y="4"/>
                      <a:pt x="5130" y="377"/>
                      <a:pt x="4318" y="1047"/>
                    </a:cubicBezTo>
                    <a:cubicBezTo>
                      <a:pt x="3504" y="1715"/>
                      <a:pt x="2795" y="2507"/>
                      <a:pt x="2211" y="3404"/>
                    </a:cubicBezTo>
                    <a:cubicBezTo>
                      <a:pt x="605" y="5720"/>
                      <a:pt x="0" y="7764"/>
                      <a:pt x="0" y="10558"/>
                    </a:cubicBezTo>
                    <a:cubicBezTo>
                      <a:pt x="355" y="9891"/>
                      <a:pt x="1231" y="9119"/>
                      <a:pt x="1836" y="8660"/>
                    </a:cubicBezTo>
                    <a:cubicBezTo>
                      <a:pt x="2336" y="8264"/>
                      <a:pt x="2878" y="7910"/>
                      <a:pt x="3400" y="7576"/>
                    </a:cubicBezTo>
                    <a:cubicBezTo>
                      <a:pt x="4672" y="6762"/>
                      <a:pt x="5986" y="5970"/>
                      <a:pt x="6987" y="4823"/>
                    </a:cubicBezTo>
                    <a:cubicBezTo>
                      <a:pt x="7968" y="3655"/>
                      <a:pt x="8552" y="2069"/>
                      <a:pt x="8114" y="609"/>
                    </a:cubicBezTo>
                    <a:cubicBezTo>
                      <a:pt x="8072" y="443"/>
                      <a:pt x="7989" y="297"/>
                      <a:pt x="7863" y="171"/>
                    </a:cubicBezTo>
                    <a:cubicBezTo>
                      <a:pt x="7718" y="62"/>
                      <a:pt x="7540" y="1"/>
                      <a:pt x="7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02" name="Google Shape;2802;p31"/>
              <p:cNvSpPr/>
              <p:nvPr/>
            </p:nvSpPr>
            <p:spPr>
              <a:xfrm>
                <a:off x="8590550" y="3124400"/>
                <a:ext cx="309775" cy="168175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6727" extrusionOk="0">
                    <a:moveTo>
                      <a:pt x="2567" y="1"/>
                    </a:moveTo>
                    <a:cubicBezTo>
                      <a:pt x="2241" y="1"/>
                      <a:pt x="1918" y="49"/>
                      <a:pt x="1607" y="162"/>
                    </a:cubicBezTo>
                    <a:cubicBezTo>
                      <a:pt x="689" y="496"/>
                      <a:pt x="1" y="1539"/>
                      <a:pt x="334" y="2457"/>
                    </a:cubicBezTo>
                    <a:cubicBezTo>
                      <a:pt x="522" y="2999"/>
                      <a:pt x="1023" y="3374"/>
                      <a:pt x="1502" y="3687"/>
                    </a:cubicBezTo>
                    <a:cubicBezTo>
                      <a:pt x="4002" y="5320"/>
                      <a:pt x="7060" y="6727"/>
                      <a:pt x="10104" y="6727"/>
                    </a:cubicBezTo>
                    <a:cubicBezTo>
                      <a:pt x="10870" y="6727"/>
                      <a:pt x="11635" y="6637"/>
                      <a:pt x="12390" y="6440"/>
                    </a:cubicBezTo>
                    <a:cubicBezTo>
                      <a:pt x="9491" y="4813"/>
                      <a:pt x="7489" y="1768"/>
                      <a:pt x="4443" y="433"/>
                    </a:cubicBezTo>
                    <a:cubicBezTo>
                      <a:pt x="3850" y="185"/>
                      <a:pt x="3203" y="1"/>
                      <a:pt x="25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03" name="Google Shape;2803;p31"/>
              <p:cNvSpPr/>
              <p:nvPr/>
            </p:nvSpPr>
            <p:spPr>
              <a:xfrm>
                <a:off x="9194375" y="3377975"/>
                <a:ext cx="204450" cy="110800"/>
              </a:xfrm>
              <a:custGeom>
                <a:avLst/>
                <a:gdLst/>
                <a:ahLst/>
                <a:cxnLst/>
                <a:rect l="l" t="t" r="r" b="b"/>
                <a:pathLst>
                  <a:path w="8178" h="4432" extrusionOk="0">
                    <a:moveTo>
                      <a:pt x="1708" y="1"/>
                    </a:moveTo>
                    <a:cubicBezTo>
                      <a:pt x="1490" y="1"/>
                      <a:pt x="1273" y="35"/>
                      <a:pt x="1065" y="114"/>
                    </a:cubicBezTo>
                    <a:cubicBezTo>
                      <a:pt x="460" y="323"/>
                      <a:pt x="1" y="1011"/>
                      <a:pt x="230" y="1616"/>
                    </a:cubicBezTo>
                    <a:cubicBezTo>
                      <a:pt x="397" y="1971"/>
                      <a:pt x="668" y="2242"/>
                      <a:pt x="1002" y="2429"/>
                    </a:cubicBezTo>
                    <a:cubicBezTo>
                      <a:pt x="2654" y="3497"/>
                      <a:pt x="4666" y="4432"/>
                      <a:pt x="6676" y="4432"/>
                    </a:cubicBezTo>
                    <a:cubicBezTo>
                      <a:pt x="7178" y="4432"/>
                      <a:pt x="7681" y="4373"/>
                      <a:pt x="8177" y="4244"/>
                    </a:cubicBezTo>
                    <a:cubicBezTo>
                      <a:pt x="6258" y="3159"/>
                      <a:pt x="4944" y="1178"/>
                      <a:pt x="2921" y="302"/>
                    </a:cubicBezTo>
                    <a:cubicBezTo>
                      <a:pt x="2539" y="124"/>
                      <a:pt x="2120" y="1"/>
                      <a:pt x="17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04" name="Google Shape;2804;p31"/>
              <p:cNvSpPr/>
              <p:nvPr/>
            </p:nvSpPr>
            <p:spPr>
              <a:xfrm>
                <a:off x="9176125" y="3514300"/>
                <a:ext cx="161150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6446" extrusionOk="0">
                    <a:moveTo>
                      <a:pt x="1275" y="0"/>
                    </a:moveTo>
                    <a:cubicBezTo>
                      <a:pt x="661" y="0"/>
                      <a:pt x="1" y="473"/>
                      <a:pt x="1" y="1106"/>
                    </a:cubicBezTo>
                    <a:cubicBezTo>
                      <a:pt x="22" y="1482"/>
                      <a:pt x="168" y="1857"/>
                      <a:pt x="418" y="2149"/>
                    </a:cubicBezTo>
                    <a:cubicBezTo>
                      <a:pt x="1857" y="4151"/>
                      <a:pt x="3901" y="6154"/>
                      <a:pt x="6446" y="6446"/>
                    </a:cubicBezTo>
                    <a:cubicBezTo>
                      <a:pt x="5048" y="4735"/>
                      <a:pt x="4569" y="2399"/>
                      <a:pt x="3004" y="856"/>
                    </a:cubicBezTo>
                    <a:cubicBezTo>
                      <a:pt x="2545" y="397"/>
                      <a:pt x="1961" y="22"/>
                      <a:pt x="1315" y="1"/>
                    </a:cubicBezTo>
                    <a:cubicBezTo>
                      <a:pt x="1302" y="0"/>
                      <a:pt x="1289" y="0"/>
                      <a:pt x="1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05" name="Google Shape;2805;p31"/>
              <p:cNvSpPr/>
              <p:nvPr/>
            </p:nvSpPr>
            <p:spPr>
              <a:xfrm>
                <a:off x="8696925" y="3376625"/>
                <a:ext cx="293075" cy="116850"/>
              </a:xfrm>
              <a:custGeom>
                <a:avLst/>
                <a:gdLst/>
                <a:ahLst/>
                <a:cxnLst/>
                <a:rect l="l" t="t" r="r" b="b"/>
                <a:pathLst>
                  <a:path w="11723" h="4674" extrusionOk="0">
                    <a:moveTo>
                      <a:pt x="2028" y="0"/>
                    </a:moveTo>
                    <a:cubicBezTo>
                      <a:pt x="1236" y="0"/>
                      <a:pt x="326" y="241"/>
                      <a:pt x="126" y="982"/>
                    </a:cubicBezTo>
                    <a:cubicBezTo>
                      <a:pt x="1" y="1482"/>
                      <a:pt x="168" y="2004"/>
                      <a:pt x="543" y="2358"/>
                    </a:cubicBezTo>
                    <a:cubicBezTo>
                      <a:pt x="1169" y="3005"/>
                      <a:pt x="2107" y="3255"/>
                      <a:pt x="2983" y="3443"/>
                    </a:cubicBezTo>
                    <a:cubicBezTo>
                      <a:pt x="5883" y="4110"/>
                      <a:pt x="8740" y="4632"/>
                      <a:pt x="11723" y="4673"/>
                    </a:cubicBezTo>
                    <a:cubicBezTo>
                      <a:pt x="10972" y="4131"/>
                      <a:pt x="10283" y="3505"/>
                      <a:pt x="9658" y="2817"/>
                    </a:cubicBezTo>
                    <a:cubicBezTo>
                      <a:pt x="9011" y="2150"/>
                      <a:pt x="8302" y="1816"/>
                      <a:pt x="7426" y="1461"/>
                    </a:cubicBezTo>
                    <a:cubicBezTo>
                      <a:pt x="5716" y="752"/>
                      <a:pt x="3964" y="43"/>
                      <a:pt x="2128" y="1"/>
                    </a:cubicBezTo>
                    <a:cubicBezTo>
                      <a:pt x="2095" y="1"/>
                      <a:pt x="2062" y="0"/>
                      <a:pt x="20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06" name="Google Shape;2806;p31"/>
              <p:cNvSpPr/>
              <p:nvPr/>
            </p:nvSpPr>
            <p:spPr>
              <a:xfrm>
                <a:off x="9116700" y="2971975"/>
                <a:ext cx="247700" cy="99125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3965" extrusionOk="0">
                    <a:moveTo>
                      <a:pt x="1701" y="1"/>
                    </a:moveTo>
                    <a:cubicBezTo>
                      <a:pt x="1034" y="1"/>
                      <a:pt x="283" y="218"/>
                      <a:pt x="84" y="836"/>
                    </a:cubicBezTo>
                    <a:cubicBezTo>
                      <a:pt x="0" y="1253"/>
                      <a:pt x="146" y="1691"/>
                      <a:pt x="459" y="1983"/>
                    </a:cubicBezTo>
                    <a:cubicBezTo>
                      <a:pt x="980" y="2547"/>
                      <a:pt x="1773" y="2755"/>
                      <a:pt x="2524" y="2922"/>
                    </a:cubicBezTo>
                    <a:cubicBezTo>
                      <a:pt x="4964" y="3485"/>
                      <a:pt x="7405" y="3923"/>
                      <a:pt x="9907" y="3965"/>
                    </a:cubicBezTo>
                    <a:cubicBezTo>
                      <a:pt x="9261" y="3506"/>
                      <a:pt x="8698" y="2985"/>
                      <a:pt x="8176" y="2401"/>
                    </a:cubicBezTo>
                    <a:cubicBezTo>
                      <a:pt x="7634" y="1817"/>
                      <a:pt x="7008" y="1545"/>
                      <a:pt x="6278" y="1233"/>
                    </a:cubicBezTo>
                    <a:cubicBezTo>
                      <a:pt x="4818" y="649"/>
                      <a:pt x="3337" y="44"/>
                      <a:pt x="1794" y="2"/>
                    </a:cubicBezTo>
                    <a:cubicBezTo>
                      <a:pt x="1763" y="1"/>
                      <a:pt x="1732" y="1"/>
                      <a:pt x="17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07" name="Google Shape;2807;p31"/>
              <p:cNvSpPr/>
              <p:nvPr/>
            </p:nvSpPr>
            <p:spPr>
              <a:xfrm>
                <a:off x="9003025" y="3311325"/>
                <a:ext cx="185650" cy="245775"/>
              </a:xfrm>
              <a:custGeom>
                <a:avLst/>
                <a:gdLst/>
                <a:ahLst/>
                <a:cxnLst/>
                <a:rect l="l" t="t" r="r" b="b"/>
                <a:pathLst>
                  <a:path w="7426" h="9831" extrusionOk="0">
                    <a:moveTo>
                      <a:pt x="6365" y="1"/>
                    </a:moveTo>
                    <a:cubicBezTo>
                      <a:pt x="6329" y="1"/>
                      <a:pt x="6293" y="3"/>
                      <a:pt x="6257" y="6"/>
                    </a:cubicBezTo>
                    <a:cubicBezTo>
                      <a:pt x="4881" y="48"/>
                      <a:pt x="3588" y="840"/>
                      <a:pt x="2712" y="1904"/>
                    </a:cubicBezTo>
                    <a:cubicBezTo>
                      <a:pt x="1836" y="2947"/>
                      <a:pt x="1293" y="4261"/>
                      <a:pt x="897" y="5575"/>
                    </a:cubicBezTo>
                    <a:cubicBezTo>
                      <a:pt x="459" y="6993"/>
                      <a:pt x="42" y="8307"/>
                      <a:pt x="0" y="9830"/>
                    </a:cubicBezTo>
                    <a:cubicBezTo>
                      <a:pt x="814" y="8474"/>
                      <a:pt x="2357" y="7786"/>
                      <a:pt x="3629" y="6931"/>
                    </a:cubicBezTo>
                    <a:cubicBezTo>
                      <a:pt x="5444" y="5659"/>
                      <a:pt x="7008" y="3802"/>
                      <a:pt x="7342" y="1591"/>
                    </a:cubicBezTo>
                    <a:cubicBezTo>
                      <a:pt x="7425" y="1049"/>
                      <a:pt x="7363" y="361"/>
                      <a:pt x="6862" y="110"/>
                    </a:cubicBezTo>
                    <a:cubicBezTo>
                      <a:pt x="6707" y="41"/>
                      <a:pt x="6537" y="1"/>
                      <a:pt x="63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08" name="Google Shape;2808;p31"/>
              <p:cNvSpPr/>
              <p:nvPr/>
            </p:nvSpPr>
            <p:spPr>
              <a:xfrm>
                <a:off x="9193875" y="3897725"/>
                <a:ext cx="274300" cy="153175"/>
              </a:xfrm>
              <a:custGeom>
                <a:avLst/>
                <a:gdLst/>
                <a:ahLst/>
                <a:cxnLst/>
                <a:rect l="l" t="t" r="r" b="b"/>
                <a:pathLst>
                  <a:path w="10972" h="6127" extrusionOk="0">
                    <a:moveTo>
                      <a:pt x="8262" y="1"/>
                    </a:moveTo>
                    <a:cubicBezTo>
                      <a:pt x="7541" y="1"/>
                      <a:pt x="6808" y="160"/>
                      <a:pt x="6132" y="432"/>
                    </a:cubicBezTo>
                    <a:cubicBezTo>
                      <a:pt x="4860" y="933"/>
                      <a:pt x="3775" y="1829"/>
                      <a:pt x="2795" y="2810"/>
                    </a:cubicBezTo>
                    <a:cubicBezTo>
                      <a:pt x="1752" y="3853"/>
                      <a:pt x="772" y="4833"/>
                      <a:pt x="0" y="6126"/>
                    </a:cubicBezTo>
                    <a:cubicBezTo>
                      <a:pt x="1377" y="5334"/>
                      <a:pt x="3045" y="5459"/>
                      <a:pt x="4568" y="5292"/>
                    </a:cubicBezTo>
                    <a:cubicBezTo>
                      <a:pt x="6779" y="5021"/>
                      <a:pt x="9031" y="4103"/>
                      <a:pt x="10366" y="2330"/>
                    </a:cubicBezTo>
                    <a:cubicBezTo>
                      <a:pt x="10700" y="1892"/>
                      <a:pt x="10971" y="1245"/>
                      <a:pt x="10658" y="807"/>
                    </a:cubicBezTo>
                    <a:cubicBezTo>
                      <a:pt x="10512" y="641"/>
                      <a:pt x="10345" y="515"/>
                      <a:pt x="10158" y="432"/>
                    </a:cubicBezTo>
                    <a:cubicBezTo>
                      <a:pt x="9570" y="133"/>
                      <a:pt x="8921" y="1"/>
                      <a:pt x="82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09" name="Google Shape;2809;p31"/>
              <p:cNvSpPr/>
              <p:nvPr/>
            </p:nvSpPr>
            <p:spPr>
              <a:xfrm>
                <a:off x="9417550" y="3063075"/>
                <a:ext cx="18620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9812" extrusionOk="0">
                    <a:moveTo>
                      <a:pt x="6427" y="0"/>
                    </a:moveTo>
                    <a:cubicBezTo>
                      <a:pt x="6378" y="0"/>
                      <a:pt x="6328" y="3"/>
                      <a:pt x="6279" y="8"/>
                    </a:cubicBezTo>
                    <a:cubicBezTo>
                      <a:pt x="4903" y="50"/>
                      <a:pt x="3609" y="821"/>
                      <a:pt x="2733" y="1885"/>
                    </a:cubicBezTo>
                    <a:cubicBezTo>
                      <a:pt x="1857" y="2949"/>
                      <a:pt x="1315" y="4242"/>
                      <a:pt x="898" y="5556"/>
                    </a:cubicBezTo>
                    <a:cubicBezTo>
                      <a:pt x="460" y="6974"/>
                      <a:pt x="64" y="8309"/>
                      <a:pt x="1" y="9811"/>
                    </a:cubicBezTo>
                    <a:cubicBezTo>
                      <a:pt x="835" y="8476"/>
                      <a:pt x="2379" y="7788"/>
                      <a:pt x="3630" y="6912"/>
                    </a:cubicBezTo>
                    <a:cubicBezTo>
                      <a:pt x="5466" y="5640"/>
                      <a:pt x="7030" y="3783"/>
                      <a:pt x="7364" y="1572"/>
                    </a:cubicBezTo>
                    <a:cubicBezTo>
                      <a:pt x="7447" y="1030"/>
                      <a:pt x="7385" y="363"/>
                      <a:pt x="6884" y="91"/>
                    </a:cubicBezTo>
                    <a:cubicBezTo>
                      <a:pt x="6741" y="28"/>
                      <a:pt x="6585" y="0"/>
                      <a:pt x="64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10" name="Google Shape;2810;p31"/>
              <p:cNvSpPr/>
              <p:nvPr/>
            </p:nvSpPr>
            <p:spPr>
              <a:xfrm>
                <a:off x="8752725" y="3554275"/>
                <a:ext cx="265950" cy="79100"/>
              </a:xfrm>
              <a:custGeom>
                <a:avLst/>
                <a:gdLst/>
                <a:ahLst/>
                <a:cxnLst/>
                <a:rect l="l" t="t" r="r" b="b"/>
                <a:pathLst>
                  <a:path w="10638" h="3164" extrusionOk="0">
                    <a:moveTo>
                      <a:pt x="3386" y="0"/>
                    </a:moveTo>
                    <a:cubicBezTo>
                      <a:pt x="2711" y="0"/>
                      <a:pt x="2042" y="107"/>
                      <a:pt x="1398" y="300"/>
                    </a:cubicBezTo>
                    <a:cubicBezTo>
                      <a:pt x="960" y="425"/>
                      <a:pt x="584" y="696"/>
                      <a:pt x="313" y="1030"/>
                    </a:cubicBezTo>
                    <a:cubicBezTo>
                      <a:pt x="42" y="1405"/>
                      <a:pt x="0" y="1885"/>
                      <a:pt x="230" y="2281"/>
                    </a:cubicBezTo>
                    <a:cubicBezTo>
                      <a:pt x="459" y="2657"/>
                      <a:pt x="939" y="2803"/>
                      <a:pt x="1377" y="2886"/>
                    </a:cubicBezTo>
                    <a:cubicBezTo>
                      <a:pt x="2305" y="3072"/>
                      <a:pt x="3244" y="3164"/>
                      <a:pt x="4181" y="3164"/>
                    </a:cubicBezTo>
                    <a:cubicBezTo>
                      <a:pt x="5457" y="3164"/>
                      <a:pt x="6730" y="2993"/>
                      <a:pt x="7968" y="2657"/>
                    </a:cubicBezTo>
                    <a:cubicBezTo>
                      <a:pt x="8802" y="2427"/>
                      <a:pt x="9887" y="2302"/>
                      <a:pt x="10638" y="1989"/>
                    </a:cubicBezTo>
                    <a:cubicBezTo>
                      <a:pt x="10200" y="1176"/>
                      <a:pt x="8364" y="821"/>
                      <a:pt x="7530" y="613"/>
                    </a:cubicBezTo>
                    <a:cubicBezTo>
                      <a:pt x="6383" y="279"/>
                      <a:pt x="5173" y="91"/>
                      <a:pt x="3984" y="29"/>
                    </a:cubicBezTo>
                    <a:cubicBezTo>
                      <a:pt x="3785" y="10"/>
                      <a:pt x="3585" y="0"/>
                      <a:pt x="3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11" name="Google Shape;2811;p31"/>
              <p:cNvSpPr/>
              <p:nvPr/>
            </p:nvSpPr>
            <p:spPr>
              <a:xfrm>
                <a:off x="9186050" y="3145675"/>
                <a:ext cx="234150" cy="145475"/>
              </a:xfrm>
              <a:custGeom>
                <a:avLst/>
                <a:gdLst/>
                <a:ahLst/>
                <a:cxnLst/>
                <a:rect l="l" t="t" r="r" b="b"/>
                <a:pathLst>
                  <a:path w="9366" h="5819" extrusionOk="0">
                    <a:moveTo>
                      <a:pt x="1535" y="0"/>
                    </a:moveTo>
                    <a:cubicBezTo>
                      <a:pt x="1241" y="0"/>
                      <a:pt x="949" y="60"/>
                      <a:pt x="668" y="187"/>
                    </a:cubicBezTo>
                    <a:cubicBezTo>
                      <a:pt x="250" y="375"/>
                      <a:pt x="0" y="771"/>
                      <a:pt x="0" y="1230"/>
                    </a:cubicBezTo>
                    <a:cubicBezTo>
                      <a:pt x="42" y="1668"/>
                      <a:pt x="396" y="2023"/>
                      <a:pt x="751" y="2294"/>
                    </a:cubicBezTo>
                    <a:cubicBezTo>
                      <a:pt x="2482" y="3691"/>
                      <a:pt x="4505" y="4672"/>
                      <a:pt x="6675" y="5172"/>
                    </a:cubicBezTo>
                    <a:cubicBezTo>
                      <a:pt x="7530" y="5360"/>
                      <a:pt x="8552" y="5756"/>
                      <a:pt x="9365" y="5819"/>
                    </a:cubicBezTo>
                    <a:cubicBezTo>
                      <a:pt x="9344" y="4901"/>
                      <a:pt x="7884" y="3733"/>
                      <a:pt x="7259" y="3149"/>
                    </a:cubicBezTo>
                    <a:cubicBezTo>
                      <a:pt x="6383" y="2336"/>
                      <a:pt x="5423" y="1606"/>
                      <a:pt x="4380" y="1001"/>
                    </a:cubicBezTo>
                    <a:cubicBezTo>
                      <a:pt x="3650" y="521"/>
                      <a:pt x="2837" y="187"/>
                      <a:pt x="1961" y="41"/>
                    </a:cubicBezTo>
                    <a:cubicBezTo>
                      <a:pt x="1819" y="14"/>
                      <a:pt x="1676" y="0"/>
                      <a:pt x="15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12" name="Google Shape;2812;p31"/>
              <p:cNvSpPr/>
              <p:nvPr/>
            </p:nvSpPr>
            <p:spPr>
              <a:xfrm>
                <a:off x="9047850" y="3459600"/>
                <a:ext cx="2008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8032" h="8278" extrusionOk="0">
                    <a:moveTo>
                      <a:pt x="7024" y="0"/>
                    </a:moveTo>
                    <a:cubicBezTo>
                      <a:pt x="6676" y="0"/>
                      <a:pt x="6296" y="125"/>
                      <a:pt x="5987" y="291"/>
                    </a:cubicBezTo>
                    <a:cubicBezTo>
                      <a:pt x="4527" y="1042"/>
                      <a:pt x="3359" y="2293"/>
                      <a:pt x="2462" y="3690"/>
                    </a:cubicBezTo>
                    <a:cubicBezTo>
                      <a:pt x="2233" y="4024"/>
                      <a:pt x="1" y="7904"/>
                      <a:pt x="752" y="8258"/>
                    </a:cubicBezTo>
                    <a:cubicBezTo>
                      <a:pt x="781" y="8271"/>
                      <a:pt x="815" y="8278"/>
                      <a:pt x="855" y="8278"/>
                    </a:cubicBezTo>
                    <a:cubicBezTo>
                      <a:pt x="1441" y="8278"/>
                      <a:pt x="3115" y="6906"/>
                      <a:pt x="3526" y="6652"/>
                    </a:cubicBezTo>
                    <a:cubicBezTo>
                      <a:pt x="4569" y="6006"/>
                      <a:pt x="5632" y="5338"/>
                      <a:pt x="6488" y="4441"/>
                    </a:cubicBezTo>
                    <a:cubicBezTo>
                      <a:pt x="7343" y="3544"/>
                      <a:pt x="7989" y="2418"/>
                      <a:pt x="8010" y="1188"/>
                    </a:cubicBezTo>
                    <a:cubicBezTo>
                      <a:pt x="8031" y="896"/>
                      <a:pt x="7969" y="604"/>
                      <a:pt x="7802" y="353"/>
                    </a:cubicBezTo>
                    <a:cubicBezTo>
                      <a:pt x="7615" y="98"/>
                      <a:pt x="7332" y="0"/>
                      <a:pt x="70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13" name="Google Shape;2813;p31"/>
              <p:cNvSpPr/>
              <p:nvPr/>
            </p:nvSpPr>
            <p:spPr>
              <a:xfrm>
                <a:off x="8857000" y="3677150"/>
                <a:ext cx="240950" cy="117350"/>
              </a:xfrm>
              <a:custGeom>
                <a:avLst/>
                <a:gdLst/>
                <a:ahLst/>
                <a:cxnLst/>
                <a:rect l="l" t="t" r="r" b="b"/>
                <a:pathLst>
                  <a:path w="9638" h="4694" extrusionOk="0">
                    <a:moveTo>
                      <a:pt x="2173" y="0"/>
                    </a:moveTo>
                    <a:cubicBezTo>
                      <a:pt x="1699" y="0"/>
                      <a:pt x="1226" y="96"/>
                      <a:pt x="773" y="286"/>
                    </a:cubicBezTo>
                    <a:cubicBezTo>
                      <a:pt x="376" y="474"/>
                      <a:pt x="1" y="891"/>
                      <a:pt x="168" y="1287"/>
                    </a:cubicBezTo>
                    <a:cubicBezTo>
                      <a:pt x="251" y="1454"/>
                      <a:pt x="376" y="1579"/>
                      <a:pt x="522" y="1663"/>
                    </a:cubicBezTo>
                    <a:cubicBezTo>
                      <a:pt x="1836" y="2685"/>
                      <a:pt x="3317" y="3477"/>
                      <a:pt x="4903" y="3999"/>
                    </a:cubicBezTo>
                    <a:cubicBezTo>
                      <a:pt x="5756" y="4279"/>
                      <a:pt x="7171" y="4693"/>
                      <a:pt x="8347" y="4693"/>
                    </a:cubicBezTo>
                    <a:cubicBezTo>
                      <a:pt x="8838" y="4693"/>
                      <a:pt x="9287" y="4621"/>
                      <a:pt x="9637" y="4437"/>
                    </a:cubicBezTo>
                    <a:cubicBezTo>
                      <a:pt x="9011" y="2935"/>
                      <a:pt x="6884" y="1955"/>
                      <a:pt x="5549" y="1204"/>
                    </a:cubicBezTo>
                    <a:cubicBezTo>
                      <a:pt x="4819" y="766"/>
                      <a:pt x="4047" y="411"/>
                      <a:pt x="3234" y="161"/>
                    </a:cubicBezTo>
                    <a:cubicBezTo>
                      <a:pt x="2885" y="54"/>
                      <a:pt x="2529" y="0"/>
                      <a:pt x="2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14" name="Google Shape;2814;p31"/>
              <p:cNvSpPr/>
              <p:nvPr/>
            </p:nvSpPr>
            <p:spPr>
              <a:xfrm>
                <a:off x="9113550" y="3656125"/>
                <a:ext cx="2154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8616" h="7906" extrusionOk="0">
                    <a:moveTo>
                      <a:pt x="7299" y="1"/>
                    </a:moveTo>
                    <a:cubicBezTo>
                      <a:pt x="7090" y="1"/>
                      <a:pt x="6873" y="46"/>
                      <a:pt x="6675" y="105"/>
                    </a:cubicBezTo>
                    <a:cubicBezTo>
                      <a:pt x="4882" y="648"/>
                      <a:pt x="3359" y="1941"/>
                      <a:pt x="2254" y="3484"/>
                    </a:cubicBezTo>
                    <a:cubicBezTo>
                      <a:pt x="1357" y="4673"/>
                      <a:pt x="293" y="6404"/>
                      <a:pt x="1" y="7906"/>
                    </a:cubicBezTo>
                    <a:cubicBezTo>
                      <a:pt x="502" y="7551"/>
                      <a:pt x="1044" y="7259"/>
                      <a:pt x="1607" y="7009"/>
                    </a:cubicBezTo>
                    <a:cubicBezTo>
                      <a:pt x="3171" y="6404"/>
                      <a:pt x="4798" y="5987"/>
                      <a:pt x="6175" y="5049"/>
                    </a:cubicBezTo>
                    <a:cubicBezTo>
                      <a:pt x="7551" y="4110"/>
                      <a:pt x="8615" y="2483"/>
                      <a:pt x="8261" y="856"/>
                    </a:cubicBezTo>
                    <a:cubicBezTo>
                      <a:pt x="8219" y="606"/>
                      <a:pt x="8115" y="376"/>
                      <a:pt x="7927" y="210"/>
                    </a:cubicBezTo>
                    <a:cubicBezTo>
                      <a:pt x="7751" y="56"/>
                      <a:pt x="7530" y="1"/>
                      <a:pt x="7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15" name="Google Shape;2815;p31"/>
              <p:cNvSpPr/>
              <p:nvPr/>
            </p:nvSpPr>
            <p:spPr>
              <a:xfrm>
                <a:off x="9384200" y="3297650"/>
                <a:ext cx="215375" cy="19790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7916" extrusionOk="0">
                    <a:moveTo>
                      <a:pt x="7339" y="0"/>
                    </a:moveTo>
                    <a:cubicBezTo>
                      <a:pt x="7118" y="0"/>
                      <a:pt x="6883" y="53"/>
                      <a:pt x="6675" y="115"/>
                    </a:cubicBezTo>
                    <a:cubicBezTo>
                      <a:pt x="4881" y="637"/>
                      <a:pt x="3358" y="1951"/>
                      <a:pt x="2253" y="3473"/>
                    </a:cubicBezTo>
                    <a:cubicBezTo>
                      <a:pt x="1377" y="4704"/>
                      <a:pt x="292" y="6414"/>
                      <a:pt x="0" y="7916"/>
                    </a:cubicBezTo>
                    <a:cubicBezTo>
                      <a:pt x="501" y="7561"/>
                      <a:pt x="1043" y="7248"/>
                      <a:pt x="1627" y="7019"/>
                    </a:cubicBezTo>
                    <a:cubicBezTo>
                      <a:pt x="3170" y="6414"/>
                      <a:pt x="4818" y="5997"/>
                      <a:pt x="6174" y="5058"/>
                    </a:cubicBezTo>
                    <a:cubicBezTo>
                      <a:pt x="7551" y="4120"/>
                      <a:pt x="8614" y="2472"/>
                      <a:pt x="8260" y="845"/>
                    </a:cubicBezTo>
                    <a:cubicBezTo>
                      <a:pt x="8218" y="616"/>
                      <a:pt x="8114" y="386"/>
                      <a:pt x="7926" y="199"/>
                    </a:cubicBezTo>
                    <a:cubicBezTo>
                      <a:pt x="7770" y="53"/>
                      <a:pt x="7561" y="0"/>
                      <a:pt x="73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16" name="Google Shape;2816;p31"/>
              <p:cNvSpPr/>
              <p:nvPr/>
            </p:nvSpPr>
            <p:spPr>
              <a:xfrm>
                <a:off x="9309625" y="3584200"/>
                <a:ext cx="259700" cy="115775"/>
              </a:xfrm>
              <a:custGeom>
                <a:avLst/>
                <a:gdLst/>
                <a:ahLst/>
                <a:cxnLst/>
                <a:rect l="l" t="t" r="r" b="b"/>
                <a:pathLst>
                  <a:path w="10388" h="4631" extrusionOk="0">
                    <a:moveTo>
                      <a:pt x="8408" y="0"/>
                    </a:moveTo>
                    <a:cubicBezTo>
                      <a:pt x="6780" y="0"/>
                      <a:pt x="5168" y="568"/>
                      <a:pt x="3776" y="1418"/>
                    </a:cubicBezTo>
                    <a:cubicBezTo>
                      <a:pt x="2462" y="2190"/>
                      <a:pt x="814" y="3358"/>
                      <a:pt x="0" y="4630"/>
                    </a:cubicBezTo>
                    <a:cubicBezTo>
                      <a:pt x="605" y="4505"/>
                      <a:pt x="1210" y="4442"/>
                      <a:pt x="1815" y="4442"/>
                    </a:cubicBezTo>
                    <a:cubicBezTo>
                      <a:pt x="2824" y="4468"/>
                      <a:pt x="3848" y="4572"/>
                      <a:pt x="4865" y="4572"/>
                    </a:cubicBezTo>
                    <a:cubicBezTo>
                      <a:pt x="5508" y="4572"/>
                      <a:pt x="6148" y="4530"/>
                      <a:pt x="6779" y="4401"/>
                    </a:cubicBezTo>
                    <a:cubicBezTo>
                      <a:pt x="8406" y="4067"/>
                      <a:pt x="10012" y="2982"/>
                      <a:pt x="10325" y="1355"/>
                    </a:cubicBezTo>
                    <a:cubicBezTo>
                      <a:pt x="10388" y="1105"/>
                      <a:pt x="10367" y="855"/>
                      <a:pt x="10283" y="625"/>
                    </a:cubicBezTo>
                    <a:cubicBezTo>
                      <a:pt x="10096" y="229"/>
                      <a:pt x="9595" y="83"/>
                      <a:pt x="9157" y="41"/>
                    </a:cubicBezTo>
                    <a:cubicBezTo>
                      <a:pt x="8907" y="14"/>
                      <a:pt x="8657" y="0"/>
                      <a:pt x="8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17" name="Google Shape;2817;p31"/>
              <p:cNvSpPr/>
              <p:nvPr/>
            </p:nvSpPr>
            <p:spPr>
              <a:xfrm>
                <a:off x="8834075" y="3824050"/>
                <a:ext cx="271175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847" h="7676" extrusionOk="0">
                    <a:moveTo>
                      <a:pt x="1398" y="0"/>
                    </a:moveTo>
                    <a:cubicBezTo>
                      <a:pt x="1205" y="0"/>
                      <a:pt x="1015" y="28"/>
                      <a:pt x="835" y="84"/>
                    </a:cubicBezTo>
                    <a:cubicBezTo>
                      <a:pt x="209" y="334"/>
                      <a:pt x="0" y="1189"/>
                      <a:pt x="251" y="1794"/>
                    </a:cubicBezTo>
                    <a:cubicBezTo>
                      <a:pt x="501" y="2420"/>
                      <a:pt x="1064" y="2858"/>
                      <a:pt x="1627" y="3233"/>
                    </a:cubicBezTo>
                    <a:cubicBezTo>
                      <a:pt x="2712" y="3942"/>
                      <a:pt x="3880" y="4505"/>
                      <a:pt x="5090" y="4922"/>
                    </a:cubicBezTo>
                    <a:cubicBezTo>
                      <a:pt x="6132" y="5298"/>
                      <a:pt x="7217" y="5548"/>
                      <a:pt x="8239" y="5965"/>
                    </a:cubicBezTo>
                    <a:cubicBezTo>
                      <a:pt x="8760" y="6174"/>
                      <a:pt x="9261" y="6466"/>
                      <a:pt x="9720" y="6779"/>
                    </a:cubicBezTo>
                    <a:cubicBezTo>
                      <a:pt x="10054" y="7050"/>
                      <a:pt x="10450" y="7634"/>
                      <a:pt x="10846" y="7676"/>
                    </a:cubicBezTo>
                    <a:cubicBezTo>
                      <a:pt x="10262" y="3650"/>
                      <a:pt x="5423" y="459"/>
                      <a:pt x="1690" y="21"/>
                    </a:cubicBezTo>
                    <a:cubicBezTo>
                      <a:pt x="1592" y="7"/>
                      <a:pt x="1495" y="0"/>
                      <a:pt x="13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18" name="Google Shape;2818;p31"/>
              <p:cNvSpPr/>
              <p:nvPr/>
            </p:nvSpPr>
            <p:spPr>
              <a:xfrm>
                <a:off x="9111625" y="3808000"/>
                <a:ext cx="237650" cy="201450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8058" extrusionOk="0">
                    <a:moveTo>
                      <a:pt x="7717" y="1"/>
                    </a:moveTo>
                    <a:cubicBezTo>
                      <a:pt x="6594" y="1"/>
                      <a:pt x="5463" y="446"/>
                      <a:pt x="4562" y="1122"/>
                    </a:cubicBezTo>
                    <a:cubicBezTo>
                      <a:pt x="2748" y="2498"/>
                      <a:pt x="1350" y="4814"/>
                      <a:pt x="537" y="6899"/>
                    </a:cubicBezTo>
                    <a:cubicBezTo>
                      <a:pt x="305" y="7461"/>
                      <a:pt x="1" y="8058"/>
                      <a:pt x="574" y="8058"/>
                    </a:cubicBezTo>
                    <a:cubicBezTo>
                      <a:pt x="619" y="8058"/>
                      <a:pt x="669" y="8054"/>
                      <a:pt x="725" y="8047"/>
                    </a:cubicBezTo>
                    <a:cubicBezTo>
                      <a:pt x="1267" y="7984"/>
                      <a:pt x="2101" y="7296"/>
                      <a:pt x="2623" y="7045"/>
                    </a:cubicBezTo>
                    <a:cubicBezTo>
                      <a:pt x="3290" y="6712"/>
                      <a:pt x="3937" y="6399"/>
                      <a:pt x="4583" y="6023"/>
                    </a:cubicBezTo>
                    <a:cubicBezTo>
                      <a:pt x="6168" y="5126"/>
                      <a:pt x="7587" y="3938"/>
                      <a:pt x="8755" y="2519"/>
                    </a:cubicBezTo>
                    <a:cubicBezTo>
                      <a:pt x="9047" y="2227"/>
                      <a:pt x="9255" y="1873"/>
                      <a:pt x="9380" y="1476"/>
                    </a:cubicBezTo>
                    <a:cubicBezTo>
                      <a:pt x="9506" y="1080"/>
                      <a:pt x="9401" y="642"/>
                      <a:pt x="9130" y="350"/>
                    </a:cubicBezTo>
                    <a:cubicBezTo>
                      <a:pt x="8922" y="183"/>
                      <a:pt x="8671" y="79"/>
                      <a:pt x="8400" y="58"/>
                    </a:cubicBezTo>
                    <a:cubicBezTo>
                      <a:pt x="8174" y="19"/>
                      <a:pt x="7946" y="1"/>
                      <a:pt x="7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19" name="Google Shape;2819;p31"/>
              <p:cNvSpPr/>
              <p:nvPr/>
            </p:nvSpPr>
            <p:spPr>
              <a:xfrm>
                <a:off x="9167275" y="2953000"/>
                <a:ext cx="261250" cy="1345050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53802" extrusionOk="0">
                    <a:moveTo>
                      <a:pt x="4737" y="0"/>
                    </a:moveTo>
                    <a:cubicBezTo>
                      <a:pt x="4498" y="0"/>
                      <a:pt x="4291" y="331"/>
                      <a:pt x="4485" y="573"/>
                    </a:cubicBezTo>
                    <a:cubicBezTo>
                      <a:pt x="9345" y="6288"/>
                      <a:pt x="10450" y="13985"/>
                      <a:pt x="8740" y="21160"/>
                    </a:cubicBezTo>
                    <a:cubicBezTo>
                      <a:pt x="6988" y="28522"/>
                      <a:pt x="2253" y="34780"/>
                      <a:pt x="814" y="42267"/>
                    </a:cubicBezTo>
                    <a:cubicBezTo>
                      <a:pt x="313" y="44979"/>
                      <a:pt x="42" y="47753"/>
                      <a:pt x="21" y="50506"/>
                    </a:cubicBezTo>
                    <a:cubicBezTo>
                      <a:pt x="0" y="51612"/>
                      <a:pt x="21" y="52717"/>
                      <a:pt x="63" y="53802"/>
                    </a:cubicBezTo>
                    <a:cubicBezTo>
                      <a:pt x="209" y="53802"/>
                      <a:pt x="334" y="53781"/>
                      <a:pt x="459" y="53781"/>
                    </a:cubicBezTo>
                    <a:lnTo>
                      <a:pt x="501" y="53781"/>
                    </a:lnTo>
                    <a:cubicBezTo>
                      <a:pt x="543" y="52696"/>
                      <a:pt x="563" y="51612"/>
                      <a:pt x="605" y="50527"/>
                    </a:cubicBezTo>
                    <a:cubicBezTo>
                      <a:pt x="709" y="47815"/>
                      <a:pt x="876" y="45104"/>
                      <a:pt x="1398" y="42413"/>
                    </a:cubicBezTo>
                    <a:cubicBezTo>
                      <a:pt x="2149" y="38450"/>
                      <a:pt x="3817" y="34800"/>
                      <a:pt x="5528" y="31150"/>
                    </a:cubicBezTo>
                    <a:cubicBezTo>
                      <a:pt x="7154" y="27688"/>
                      <a:pt x="8760" y="24184"/>
                      <a:pt x="9532" y="20409"/>
                    </a:cubicBezTo>
                    <a:cubicBezTo>
                      <a:pt x="10262" y="17009"/>
                      <a:pt x="10346" y="13505"/>
                      <a:pt x="9762" y="10063"/>
                    </a:cubicBezTo>
                    <a:cubicBezTo>
                      <a:pt x="9115" y="6434"/>
                      <a:pt x="7592" y="2742"/>
                      <a:pt x="4944" y="94"/>
                    </a:cubicBezTo>
                    <a:cubicBezTo>
                      <a:pt x="4878" y="28"/>
                      <a:pt x="4806" y="0"/>
                      <a:pt x="47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20" name="Google Shape;2820;p31"/>
              <p:cNvSpPr/>
              <p:nvPr/>
            </p:nvSpPr>
            <p:spPr>
              <a:xfrm>
                <a:off x="8428900" y="3567825"/>
                <a:ext cx="175750" cy="105025"/>
              </a:xfrm>
              <a:custGeom>
                <a:avLst/>
                <a:gdLst/>
                <a:ahLst/>
                <a:cxnLst/>
                <a:rect l="l" t="t" r="r" b="b"/>
                <a:pathLst>
                  <a:path w="7030" h="4201" extrusionOk="0">
                    <a:moveTo>
                      <a:pt x="1519" y="0"/>
                    </a:moveTo>
                    <a:cubicBezTo>
                      <a:pt x="1112" y="0"/>
                      <a:pt x="706" y="93"/>
                      <a:pt x="335" y="279"/>
                    </a:cubicBezTo>
                    <a:cubicBezTo>
                      <a:pt x="209" y="321"/>
                      <a:pt x="105" y="425"/>
                      <a:pt x="63" y="530"/>
                    </a:cubicBezTo>
                    <a:cubicBezTo>
                      <a:pt x="22" y="634"/>
                      <a:pt x="1" y="738"/>
                      <a:pt x="43" y="842"/>
                    </a:cubicBezTo>
                    <a:cubicBezTo>
                      <a:pt x="168" y="1739"/>
                      <a:pt x="898" y="2469"/>
                      <a:pt x="1732" y="2845"/>
                    </a:cubicBezTo>
                    <a:cubicBezTo>
                      <a:pt x="2566" y="3220"/>
                      <a:pt x="3505" y="3324"/>
                      <a:pt x="4402" y="3450"/>
                    </a:cubicBezTo>
                    <a:cubicBezTo>
                      <a:pt x="4777" y="3491"/>
                      <a:pt x="5174" y="3554"/>
                      <a:pt x="5549" y="3637"/>
                    </a:cubicBezTo>
                    <a:cubicBezTo>
                      <a:pt x="6070" y="3721"/>
                      <a:pt x="6571" y="3929"/>
                      <a:pt x="7030" y="4200"/>
                    </a:cubicBezTo>
                    <a:cubicBezTo>
                      <a:pt x="6404" y="2782"/>
                      <a:pt x="5340" y="1593"/>
                      <a:pt x="3985" y="842"/>
                    </a:cubicBezTo>
                    <a:cubicBezTo>
                      <a:pt x="3442" y="488"/>
                      <a:pt x="2837" y="238"/>
                      <a:pt x="2212" y="92"/>
                    </a:cubicBezTo>
                    <a:cubicBezTo>
                      <a:pt x="1984" y="31"/>
                      <a:pt x="1751" y="0"/>
                      <a:pt x="1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21" name="Google Shape;2821;p31"/>
              <p:cNvSpPr/>
              <p:nvPr/>
            </p:nvSpPr>
            <p:spPr>
              <a:xfrm>
                <a:off x="8689625" y="3814550"/>
                <a:ext cx="92325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4114" extrusionOk="0">
                    <a:moveTo>
                      <a:pt x="2918" y="0"/>
                    </a:moveTo>
                    <a:cubicBezTo>
                      <a:pt x="2891" y="0"/>
                      <a:pt x="2864" y="2"/>
                      <a:pt x="2837" y="5"/>
                    </a:cubicBezTo>
                    <a:cubicBezTo>
                      <a:pt x="2462" y="67"/>
                      <a:pt x="2107" y="276"/>
                      <a:pt x="1857" y="589"/>
                    </a:cubicBezTo>
                    <a:cubicBezTo>
                      <a:pt x="981" y="1590"/>
                      <a:pt x="772" y="3029"/>
                      <a:pt x="1" y="4114"/>
                    </a:cubicBezTo>
                    <a:cubicBezTo>
                      <a:pt x="1523" y="3822"/>
                      <a:pt x="2691" y="2528"/>
                      <a:pt x="3463" y="1277"/>
                    </a:cubicBezTo>
                    <a:cubicBezTo>
                      <a:pt x="3609" y="1089"/>
                      <a:pt x="3672" y="860"/>
                      <a:pt x="3692" y="630"/>
                    </a:cubicBezTo>
                    <a:cubicBezTo>
                      <a:pt x="3615" y="261"/>
                      <a:pt x="3283" y="0"/>
                      <a:pt x="2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22" name="Google Shape;2822;p31"/>
              <p:cNvSpPr/>
              <p:nvPr/>
            </p:nvSpPr>
            <p:spPr>
              <a:xfrm>
                <a:off x="8602550" y="3571375"/>
                <a:ext cx="118900" cy="110850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4434" extrusionOk="0">
                    <a:moveTo>
                      <a:pt x="4084" y="0"/>
                    </a:moveTo>
                    <a:cubicBezTo>
                      <a:pt x="3864" y="0"/>
                      <a:pt x="3624" y="77"/>
                      <a:pt x="3421" y="179"/>
                    </a:cubicBezTo>
                    <a:cubicBezTo>
                      <a:pt x="2587" y="596"/>
                      <a:pt x="1919" y="1305"/>
                      <a:pt x="1294" y="1994"/>
                    </a:cubicBezTo>
                    <a:cubicBezTo>
                      <a:pt x="960" y="2306"/>
                      <a:pt x="710" y="2703"/>
                      <a:pt x="543" y="3120"/>
                    </a:cubicBezTo>
                    <a:cubicBezTo>
                      <a:pt x="397" y="3579"/>
                      <a:pt x="209" y="4017"/>
                      <a:pt x="0" y="4434"/>
                    </a:cubicBezTo>
                    <a:cubicBezTo>
                      <a:pt x="1335" y="3746"/>
                      <a:pt x="2608" y="2911"/>
                      <a:pt x="3776" y="1973"/>
                    </a:cubicBezTo>
                    <a:cubicBezTo>
                      <a:pt x="4151" y="1681"/>
                      <a:pt x="4527" y="1368"/>
                      <a:pt x="4673" y="930"/>
                    </a:cubicBezTo>
                    <a:cubicBezTo>
                      <a:pt x="4756" y="680"/>
                      <a:pt x="4714" y="408"/>
                      <a:pt x="4568" y="200"/>
                    </a:cubicBezTo>
                    <a:cubicBezTo>
                      <a:pt x="4444" y="56"/>
                      <a:pt x="4271" y="0"/>
                      <a:pt x="40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23" name="Google Shape;2823;p31"/>
              <p:cNvSpPr/>
              <p:nvPr/>
            </p:nvSpPr>
            <p:spPr>
              <a:xfrm>
                <a:off x="8472700" y="3726950"/>
                <a:ext cx="161675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3947" extrusionOk="0">
                    <a:moveTo>
                      <a:pt x="1581" y="1"/>
                    </a:moveTo>
                    <a:cubicBezTo>
                      <a:pt x="1215" y="1"/>
                      <a:pt x="848" y="65"/>
                      <a:pt x="501" y="192"/>
                    </a:cubicBezTo>
                    <a:cubicBezTo>
                      <a:pt x="397" y="234"/>
                      <a:pt x="293" y="317"/>
                      <a:pt x="209" y="401"/>
                    </a:cubicBezTo>
                    <a:cubicBezTo>
                      <a:pt x="1" y="672"/>
                      <a:pt x="147" y="1068"/>
                      <a:pt x="335" y="1339"/>
                    </a:cubicBezTo>
                    <a:cubicBezTo>
                      <a:pt x="1085" y="2445"/>
                      <a:pt x="2399" y="3071"/>
                      <a:pt x="3734" y="3300"/>
                    </a:cubicBezTo>
                    <a:cubicBezTo>
                      <a:pt x="4652" y="3446"/>
                      <a:pt x="5674" y="3425"/>
                      <a:pt x="6467" y="3947"/>
                    </a:cubicBezTo>
                    <a:cubicBezTo>
                      <a:pt x="6029" y="3196"/>
                      <a:pt x="5507" y="2487"/>
                      <a:pt x="4882" y="1861"/>
                    </a:cubicBezTo>
                    <a:cubicBezTo>
                      <a:pt x="4339" y="1235"/>
                      <a:pt x="3672" y="693"/>
                      <a:pt x="2942" y="317"/>
                    </a:cubicBezTo>
                    <a:cubicBezTo>
                      <a:pt x="2519" y="106"/>
                      <a:pt x="2051" y="1"/>
                      <a:pt x="15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24" name="Google Shape;2824;p31"/>
              <p:cNvSpPr/>
              <p:nvPr/>
            </p:nvSpPr>
            <p:spPr>
              <a:xfrm>
                <a:off x="8622875" y="3683775"/>
                <a:ext cx="105875" cy="133000"/>
              </a:xfrm>
              <a:custGeom>
                <a:avLst/>
                <a:gdLst/>
                <a:ahLst/>
                <a:cxnLst/>
                <a:rect l="l" t="t" r="r" b="b"/>
                <a:pathLst>
                  <a:path w="4235" h="5320" extrusionOk="0">
                    <a:moveTo>
                      <a:pt x="3547" y="0"/>
                    </a:moveTo>
                    <a:cubicBezTo>
                      <a:pt x="3276" y="0"/>
                      <a:pt x="3004" y="105"/>
                      <a:pt x="2796" y="272"/>
                    </a:cubicBezTo>
                    <a:cubicBezTo>
                      <a:pt x="2358" y="564"/>
                      <a:pt x="2003" y="960"/>
                      <a:pt x="1711" y="1398"/>
                    </a:cubicBezTo>
                    <a:cubicBezTo>
                      <a:pt x="1315" y="2003"/>
                      <a:pt x="960" y="2649"/>
                      <a:pt x="689" y="3317"/>
                    </a:cubicBezTo>
                    <a:cubicBezTo>
                      <a:pt x="501" y="3817"/>
                      <a:pt x="1" y="4819"/>
                      <a:pt x="230" y="5319"/>
                    </a:cubicBezTo>
                    <a:cubicBezTo>
                      <a:pt x="668" y="5090"/>
                      <a:pt x="1127" y="4610"/>
                      <a:pt x="1544" y="4276"/>
                    </a:cubicBezTo>
                    <a:cubicBezTo>
                      <a:pt x="2587" y="3463"/>
                      <a:pt x="3463" y="2399"/>
                      <a:pt x="4047" y="1189"/>
                    </a:cubicBezTo>
                    <a:cubicBezTo>
                      <a:pt x="4193" y="960"/>
                      <a:pt x="4235" y="668"/>
                      <a:pt x="4172" y="418"/>
                    </a:cubicBezTo>
                    <a:cubicBezTo>
                      <a:pt x="4068" y="167"/>
                      <a:pt x="3818" y="0"/>
                      <a:pt x="3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25" name="Google Shape;2825;p31"/>
              <p:cNvSpPr/>
              <p:nvPr/>
            </p:nvSpPr>
            <p:spPr>
              <a:xfrm>
                <a:off x="8541025" y="3854825"/>
                <a:ext cx="159575" cy="66875"/>
              </a:xfrm>
              <a:custGeom>
                <a:avLst/>
                <a:gdLst/>
                <a:ahLst/>
                <a:cxnLst/>
                <a:rect l="l" t="t" r="r" b="b"/>
                <a:pathLst>
                  <a:path w="6383" h="2675" extrusionOk="0">
                    <a:moveTo>
                      <a:pt x="1349" y="1"/>
                    </a:moveTo>
                    <a:cubicBezTo>
                      <a:pt x="1136" y="1"/>
                      <a:pt x="923" y="14"/>
                      <a:pt x="709" y="41"/>
                    </a:cubicBezTo>
                    <a:cubicBezTo>
                      <a:pt x="438" y="41"/>
                      <a:pt x="188" y="187"/>
                      <a:pt x="42" y="417"/>
                    </a:cubicBezTo>
                    <a:cubicBezTo>
                      <a:pt x="0" y="542"/>
                      <a:pt x="0" y="709"/>
                      <a:pt x="42" y="855"/>
                    </a:cubicBezTo>
                    <a:cubicBezTo>
                      <a:pt x="271" y="1835"/>
                      <a:pt x="1273" y="2461"/>
                      <a:pt x="2274" y="2607"/>
                    </a:cubicBezTo>
                    <a:cubicBezTo>
                      <a:pt x="2562" y="2656"/>
                      <a:pt x="2853" y="2674"/>
                      <a:pt x="3146" y="2674"/>
                    </a:cubicBezTo>
                    <a:cubicBezTo>
                      <a:pt x="3851" y="2674"/>
                      <a:pt x="4564" y="2568"/>
                      <a:pt x="5256" y="2523"/>
                    </a:cubicBezTo>
                    <a:cubicBezTo>
                      <a:pt x="5350" y="2518"/>
                      <a:pt x="5444" y="2516"/>
                      <a:pt x="5538" y="2516"/>
                    </a:cubicBezTo>
                    <a:cubicBezTo>
                      <a:pt x="5820" y="2516"/>
                      <a:pt x="6101" y="2539"/>
                      <a:pt x="6383" y="2586"/>
                    </a:cubicBezTo>
                    <a:cubicBezTo>
                      <a:pt x="5840" y="1835"/>
                      <a:pt x="4818" y="1189"/>
                      <a:pt x="4005" y="751"/>
                    </a:cubicBezTo>
                    <a:cubicBezTo>
                      <a:pt x="3190" y="258"/>
                      <a:pt x="2278" y="1"/>
                      <a:pt x="13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26" name="Google Shape;2826;p31"/>
              <p:cNvSpPr/>
              <p:nvPr/>
            </p:nvSpPr>
            <p:spPr>
              <a:xfrm>
                <a:off x="8627575" y="3991325"/>
                <a:ext cx="166375" cy="63925"/>
              </a:xfrm>
              <a:custGeom>
                <a:avLst/>
                <a:gdLst/>
                <a:ahLst/>
                <a:cxnLst/>
                <a:rect l="l" t="t" r="r" b="b"/>
                <a:pathLst>
                  <a:path w="6655" h="2557" extrusionOk="0">
                    <a:moveTo>
                      <a:pt x="3066" y="1"/>
                    </a:moveTo>
                    <a:cubicBezTo>
                      <a:pt x="2155" y="1"/>
                      <a:pt x="1255" y="225"/>
                      <a:pt x="459" y="672"/>
                    </a:cubicBezTo>
                    <a:cubicBezTo>
                      <a:pt x="230" y="797"/>
                      <a:pt x="42" y="1026"/>
                      <a:pt x="1" y="1277"/>
                    </a:cubicBezTo>
                    <a:cubicBezTo>
                      <a:pt x="1" y="1444"/>
                      <a:pt x="63" y="1569"/>
                      <a:pt x="167" y="1694"/>
                    </a:cubicBezTo>
                    <a:cubicBezTo>
                      <a:pt x="601" y="2297"/>
                      <a:pt x="1355" y="2556"/>
                      <a:pt x="2116" y="2556"/>
                    </a:cubicBezTo>
                    <a:cubicBezTo>
                      <a:pt x="2381" y="2556"/>
                      <a:pt x="2647" y="2525"/>
                      <a:pt x="2900" y="2466"/>
                    </a:cubicBezTo>
                    <a:cubicBezTo>
                      <a:pt x="3859" y="2215"/>
                      <a:pt x="4714" y="1652"/>
                      <a:pt x="5611" y="1193"/>
                    </a:cubicBezTo>
                    <a:cubicBezTo>
                      <a:pt x="5945" y="1047"/>
                      <a:pt x="6300" y="922"/>
                      <a:pt x="6654" y="839"/>
                    </a:cubicBezTo>
                    <a:cubicBezTo>
                      <a:pt x="5882" y="359"/>
                      <a:pt x="4673" y="150"/>
                      <a:pt x="3776" y="46"/>
                    </a:cubicBezTo>
                    <a:cubicBezTo>
                      <a:pt x="3540" y="16"/>
                      <a:pt x="3303" y="1"/>
                      <a:pt x="3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27" name="Google Shape;2827;p31"/>
              <p:cNvSpPr/>
              <p:nvPr/>
            </p:nvSpPr>
            <p:spPr>
              <a:xfrm>
                <a:off x="8566050" y="3596425"/>
                <a:ext cx="456275" cy="70110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28044" extrusionOk="0">
                    <a:moveTo>
                      <a:pt x="2065" y="0"/>
                    </a:moveTo>
                    <a:cubicBezTo>
                      <a:pt x="1977" y="0"/>
                      <a:pt x="1890" y="48"/>
                      <a:pt x="1857" y="157"/>
                    </a:cubicBezTo>
                    <a:cubicBezTo>
                      <a:pt x="0" y="5413"/>
                      <a:pt x="2941" y="11212"/>
                      <a:pt x="6675" y="14820"/>
                    </a:cubicBezTo>
                    <a:cubicBezTo>
                      <a:pt x="8802" y="16885"/>
                      <a:pt x="11264" y="18554"/>
                      <a:pt x="13287" y="20744"/>
                    </a:cubicBezTo>
                    <a:cubicBezTo>
                      <a:pt x="14434" y="21995"/>
                      <a:pt x="15414" y="23413"/>
                      <a:pt x="16228" y="24915"/>
                    </a:cubicBezTo>
                    <a:cubicBezTo>
                      <a:pt x="16812" y="25937"/>
                      <a:pt x="17333" y="27001"/>
                      <a:pt x="17896" y="28044"/>
                    </a:cubicBezTo>
                    <a:lnTo>
                      <a:pt x="18251" y="28044"/>
                    </a:lnTo>
                    <a:cubicBezTo>
                      <a:pt x="17792" y="26959"/>
                      <a:pt x="17271" y="25916"/>
                      <a:pt x="16687" y="24873"/>
                    </a:cubicBezTo>
                    <a:cubicBezTo>
                      <a:pt x="16082" y="23747"/>
                      <a:pt x="15372" y="22683"/>
                      <a:pt x="14601" y="21661"/>
                    </a:cubicBezTo>
                    <a:cubicBezTo>
                      <a:pt x="12932" y="19513"/>
                      <a:pt x="10784" y="17865"/>
                      <a:pt x="8719" y="16134"/>
                    </a:cubicBezTo>
                    <a:cubicBezTo>
                      <a:pt x="4047" y="12129"/>
                      <a:pt x="626" y="6623"/>
                      <a:pt x="2274" y="282"/>
                    </a:cubicBezTo>
                    <a:cubicBezTo>
                      <a:pt x="2324" y="108"/>
                      <a:pt x="2194" y="0"/>
                      <a:pt x="20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28" name="Google Shape;2828;p31"/>
              <p:cNvSpPr/>
              <p:nvPr/>
            </p:nvSpPr>
            <p:spPr>
              <a:xfrm>
                <a:off x="8799125" y="2433975"/>
                <a:ext cx="322275" cy="1865125"/>
              </a:xfrm>
              <a:custGeom>
                <a:avLst/>
                <a:gdLst/>
                <a:ahLst/>
                <a:cxnLst/>
                <a:rect l="l" t="t" r="r" b="b"/>
                <a:pathLst>
                  <a:path w="12891" h="74605" extrusionOk="0">
                    <a:moveTo>
                      <a:pt x="816" y="1"/>
                    </a:moveTo>
                    <a:cubicBezTo>
                      <a:pt x="751" y="1"/>
                      <a:pt x="687" y="39"/>
                      <a:pt x="668" y="122"/>
                    </a:cubicBezTo>
                    <a:cubicBezTo>
                      <a:pt x="105" y="2458"/>
                      <a:pt x="126" y="4982"/>
                      <a:pt x="63" y="7401"/>
                    </a:cubicBezTo>
                    <a:cubicBezTo>
                      <a:pt x="1" y="9821"/>
                      <a:pt x="22" y="12240"/>
                      <a:pt x="188" y="14660"/>
                    </a:cubicBezTo>
                    <a:cubicBezTo>
                      <a:pt x="522" y="19520"/>
                      <a:pt x="1273" y="24338"/>
                      <a:pt x="2441" y="29072"/>
                    </a:cubicBezTo>
                    <a:cubicBezTo>
                      <a:pt x="3609" y="33890"/>
                      <a:pt x="5215" y="38583"/>
                      <a:pt x="7238" y="43089"/>
                    </a:cubicBezTo>
                    <a:cubicBezTo>
                      <a:pt x="8302" y="45508"/>
                      <a:pt x="9533" y="47844"/>
                      <a:pt x="10450" y="50326"/>
                    </a:cubicBezTo>
                    <a:cubicBezTo>
                      <a:pt x="11368" y="52829"/>
                      <a:pt x="11910" y="55457"/>
                      <a:pt x="12077" y="58127"/>
                    </a:cubicBezTo>
                    <a:cubicBezTo>
                      <a:pt x="12349" y="62486"/>
                      <a:pt x="11952" y="66887"/>
                      <a:pt x="11514" y="71246"/>
                    </a:cubicBezTo>
                    <a:cubicBezTo>
                      <a:pt x="11410" y="72373"/>
                      <a:pt x="11306" y="73478"/>
                      <a:pt x="11201" y="74604"/>
                    </a:cubicBezTo>
                    <a:lnTo>
                      <a:pt x="11785" y="74604"/>
                    </a:lnTo>
                    <a:cubicBezTo>
                      <a:pt x="11910" y="73478"/>
                      <a:pt x="12036" y="72352"/>
                      <a:pt x="12161" y="71225"/>
                    </a:cubicBezTo>
                    <a:cubicBezTo>
                      <a:pt x="12536" y="67575"/>
                      <a:pt x="12891" y="63884"/>
                      <a:pt x="12828" y="60213"/>
                    </a:cubicBezTo>
                    <a:cubicBezTo>
                      <a:pt x="12766" y="55228"/>
                      <a:pt x="11556" y="50764"/>
                      <a:pt x="9470" y="46259"/>
                    </a:cubicBezTo>
                    <a:cubicBezTo>
                      <a:pt x="5132" y="36894"/>
                      <a:pt x="2066" y="27237"/>
                      <a:pt x="1085" y="16912"/>
                    </a:cubicBezTo>
                    <a:cubicBezTo>
                      <a:pt x="814" y="14222"/>
                      <a:pt x="668" y="11490"/>
                      <a:pt x="668" y="8778"/>
                    </a:cubicBezTo>
                    <a:cubicBezTo>
                      <a:pt x="668" y="5900"/>
                      <a:pt x="1065" y="3042"/>
                      <a:pt x="981" y="164"/>
                    </a:cubicBezTo>
                    <a:cubicBezTo>
                      <a:pt x="981" y="60"/>
                      <a:pt x="898" y="1"/>
                      <a:pt x="8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29" name="Google Shape;2829;p31"/>
              <p:cNvSpPr/>
              <p:nvPr/>
            </p:nvSpPr>
            <p:spPr>
              <a:xfrm>
                <a:off x="8745425" y="2272600"/>
                <a:ext cx="121000" cy="407950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16318" extrusionOk="0">
                    <a:moveTo>
                      <a:pt x="2636" y="0"/>
                    </a:moveTo>
                    <a:cubicBezTo>
                      <a:pt x="1929" y="0"/>
                      <a:pt x="1246" y="817"/>
                      <a:pt x="939" y="1551"/>
                    </a:cubicBezTo>
                    <a:cubicBezTo>
                      <a:pt x="105" y="3657"/>
                      <a:pt x="0" y="5951"/>
                      <a:pt x="292" y="8183"/>
                    </a:cubicBezTo>
                    <a:cubicBezTo>
                      <a:pt x="564" y="10248"/>
                      <a:pt x="1002" y="12897"/>
                      <a:pt x="1898" y="14774"/>
                    </a:cubicBezTo>
                    <a:cubicBezTo>
                      <a:pt x="2149" y="15296"/>
                      <a:pt x="2378" y="15838"/>
                      <a:pt x="2670" y="16318"/>
                    </a:cubicBezTo>
                    <a:cubicBezTo>
                      <a:pt x="3150" y="15421"/>
                      <a:pt x="3317" y="14274"/>
                      <a:pt x="3588" y="13293"/>
                    </a:cubicBezTo>
                    <a:cubicBezTo>
                      <a:pt x="3963" y="11938"/>
                      <a:pt x="4255" y="10582"/>
                      <a:pt x="4464" y="9184"/>
                    </a:cubicBezTo>
                    <a:cubicBezTo>
                      <a:pt x="4839" y="6473"/>
                      <a:pt x="4756" y="3657"/>
                      <a:pt x="3776" y="1092"/>
                    </a:cubicBezTo>
                    <a:cubicBezTo>
                      <a:pt x="3671" y="695"/>
                      <a:pt x="3421" y="362"/>
                      <a:pt x="3108" y="132"/>
                    </a:cubicBezTo>
                    <a:cubicBezTo>
                      <a:pt x="2952" y="41"/>
                      <a:pt x="2794" y="0"/>
                      <a:pt x="2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30" name="Google Shape;2830;p31"/>
              <p:cNvSpPr/>
              <p:nvPr/>
            </p:nvSpPr>
            <p:spPr>
              <a:xfrm>
                <a:off x="9113550" y="2722675"/>
                <a:ext cx="1888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10517" extrusionOk="0">
                    <a:moveTo>
                      <a:pt x="1351" y="1"/>
                    </a:moveTo>
                    <a:cubicBezTo>
                      <a:pt x="1318" y="1"/>
                      <a:pt x="1285" y="2"/>
                      <a:pt x="1252" y="4"/>
                    </a:cubicBezTo>
                    <a:cubicBezTo>
                      <a:pt x="335" y="150"/>
                      <a:pt x="1" y="1276"/>
                      <a:pt x="84" y="2048"/>
                    </a:cubicBezTo>
                    <a:cubicBezTo>
                      <a:pt x="272" y="3821"/>
                      <a:pt x="1127" y="5323"/>
                      <a:pt x="2254" y="6595"/>
                    </a:cubicBezTo>
                    <a:cubicBezTo>
                      <a:pt x="3338" y="7784"/>
                      <a:pt x="4777" y="9223"/>
                      <a:pt x="6279" y="9953"/>
                    </a:cubicBezTo>
                    <a:cubicBezTo>
                      <a:pt x="6696" y="10141"/>
                      <a:pt x="7093" y="10370"/>
                      <a:pt x="7531" y="10516"/>
                    </a:cubicBezTo>
                    <a:cubicBezTo>
                      <a:pt x="7551" y="9682"/>
                      <a:pt x="7218" y="8889"/>
                      <a:pt x="7030" y="8118"/>
                    </a:cubicBezTo>
                    <a:cubicBezTo>
                      <a:pt x="6801" y="7075"/>
                      <a:pt x="6467" y="6053"/>
                      <a:pt x="6071" y="5052"/>
                    </a:cubicBezTo>
                    <a:cubicBezTo>
                      <a:pt x="5257" y="3133"/>
                      <a:pt x="4026" y="1402"/>
                      <a:pt x="2170" y="275"/>
                    </a:cubicBezTo>
                    <a:cubicBezTo>
                      <a:pt x="1926" y="87"/>
                      <a:pt x="1648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31" name="Google Shape;2831;p31"/>
              <p:cNvSpPr/>
              <p:nvPr/>
            </p:nvSpPr>
            <p:spPr>
              <a:xfrm>
                <a:off x="8597850" y="3434275"/>
                <a:ext cx="73025" cy="184875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7395" extrusionOk="0">
                    <a:moveTo>
                      <a:pt x="1636" y="0"/>
                    </a:moveTo>
                    <a:cubicBezTo>
                      <a:pt x="1572" y="0"/>
                      <a:pt x="1506" y="10"/>
                      <a:pt x="1440" y="31"/>
                    </a:cubicBezTo>
                    <a:cubicBezTo>
                      <a:pt x="1252" y="94"/>
                      <a:pt x="1085" y="240"/>
                      <a:pt x="981" y="407"/>
                    </a:cubicBezTo>
                    <a:cubicBezTo>
                      <a:pt x="314" y="1491"/>
                      <a:pt x="1" y="2764"/>
                      <a:pt x="84" y="4036"/>
                    </a:cubicBezTo>
                    <a:cubicBezTo>
                      <a:pt x="126" y="4683"/>
                      <a:pt x="209" y="5329"/>
                      <a:pt x="355" y="5955"/>
                    </a:cubicBezTo>
                    <a:cubicBezTo>
                      <a:pt x="439" y="6414"/>
                      <a:pt x="460" y="6956"/>
                      <a:pt x="689" y="7394"/>
                    </a:cubicBezTo>
                    <a:cubicBezTo>
                      <a:pt x="877" y="7206"/>
                      <a:pt x="1064" y="6977"/>
                      <a:pt x="1231" y="6768"/>
                    </a:cubicBezTo>
                    <a:cubicBezTo>
                      <a:pt x="1878" y="5976"/>
                      <a:pt x="2295" y="4808"/>
                      <a:pt x="2566" y="3890"/>
                    </a:cubicBezTo>
                    <a:cubicBezTo>
                      <a:pt x="2900" y="2910"/>
                      <a:pt x="2921" y="1846"/>
                      <a:pt x="2608" y="845"/>
                    </a:cubicBezTo>
                    <a:cubicBezTo>
                      <a:pt x="2462" y="462"/>
                      <a:pt x="2078" y="0"/>
                      <a:pt x="1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832" name="Google Shape;2832;p31"/>
          <p:cNvSpPr txBox="1">
            <a:spLocks noGrp="1"/>
          </p:cNvSpPr>
          <p:nvPr>
            <p:ph type="title"/>
          </p:nvPr>
        </p:nvSpPr>
        <p:spPr>
          <a:xfrm>
            <a:off x="960000" y="702167"/>
            <a:ext cx="10272000" cy="546000"/>
          </a:xfrm>
          <a:prstGeom prst="rect">
            <a:avLst/>
          </a:prstGeom>
        </p:spPr>
        <p:txBody>
          <a:bodyPr spcFirstLastPara="1" wrap="square" lIns="91380" tIns="91380" rIns="91380" bIns="9138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007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2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" name="Google Shape;2834;p32"/>
          <p:cNvSpPr/>
          <p:nvPr/>
        </p:nvSpPr>
        <p:spPr>
          <a:xfrm>
            <a:off x="-267" y="6144744"/>
            <a:ext cx="12192029" cy="758705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35" name="Google Shape;2835;p32"/>
          <p:cNvSpPr/>
          <p:nvPr/>
        </p:nvSpPr>
        <p:spPr>
          <a:xfrm flipH="1">
            <a:off x="-38283" y="6482533"/>
            <a:ext cx="12230000" cy="420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36" name="Google Shape;2836;p32"/>
          <p:cNvSpPr/>
          <p:nvPr/>
        </p:nvSpPr>
        <p:spPr>
          <a:xfrm>
            <a:off x="-230" y="2"/>
            <a:ext cx="12191972" cy="593331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r>
              <a:rPr lang="en">
                <a:solidFill>
                  <a:prstClr val="black"/>
                </a:solidFill>
              </a:rPr>
              <a:t> </a:t>
            </a:r>
            <a:endParaRPr>
              <a:solidFill>
                <a:prstClr val="black"/>
              </a:solidFill>
            </a:endParaRPr>
          </a:p>
        </p:txBody>
      </p:sp>
      <p:grpSp>
        <p:nvGrpSpPr>
          <p:cNvPr id="2837" name="Google Shape;2837;p32"/>
          <p:cNvGrpSpPr/>
          <p:nvPr/>
        </p:nvGrpSpPr>
        <p:grpSpPr>
          <a:xfrm>
            <a:off x="3915447" y="-439394"/>
            <a:ext cx="3912311" cy="944411"/>
            <a:chOff x="2375925" y="3297600"/>
            <a:chExt cx="735950" cy="177650"/>
          </a:xfrm>
        </p:grpSpPr>
        <p:sp>
          <p:nvSpPr>
            <p:cNvPr id="2838" name="Google Shape;2838;p32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9" name="Google Shape;2839;p32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0" name="Google Shape;2840;p32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1" name="Google Shape;2841;p32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2" name="Google Shape;2842;p32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3" name="Google Shape;2843;p32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844" name="Google Shape;2844;p32"/>
          <p:cNvSpPr txBox="1">
            <a:spLocks noGrp="1"/>
          </p:cNvSpPr>
          <p:nvPr>
            <p:ph type="title"/>
          </p:nvPr>
        </p:nvSpPr>
        <p:spPr>
          <a:xfrm>
            <a:off x="960000" y="702167"/>
            <a:ext cx="10272000" cy="546000"/>
          </a:xfrm>
          <a:prstGeom prst="rect">
            <a:avLst/>
          </a:prstGeom>
        </p:spPr>
        <p:txBody>
          <a:bodyPr spcFirstLastPara="1" wrap="square" lIns="91380" tIns="91380" rIns="91380" bIns="9138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531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2294;p27"/>
          <p:cNvSpPr/>
          <p:nvPr/>
        </p:nvSpPr>
        <p:spPr>
          <a:xfrm>
            <a:off x="-267" y="6144744"/>
            <a:ext cx="12192029" cy="758705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95" name="Google Shape;2295;p27"/>
          <p:cNvSpPr/>
          <p:nvPr/>
        </p:nvSpPr>
        <p:spPr>
          <a:xfrm flipH="1">
            <a:off x="-38283" y="6482533"/>
            <a:ext cx="12230000" cy="420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96" name="Google Shape;2296;p27"/>
          <p:cNvSpPr/>
          <p:nvPr/>
        </p:nvSpPr>
        <p:spPr>
          <a:xfrm>
            <a:off x="-230" y="2"/>
            <a:ext cx="12191972" cy="593331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r>
              <a:rPr lang="en">
                <a:solidFill>
                  <a:prstClr val="black"/>
                </a:solidFill>
              </a:rPr>
              <a:t> </a:t>
            </a:r>
            <a:endParaRPr>
              <a:solidFill>
                <a:prstClr val="black"/>
              </a:solidFill>
            </a:endParaRPr>
          </a:p>
        </p:txBody>
      </p:sp>
      <p:grpSp>
        <p:nvGrpSpPr>
          <p:cNvPr id="2297" name="Google Shape;2297;p27"/>
          <p:cNvGrpSpPr/>
          <p:nvPr/>
        </p:nvGrpSpPr>
        <p:grpSpPr>
          <a:xfrm>
            <a:off x="3915447" y="-439394"/>
            <a:ext cx="3912311" cy="944411"/>
            <a:chOff x="2375925" y="3297600"/>
            <a:chExt cx="735950" cy="177650"/>
          </a:xfrm>
        </p:grpSpPr>
        <p:sp>
          <p:nvSpPr>
            <p:cNvPr id="2298" name="Google Shape;2298;p27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9" name="Google Shape;2299;p27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0" name="Google Shape;2300;p27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1" name="Google Shape;2301;p27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2" name="Google Shape;2302;p27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3" name="Google Shape;2303;p27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04" name="Google Shape;2304;p27"/>
          <p:cNvSpPr/>
          <p:nvPr/>
        </p:nvSpPr>
        <p:spPr>
          <a:xfrm>
            <a:off x="15960326" y="5380573"/>
            <a:ext cx="82861" cy="658528"/>
          </a:xfrm>
          <a:custGeom>
            <a:avLst/>
            <a:gdLst/>
            <a:ahLst/>
            <a:cxnLst/>
            <a:rect l="l" t="t" r="r" b="b"/>
            <a:pathLst>
              <a:path w="661" h="5601" extrusionOk="0">
                <a:moveTo>
                  <a:pt x="0" y="1"/>
                </a:moveTo>
                <a:lnTo>
                  <a:pt x="436" y="5600"/>
                </a:lnTo>
                <a:lnTo>
                  <a:pt x="660" y="5600"/>
                </a:lnTo>
                <a:lnTo>
                  <a:pt x="0" y="1"/>
                </a:lnTo>
                <a:close/>
              </a:path>
            </a:pathLst>
          </a:custGeom>
          <a:solidFill>
            <a:srgbClr val="F3D8C3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05" name="Google Shape;2305;p27"/>
          <p:cNvSpPr/>
          <p:nvPr/>
        </p:nvSpPr>
        <p:spPr>
          <a:xfrm>
            <a:off x="15106023" y="3754887"/>
            <a:ext cx="251716" cy="2049656"/>
          </a:xfrm>
          <a:custGeom>
            <a:avLst/>
            <a:gdLst/>
            <a:ahLst/>
            <a:cxnLst/>
            <a:rect l="l" t="t" r="r" b="b"/>
            <a:pathLst>
              <a:path w="2008" h="17433" extrusionOk="0">
                <a:moveTo>
                  <a:pt x="0" y="0"/>
                </a:moveTo>
                <a:lnTo>
                  <a:pt x="1387" y="17433"/>
                </a:lnTo>
                <a:lnTo>
                  <a:pt x="2008" y="17433"/>
                </a:lnTo>
                <a:lnTo>
                  <a:pt x="200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06" name="Google Shape;2306;p27"/>
          <p:cNvSpPr/>
          <p:nvPr/>
        </p:nvSpPr>
        <p:spPr>
          <a:xfrm>
            <a:off x="15826211" y="3796746"/>
            <a:ext cx="266633" cy="2242359"/>
          </a:xfrm>
          <a:custGeom>
            <a:avLst/>
            <a:gdLst/>
            <a:ahLst/>
            <a:cxnLst/>
            <a:rect l="l" t="t" r="r" b="b"/>
            <a:pathLst>
              <a:path w="2127" h="19072" extrusionOk="0">
                <a:moveTo>
                  <a:pt x="0" y="1"/>
                </a:moveTo>
                <a:lnTo>
                  <a:pt x="1506" y="19071"/>
                </a:lnTo>
                <a:lnTo>
                  <a:pt x="2127" y="19071"/>
                </a:lnTo>
                <a:lnTo>
                  <a:pt x="212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307" name="Google Shape;2307;p27"/>
          <p:cNvGrpSpPr/>
          <p:nvPr/>
        </p:nvGrpSpPr>
        <p:grpSpPr>
          <a:xfrm>
            <a:off x="11458270" y="3035875"/>
            <a:ext cx="4785491" cy="3404740"/>
            <a:chOff x="8600374" y="2054956"/>
            <a:chExt cx="3589118" cy="2553555"/>
          </a:xfrm>
        </p:grpSpPr>
        <p:sp>
          <p:nvSpPr>
            <p:cNvPr id="2308" name="Google Shape;2308;p27"/>
            <p:cNvSpPr/>
            <p:nvPr/>
          </p:nvSpPr>
          <p:spPr>
            <a:xfrm>
              <a:off x="9146709" y="2750912"/>
              <a:ext cx="308001" cy="11728"/>
            </a:xfrm>
            <a:custGeom>
              <a:avLst/>
              <a:gdLst/>
              <a:ahLst/>
              <a:cxnLst/>
              <a:rect l="l" t="t" r="r" b="b"/>
              <a:pathLst>
                <a:path w="3276" h="133" extrusionOk="0">
                  <a:moveTo>
                    <a:pt x="132" y="1"/>
                  </a:moveTo>
                  <a:lnTo>
                    <a:pt x="0" y="133"/>
                  </a:lnTo>
                  <a:lnTo>
                    <a:pt x="3276" y="133"/>
                  </a:lnTo>
                  <a:lnTo>
                    <a:pt x="3144" y="1"/>
                  </a:lnTo>
                  <a:close/>
                </a:path>
              </a:pathLst>
            </a:custGeom>
            <a:solidFill>
              <a:srgbClr val="1A2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309" name="Google Shape;2309;p27"/>
            <p:cNvGrpSpPr/>
            <p:nvPr/>
          </p:nvGrpSpPr>
          <p:grpSpPr>
            <a:xfrm>
              <a:off x="8664966" y="2054956"/>
              <a:ext cx="697711" cy="684965"/>
              <a:chOff x="9012641" y="2066194"/>
              <a:chExt cx="697711" cy="684965"/>
            </a:xfrm>
          </p:grpSpPr>
          <p:grpSp>
            <p:nvGrpSpPr>
              <p:cNvPr id="2310" name="Google Shape;2310;p27"/>
              <p:cNvGrpSpPr/>
              <p:nvPr/>
            </p:nvGrpSpPr>
            <p:grpSpPr>
              <a:xfrm flipH="1">
                <a:off x="9380483" y="2392372"/>
                <a:ext cx="329869" cy="358787"/>
                <a:chOff x="7482936" y="3436295"/>
                <a:chExt cx="450871" cy="522861"/>
              </a:xfrm>
            </p:grpSpPr>
            <p:sp>
              <p:nvSpPr>
                <p:cNvPr id="2311" name="Google Shape;2311;p27"/>
                <p:cNvSpPr/>
                <p:nvPr/>
              </p:nvSpPr>
              <p:spPr>
                <a:xfrm>
                  <a:off x="7482936" y="3607177"/>
                  <a:ext cx="450871" cy="35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0" h="2826" extrusionOk="0">
                      <a:moveTo>
                        <a:pt x="2354" y="0"/>
                      </a:moveTo>
                      <a:cubicBezTo>
                        <a:pt x="2124" y="0"/>
                        <a:pt x="1897" y="66"/>
                        <a:pt x="1691" y="187"/>
                      </a:cubicBezTo>
                      <a:cubicBezTo>
                        <a:pt x="1691" y="187"/>
                        <a:pt x="1383" y="38"/>
                        <a:pt x="1031" y="38"/>
                      </a:cubicBezTo>
                      <a:cubicBezTo>
                        <a:pt x="719" y="38"/>
                        <a:pt x="371" y="155"/>
                        <a:pt x="172" y="596"/>
                      </a:cubicBezTo>
                      <a:cubicBezTo>
                        <a:pt x="1" y="966"/>
                        <a:pt x="14" y="1402"/>
                        <a:pt x="185" y="1771"/>
                      </a:cubicBezTo>
                      <a:cubicBezTo>
                        <a:pt x="344" y="2115"/>
                        <a:pt x="568" y="2419"/>
                        <a:pt x="833" y="2683"/>
                      </a:cubicBezTo>
                      <a:cubicBezTo>
                        <a:pt x="833" y="2683"/>
                        <a:pt x="1189" y="2825"/>
                        <a:pt x="1626" y="2825"/>
                      </a:cubicBezTo>
                      <a:cubicBezTo>
                        <a:pt x="1917" y="2825"/>
                        <a:pt x="2243" y="2762"/>
                        <a:pt x="2523" y="2551"/>
                      </a:cubicBezTo>
                      <a:cubicBezTo>
                        <a:pt x="3619" y="1719"/>
                        <a:pt x="3553" y="913"/>
                        <a:pt x="3131" y="372"/>
                      </a:cubicBezTo>
                      <a:cubicBezTo>
                        <a:pt x="2959" y="147"/>
                        <a:pt x="2708" y="2"/>
                        <a:pt x="2417" y="2"/>
                      </a:cubicBezTo>
                      <a:cubicBezTo>
                        <a:pt x="2396" y="1"/>
                        <a:pt x="2375" y="0"/>
                        <a:pt x="235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2" name="Google Shape;2312;p27"/>
                <p:cNvSpPr/>
                <p:nvPr/>
              </p:nvSpPr>
              <p:spPr>
                <a:xfrm>
                  <a:off x="7505978" y="3607302"/>
                  <a:ext cx="427829" cy="351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2825" extrusionOk="0">
                      <a:moveTo>
                        <a:pt x="2232" y="1"/>
                      </a:moveTo>
                      <a:cubicBezTo>
                        <a:pt x="2206" y="14"/>
                        <a:pt x="2166" y="40"/>
                        <a:pt x="2166" y="40"/>
                      </a:cubicBezTo>
                      <a:cubicBezTo>
                        <a:pt x="2166" y="40"/>
                        <a:pt x="2774" y="1044"/>
                        <a:pt x="1942" y="1757"/>
                      </a:cubicBezTo>
                      <a:cubicBezTo>
                        <a:pt x="1678" y="1979"/>
                        <a:pt x="1373" y="2055"/>
                        <a:pt x="1078" y="2055"/>
                      </a:cubicBezTo>
                      <a:cubicBezTo>
                        <a:pt x="634" y="2055"/>
                        <a:pt x="215" y="1882"/>
                        <a:pt x="0" y="1770"/>
                      </a:cubicBezTo>
                      <a:lnTo>
                        <a:pt x="0" y="1770"/>
                      </a:lnTo>
                      <a:cubicBezTo>
                        <a:pt x="159" y="2114"/>
                        <a:pt x="383" y="2418"/>
                        <a:pt x="648" y="2682"/>
                      </a:cubicBezTo>
                      <a:cubicBezTo>
                        <a:pt x="648" y="2682"/>
                        <a:pt x="1004" y="2824"/>
                        <a:pt x="1441" y="2824"/>
                      </a:cubicBezTo>
                      <a:cubicBezTo>
                        <a:pt x="1732" y="2824"/>
                        <a:pt x="2058" y="2761"/>
                        <a:pt x="2338" y="2550"/>
                      </a:cubicBezTo>
                      <a:cubicBezTo>
                        <a:pt x="3434" y="1718"/>
                        <a:pt x="3368" y="912"/>
                        <a:pt x="2946" y="371"/>
                      </a:cubicBezTo>
                      <a:cubicBezTo>
                        <a:pt x="2774" y="146"/>
                        <a:pt x="2523" y="1"/>
                        <a:pt x="223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3" name="Google Shape;2313;p27"/>
                <p:cNvSpPr/>
                <p:nvPr/>
              </p:nvSpPr>
              <p:spPr>
                <a:xfrm>
                  <a:off x="7570121" y="3475777"/>
                  <a:ext cx="123429" cy="16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1348" extrusionOk="0">
                      <a:moveTo>
                        <a:pt x="212" y="0"/>
                      </a:moveTo>
                      <a:lnTo>
                        <a:pt x="1" y="119"/>
                      </a:lnTo>
                      <a:cubicBezTo>
                        <a:pt x="344" y="489"/>
                        <a:pt x="634" y="885"/>
                        <a:pt x="859" y="1334"/>
                      </a:cubicBezTo>
                      <a:lnTo>
                        <a:pt x="991" y="1347"/>
                      </a:lnTo>
                      <a:cubicBezTo>
                        <a:pt x="951" y="793"/>
                        <a:pt x="212" y="0"/>
                        <a:pt x="2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4" name="Google Shape;2314;p27"/>
                <p:cNvSpPr/>
                <p:nvPr/>
              </p:nvSpPr>
              <p:spPr>
                <a:xfrm>
                  <a:off x="7573359" y="3436295"/>
                  <a:ext cx="238264" cy="208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" h="1678" extrusionOk="0">
                      <a:moveTo>
                        <a:pt x="1718" y="0"/>
                      </a:moveTo>
                      <a:lnTo>
                        <a:pt x="1718" y="0"/>
                      </a:lnTo>
                      <a:cubicBezTo>
                        <a:pt x="1718" y="0"/>
                        <a:pt x="1718" y="0"/>
                        <a:pt x="1718" y="0"/>
                      </a:cubicBezTo>
                      <a:cubicBezTo>
                        <a:pt x="1" y="1017"/>
                        <a:pt x="991" y="1678"/>
                        <a:pt x="991" y="1678"/>
                      </a:cubicBezTo>
                      <a:cubicBezTo>
                        <a:pt x="1912" y="1585"/>
                        <a:pt x="1719" y="0"/>
                        <a:pt x="171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315" name="Google Shape;2315;p27"/>
              <p:cNvSpPr/>
              <p:nvPr/>
            </p:nvSpPr>
            <p:spPr>
              <a:xfrm>
                <a:off x="9284549" y="2583266"/>
                <a:ext cx="32326" cy="88099"/>
              </a:xfrm>
              <a:custGeom>
                <a:avLst/>
                <a:gdLst/>
                <a:ahLst/>
                <a:cxnLst/>
                <a:rect l="l" t="t" r="r" b="b"/>
                <a:pathLst>
                  <a:path w="344" h="423" extrusionOk="0">
                    <a:moveTo>
                      <a:pt x="0" y="0"/>
                    </a:moveTo>
                    <a:lnTo>
                      <a:pt x="0" y="423"/>
                    </a:lnTo>
                    <a:lnTo>
                      <a:pt x="344" y="423"/>
                    </a:lnTo>
                    <a:lnTo>
                      <a:pt x="34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6" name="Google Shape;2316;p27"/>
              <p:cNvSpPr/>
              <p:nvPr/>
            </p:nvSpPr>
            <p:spPr>
              <a:xfrm>
                <a:off x="9159124" y="2671375"/>
                <a:ext cx="283181" cy="73731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1678" extrusionOk="0">
                    <a:moveTo>
                      <a:pt x="1202" y="1"/>
                    </a:moveTo>
                    <a:lnTo>
                      <a:pt x="1202" y="1268"/>
                    </a:lnTo>
                    <a:lnTo>
                      <a:pt x="53" y="1625"/>
                    </a:lnTo>
                    <a:lnTo>
                      <a:pt x="0" y="1678"/>
                    </a:lnTo>
                    <a:lnTo>
                      <a:pt x="3012" y="1678"/>
                    </a:lnTo>
                    <a:lnTo>
                      <a:pt x="2959" y="1625"/>
                    </a:lnTo>
                    <a:lnTo>
                      <a:pt x="1810" y="1268"/>
                    </a:lnTo>
                    <a:lnTo>
                      <a:pt x="18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7" name="Google Shape;2317;p27"/>
              <p:cNvSpPr/>
              <p:nvPr/>
            </p:nvSpPr>
            <p:spPr>
              <a:xfrm>
                <a:off x="9177735" y="2066194"/>
                <a:ext cx="434643" cy="522996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5931" extrusionOk="0">
                    <a:moveTo>
                      <a:pt x="2576" y="159"/>
                    </a:moveTo>
                    <a:cubicBezTo>
                      <a:pt x="3830" y="766"/>
                      <a:pt x="4504" y="2153"/>
                      <a:pt x="4187" y="3500"/>
                    </a:cubicBezTo>
                    <a:cubicBezTo>
                      <a:pt x="3885" y="4851"/>
                      <a:pt x="2698" y="5811"/>
                      <a:pt x="1310" y="5811"/>
                    </a:cubicBezTo>
                    <a:cubicBezTo>
                      <a:pt x="1301" y="5811"/>
                      <a:pt x="1291" y="5811"/>
                      <a:pt x="1282" y="5811"/>
                    </a:cubicBezTo>
                    <a:cubicBezTo>
                      <a:pt x="899" y="5811"/>
                      <a:pt x="516" y="5745"/>
                      <a:pt x="159" y="5587"/>
                    </a:cubicBezTo>
                    <a:lnTo>
                      <a:pt x="2576" y="159"/>
                    </a:lnTo>
                    <a:close/>
                    <a:moveTo>
                      <a:pt x="2523" y="0"/>
                    </a:moveTo>
                    <a:lnTo>
                      <a:pt x="1" y="5653"/>
                    </a:lnTo>
                    <a:lnTo>
                      <a:pt x="53" y="5679"/>
                    </a:lnTo>
                    <a:cubicBezTo>
                      <a:pt x="450" y="5851"/>
                      <a:pt x="859" y="5930"/>
                      <a:pt x="1282" y="5930"/>
                    </a:cubicBezTo>
                    <a:cubicBezTo>
                      <a:pt x="2747" y="5930"/>
                      <a:pt x="4002" y="4926"/>
                      <a:pt x="4306" y="3500"/>
                    </a:cubicBezTo>
                    <a:cubicBezTo>
                      <a:pt x="4623" y="2074"/>
                      <a:pt x="3896" y="634"/>
                      <a:pt x="2576" y="27"/>
                    </a:cubicBezTo>
                    <a:lnTo>
                      <a:pt x="25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8" name="Google Shape;2318;p27"/>
              <p:cNvSpPr/>
              <p:nvPr/>
            </p:nvSpPr>
            <p:spPr>
              <a:xfrm>
                <a:off x="9012641" y="2081008"/>
                <a:ext cx="572473" cy="470705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5338" extrusionOk="0">
                    <a:moveTo>
                      <a:pt x="3046" y="0"/>
                    </a:moveTo>
                    <a:cubicBezTo>
                      <a:pt x="2560" y="0"/>
                      <a:pt x="2068" y="134"/>
                      <a:pt x="1624" y="414"/>
                    </a:cubicBezTo>
                    <a:cubicBezTo>
                      <a:pt x="383" y="1193"/>
                      <a:pt x="0" y="2830"/>
                      <a:pt x="779" y="4085"/>
                    </a:cubicBezTo>
                    <a:cubicBezTo>
                      <a:pt x="1283" y="4896"/>
                      <a:pt x="2151" y="5337"/>
                      <a:pt x="3041" y="5337"/>
                    </a:cubicBezTo>
                    <a:cubicBezTo>
                      <a:pt x="3528" y="5337"/>
                      <a:pt x="4020" y="5206"/>
                      <a:pt x="4464" y="4930"/>
                    </a:cubicBezTo>
                    <a:cubicBezTo>
                      <a:pt x="5705" y="4151"/>
                      <a:pt x="6088" y="2500"/>
                      <a:pt x="5309" y="1259"/>
                    </a:cubicBezTo>
                    <a:cubicBezTo>
                      <a:pt x="4805" y="447"/>
                      <a:pt x="3936" y="0"/>
                      <a:pt x="30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9" name="Google Shape;2319;p27"/>
              <p:cNvSpPr/>
              <p:nvPr/>
            </p:nvSpPr>
            <p:spPr>
              <a:xfrm>
                <a:off x="9145487" y="2082507"/>
                <a:ext cx="238428" cy="402983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4570" extrusionOk="0">
                    <a:moveTo>
                      <a:pt x="1426" y="0"/>
                    </a:moveTo>
                    <a:cubicBezTo>
                      <a:pt x="1017" y="27"/>
                      <a:pt x="634" y="159"/>
                      <a:pt x="291" y="357"/>
                    </a:cubicBezTo>
                    <a:lnTo>
                      <a:pt x="132" y="621"/>
                    </a:lnTo>
                    <a:lnTo>
                      <a:pt x="0" y="832"/>
                    </a:lnTo>
                    <a:lnTo>
                      <a:pt x="53" y="832"/>
                    </a:lnTo>
                    <a:lnTo>
                      <a:pt x="145" y="740"/>
                    </a:lnTo>
                    <a:lnTo>
                      <a:pt x="291" y="529"/>
                    </a:lnTo>
                    <a:lnTo>
                      <a:pt x="145" y="832"/>
                    </a:lnTo>
                    <a:lnTo>
                      <a:pt x="27" y="964"/>
                    </a:lnTo>
                    <a:lnTo>
                      <a:pt x="145" y="1123"/>
                    </a:lnTo>
                    <a:lnTo>
                      <a:pt x="423" y="1413"/>
                    </a:lnTo>
                    <a:lnTo>
                      <a:pt x="489" y="1625"/>
                    </a:lnTo>
                    <a:lnTo>
                      <a:pt x="740" y="1823"/>
                    </a:lnTo>
                    <a:lnTo>
                      <a:pt x="647" y="1968"/>
                    </a:lnTo>
                    <a:lnTo>
                      <a:pt x="423" y="2100"/>
                    </a:lnTo>
                    <a:lnTo>
                      <a:pt x="264" y="2377"/>
                    </a:lnTo>
                    <a:cubicBezTo>
                      <a:pt x="264" y="2377"/>
                      <a:pt x="594" y="2932"/>
                      <a:pt x="594" y="2959"/>
                    </a:cubicBezTo>
                    <a:cubicBezTo>
                      <a:pt x="594" y="2985"/>
                      <a:pt x="528" y="3289"/>
                      <a:pt x="528" y="3289"/>
                    </a:cubicBezTo>
                    <a:lnTo>
                      <a:pt x="304" y="3817"/>
                    </a:lnTo>
                    <a:lnTo>
                      <a:pt x="225" y="4292"/>
                    </a:lnTo>
                    <a:lnTo>
                      <a:pt x="330" y="4570"/>
                    </a:lnTo>
                    <a:lnTo>
                      <a:pt x="423" y="4517"/>
                    </a:lnTo>
                    <a:lnTo>
                      <a:pt x="489" y="4306"/>
                    </a:lnTo>
                    <a:lnTo>
                      <a:pt x="687" y="4094"/>
                    </a:lnTo>
                    <a:lnTo>
                      <a:pt x="1308" y="3936"/>
                    </a:lnTo>
                    <a:lnTo>
                      <a:pt x="1519" y="3685"/>
                    </a:lnTo>
                    <a:lnTo>
                      <a:pt x="1743" y="3685"/>
                    </a:lnTo>
                    <a:lnTo>
                      <a:pt x="2113" y="3487"/>
                    </a:lnTo>
                    <a:lnTo>
                      <a:pt x="2179" y="3342"/>
                    </a:lnTo>
                    <a:lnTo>
                      <a:pt x="2443" y="3223"/>
                    </a:lnTo>
                    <a:lnTo>
                      <a:pt x="2536" y="3104"/>
                    </a:lnTo>
                    <a:lnTo>
                      <a:pt x="2113" y="2853"/>
                    </a:lnTo>
                    <a:lnTo>
                      <a:pt x="2087" y="2708"/>
                    </a:lnTo>
                    <a:lnTo>
                      <a:pt x="1875" y="2668"/>
                    </a:lnTo>
                    <a:lnTo>
                      <a:pt x="1875" y="2404"/>
                    </a:lnTo>
                    <a:lnTo>
                      <a:pt x="1638" y="2259"/>
                    </a:lnTo>
                    <a:lnTo>
                      <a:pt x="1374" y="1876"/>
                    </a:lnTo>
                    <a:lnTo>
                      <a:pt x="1057" y="1691"/>
                    </a:lnTo>
                    <a:lnTo>
                      <a:pt x="740" y="1744"/>
                    </a:lnTo>
                    <a:lnTo>
                      <a:pt x="594" y="1638"/>
                    </a:lnTo>
                    <a:lnTo>
                      <a:pt x="568" y="1479"/>
                    </a:lnTo>
                    <a:lnTo>
                      <a:pt x="634" y="1400"/>
                    </a:lnTo>
                    <a:lnTo>
                      <a:pt x="634" y="1308"/>
                    </a:lnTo>
                    <a:lnTo>
                      <a:pt x="515" y="1189"/>
                    </a:lnTo>
                    <a:lnTo>
                      <a:pt x="727" y="1083"/>
                    </a:lnTo>
                    <a:lnTo>
                      <a:pt x="594" y="1057"/>
                    </a:lnTo>
                    <a:lnTo>
                      <a:pt x="423" y="1123"/>
                    </a:lnTo>
                    <a:lnTo>
                      <a:pt x="330" y="1057"/>
                    </a:lnTo>
                    <a:lnTo>
                      <a:pt x="489" y="819"/>
                    </a:lnTo>
                    <a:lnTo>
                      <a:pt x="660" y="727"/>
                    </a:lnTo>
                    <a:lnTo>
                      <a:pt x="872" y="740"/>
                    </a:lnTo>
                    <a:lnTo>
                      <a:pt x="1017" y="793"/>
                    </a:lnTo>
                    <a:lnTo>
                      <a:pt x="1004" y="938"/>
                    </a:lnTo>
                    <a:lnTo>
                      <a:pt x="951" y="1096"/>
                    </a:lnTo>
                    <a:lnTo>
                      <a:pt x="1096" y="1096"/>
                    </a:lnTo>
                    <a:lnTo>
                      <a:pt x="1202" y="819"/>
                    </a:lnTo>
                    <a:lnTo>
                      <a:pt x="1479" y="740"/>
                    </a:lnTo>
                    <a:lnTo>
                      <a:pt x="1651" y="608"/>
                    </a:lnTo>
                    <a:lnTo>
                      <a:pt x="1809" y="647"/>
                    </a:lnTo>
                    <a:lnTo>
                      <a:pt x="1994" y="542"/>
                    </a:lnTo>
                    <a:lnTo>
                      <a:pt x="1994" y="423"/>
                    </a:lnTo>
                    <a:lnTo>
                      <a:pt x="1598" y="423"/>
                    </a:lnTo>
                    <a:lnTo>
                      <a:pt x="1321" y="25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0" name="Google Shape;2320;p27"/>
              <p:cNvSpPr/>
              <p:nvPr/>
            </p:nvSpPr>
            <p:spPr>
              <a:xfrm>
                <a:off x="9228599" y="2188500"/>
                <a:ext cx="56034" cy="3148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357" extrusionOk="0">
                    <a:moveTo>
                      <a:pt x="1" y="0"/>
                    </a:moveTo>
                    <a:lnTo>
                      <a:pt x="173" y="145"/>
                    </a:lnTo>
                    <a:lnTo>
                      <a:pt x="331" y="238"/>
                    </a:lnTo>
                    <a:lnTo>
                      <a:pt x="503" y="357"/>
                    </a:lnTo>
                    <a:lnTo>
                      <a:pt x="595" y="357"/>
                    </a:lnTo>
                    <a:lnTo>
                      <a:pt x="384" y="198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1" name="Google Shape;2321;p27"/>
              <p:cNvSpPr/>
              <p:nvPr/>
            </p:nvSpPr>
            <p:spPr>
              <a:xfrm>
                <a:off x="9291967" y="2082507"/>
                <a:ext cx="86966" cy="5599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635" extrusionOk="0">
                    <a:moveTo>
                      <a:pt x="1" y="0"/>
                    </a:moveTo>
                    <a:lnTo>
                      <a:pt x="1" y="132"/>
                    </a:lnTo>
                    <a:lnTo>
                      <a:pt x="93" y="238"/>
                    </a:lnTo>
                    <a:lnTo>
                      <a:pt x="133" y="357"/>
                    </a:lnTo>
                    <a:lnTo>
                      <a:pt x="516" y="397"/>
                    </a:lnTo>
                    <a:lnTo>
                      <a:pt x="753" y="476"/>
                    </a:lnTo>
                    <a:lnTo>
                      <a:pt x="872" y="634"/>
                    </a:lnTo>
                    <a:lnTo>
                      <a:pt x="925" y="595"/>
                    </a:lnTo>
                    <a:lnTo>
                      <a:pt x="925" y="357"/>
                    </a:lnTo>
                    <a:lnTo>
                      <a:pt x="793" y="264"/>
                    </a:lnTo>
                    <a:lnTo>
                      <a:pt x="727" y="159"/>
                    </a:lnTo>
                    <a:lnTo>
                      <a:pt x="634" y="159"/>
                    </a:lnTo>
                    <a:lnTo>
                      <a:pt x="463" y="278"/>
                    </a:lnTo>
                    <a:lnTo>
                      <a:pt x="317" y="278"/>
                    </a:lnTo>
                    <a:lnTo>
                      <a:pt x="357" y="198"/>
                    </a:lnTo>
                    <a:lnTo>
                      <a:pt x="291" y="80"/>
                    </a:lnTo>
                    <a:lnTo>
                      <a:pt x="502" y="80"/>
                    </a:lnTo>
                    <a:lnTo>
                      <a:pt x="555" y="40"/>
                    </a:lnTo>
                    <a:cubicBezTo>
                      <a:pt x="397" y="14"/>
                      <a:pt x="238" y="0"/>
                      <a:pt x="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2" name="Google Shape;2322;p27"/>
              <p:cNvSpPr/>
              <p:nvPr/>
            </p:nvSpPr>
            <p:spPr>
              <a:xfrm>
                <a:off x="9501814" y="2201286"/>
                <a:ext cx="27359" cy="4435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503" extrusionOk="0">
                    <a:moveTo>
                      <a:pt x="159" y="0"/>
                    </a:moveTo>
                    <a:lnTo>
                      <a:pt x="106" y="40"/>
                    </a:lnTo>
                    <a:lnTo>
                      <a:pt x="66" y="159"/>
                    </a:lnTo>
                    <a:lnTo>
                      <a:pt x="0" y="212"/>
                    </a:lnTo>
                    <a:lnTo>
                      <a:pt x="132" y="502"/>
                    </a:lnTo>
                    <a:lnTo>
                      <a:pt x="185" y="502"/>
                    </a:lnTo>
                    <a:lnTo>
                      <a:pt x="185" y="370"/>
                    </a:lnTo>
                    <a:lnTo>
                      <a:pt x="291" y="251"/>
                    </a:lnTo>
                    <a:cubicBezTo>
                      <a:pt x="251" y="172"/>
                      <a:pt x="212" y="80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3" name="Google Shape;2323;p27"/>
              <p:cNvSpPr/>
              <p:nvPr/>
            </p:nvSpPr>
            <p:spPr>
              <a:xfrm>
                <a:off x="9473232" y="2248991"/>
                <a:ext cx="77094" cy="230679"/>
              </a:xfrm>
              <a:custGeom>
                <a:avLst/>
                <a:gdLst/>
                <a:ahLst/>
                <a:cxnLst/>
                <a:rect l="l" t="t" r="r" b="b"/>
                <a:pathLst>
                  <a:path w="820" h="2616" extrusionOk="0">
                    <a:moveTo>
                      <a:pt x="489" y="1"/>
                    </a:moveTo>
                    <a:lnTo>
                      <a:pt x="304" y="146"/>
                    </a:lnTo>
                    <a:lnTo>
                      <a:pt x="146" y="265"/>
                    </a:lnTo>
                    <a:lnTo>
                      <a:pt x="146" y="331"/>
                    </a:lnTo>
                    <a:lnTo>
                      <a:pt x="1" y="476"/>
                    </a:lnTo>
                    <a:lnTo>
                      <a:pt x="67" y="899"/>
                    </a:lnTo>
                    <a:lnTo>
                      <a:pt x="120" y="1229"/>
                    </a:lnTo>
                    <a:lnTo>
                      <a:pt x="304" y="1335"/>
                    </a:lnTo>
                    <a:lnTo>
                      <a:pt x="529" y="1388"/>
                    </a:lnTo>
                    <a:lnTo>
                      <a:pt x="582" y="1559"/>
                    </a:lnTo>
                    <a:lnTo>
                      <a:pt x="489" y="2048"/>
                    </a:lnTo>
                    <a:lnTo>
                      <a:pt x="133" y="2391"/>
                    </a:lnTo>
                    <a:lnTo>
                      <a:pt x="80" y="2616"/>
                    </a:lnTo>
                    <a:cubicBezTo>
                      <a:pt x="555" y="2114"/>
                      <a:pt x="819" y="1454"/>
                      <a:pt x="819" y="767"/>
                    </a:cubicBezTo>
                    <a:cubicBezTo>
                      <a:pt x="819" y="529"/>
                      <a:pt x="780" y="291"/>
                      <a:pt x="727" y="67"/>
                    </a:cubicBezTo>
                    <a:lnTo>
                      <a:pt x="5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24" name="Google Shape;2324;p27"/>
            <p:cNvSpPr/>
            <p:nvPr/>
          </p:nvSpPr>
          <p:spPr>
            <a:xfrm>
              <a:off x="8698434" y="4349880"/>
              <a:ext cx="3491058" cy="258632"/>
            </a:xfrm>
            <a:custGeom>
              <a:avLst/>
              <a:gdLst/>
              <a:ahLst/>
              <a:cxnLst/>
              <a:rect l="l" t="t" r="r" b="b"/>
              <a:pathLst>
                <a:path w="37132" h="2933" extrusionOk="0">
                  <a:moveTo>
                    <a:pt x="37086" y="2096"/>
                  </a:moveTo>
                  <a:cubicBezTo>
                    <a:pt x="37109" y="2102"/>
                    <a:pt x="37123" y="2105"/>
                    <a:pt x="37128" y="2105"/>
                  </a:cubicBezTo>
                  <a:cubicBezTo>
                    <a:pt x="37131" y="2105"/>
                    <a:pt x="37130" y="2103"/>
                    <a:pt x="37124" y="2100"/>
                  </a:cubicBezTo>
                  <a:cubicBezTo>
                    <a:pt x="37121" y="2098"/>
                    <a:pt x="37108" y="2097"/>
                    <a:pt x="37086" y="2096"/>
                  </a:cubicBezTo>
                  <a:close/>
                  <a:moveTo>
                    <a:pt x="29993" y="0"/>
                  </a:moveTo>
                  <a:cubicBezTo>
                    <a:pt x="29372" y="0"/>
                    <a:pt x="1" y="529"/>
                    <a:pt x="1" y="529"/>
                  </a:cubicBezTo>
                  <a:lnTo>
                    <a:pt x="6802" y="2932"/>
                  </a:lnTo>
                  <a:cubicBezTo>
                    <a:pt x="6802" y="2932"/>
                    <a:pt x="33787" y="2092"/>
                    <a:pt x="36845" y="2092"/>
                  </a:cubicBezTo>
                  <a:cubicBezTo>
                    <a:pt x="36960" y="2092"/>
                    <a:pt x="37041" y="2093"/>
                    <a:pt x="37086" y="2096"/>
                  </a:cubicBezTo>
                  <a:lnTo>
                    <a:pt x="37086" y="2096"/>
                  </a:lnTo>
                  <a:cubicBezTo>
                    <a:pt x="36514" y="1945"/>
                    <a:pt x="30574" y="0"/>
                    <a:pt x="29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5" name="Google Shape;2325;p27"/>
            <p:cNvSpPr/>
            <p:nvPr/>
          </p:nvSpPr>
          <p:spPr>
            <a:xfrm>
              <a:off x="8677900" y="2798700"/>
              <a:ext cx="869973" cy="1368377"/>
            </a:xfrm>
            <a:custGeom>
              <a:avLst/>
              <a:gdLst/>
              <a:ahLst/>
              <a:cxnLst/>
              <a:rect l="l" t="t" r="r" b="b"/>
              <a:pathLst>
                <a:path w="9457" h="15518" extrusionOk="0">
                  <a:moveTo>
                    <a:pt x="317" y="0"/>
                  </a:moveTo>
                  <a:lnTo>
                    <a:pt x="0" y="13497"/>
                  </a:lnTo>
                  <a:lnTo>
                    <a:pt x="9284" y="15518"/>
                  </a:lnTo>
                  <a:lnTo>
                    <a:pt x="9456" y="304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6" name="Google Shape;2326;p27"/>
            <p:cNvSpPr/>
            <p:nvPr/>
          </p:nvSpPr>
          <p:spPr>
            <a:xfrm>
              <a:off x="9506796" y="2847557"/>
              <a:ext cx="2562823" cy="1285753"/>
            </a:xfrm>
            <a:custGeom>
              <a:avLst/>
              <a:gdLst/>
              <a:ahLst/>
              <a:cxnLst/>
              <a:rect l="l" t="t" r="r" b="b"/>
              <a:pathLst>
                <a:path w="27259" h="14581" extrusionOk="0">
                  <a:moveTo>
                    <a:pt x="0" y="1"/>
                  </a:moveTo>
                  <a:lnTo>
                    <a:pt x="0" y="14581"/>
                  </a:lnTo>
                  <a:lnTo>
                    <a:pt x="27259" y="13432"/>
                  </a:lnTo>
                  <a:lnTo>
                    <a:pt x="27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7" name="Google Shape;2327;p27"/>
            <p:cNvSpPr/>
            <p:nvPr/>
          </p:nvSpPr>
          <p:spPr>
            <a:xfrm>
              <a:off x="9506796" y="2847557"/>
              <a:ext cx="196215" cy="1733002"/>
            </a:xfrm>
            <a:custGeom>
              <a:avLst/>
              <a:gdLst/>
              <a:ahLst/>
              <a:cxnLst/>
              <a:rect l="l" t="t" r="r" b="b"/>
              <a:pathLst>
                <a:path w="2087" h="19653" extrusionOk="0">
                  <a:moveTo>
                    <a:pt x="0" y="1"/>
                  </a:moveTo>
                  <a:lnTo>
                    <a:pt x="0" y="19652"/>
                  </a:lnTo>
                  <a:lnTo>
                    <a:pt x="621" y="19652"/>
                  </a:lnTo>
                  <a:lnTo>
                    <a:pt x="20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8" name="Google Shape;2328;p27"/>
            <p:cNvSpPr/>
            <p:nvPr/>
          </p:nvSpPr>
          <p:spPr>
            <a:xfrm>
              <a:off x="8664964" y="2761405"/>
              <a:ext cx="196215" cy="1635122"/>
            </a:xfrm>
            <a:custGeom>
              <a:avLst/>
              <a:gdLst/>
              <a:ahLst/>
              <a:cxnLst/>
              <a:rect l="l" t="t" r="r" b="b"/>
              <a:pathLst>
                <a:path w="2087" h="18543" extrusionOk="0">
                  <a:moveTo>
                    <a:pt x="0" y="1"/>
                  </a:moveTo>
                  <a:lnTo>
                    <a:pt x="0" y="18543"/>
                  </a:lnTo>
                  <a:lnTo>
                    <a:pt x="621" y="18543"/>
                  </a:lnTo>
                  <a:lnTo>
                    <a:pt x="20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9" name="Google Shape;2329;p27"/>
            <p:cNvSpPr/>
            <p:nvPr/>
          </p:nvSpPr>
          <p:spPr>
            <a:xfrm>
              <a:off x="8600374" y="2713700"/>
              <a:ext cx="906517" cy="133945"/>
            </a:xfrm>
            <a:custGeom>
              <a:avLst/>
              <a:gdLst/>
              <a:ahLst/>
              <a:cxnLst/>
              <a:rect l="l" t="t" r="r" b="b"/>
              <a:pathLst>
                <a:path w="9642" h="1519" extrusionOk="0">
                  <a:moveTo>
                    <a:pt x="0" y="0"/>
                  </a:moveTo>
                  <a:lnTo>
                    <a:pt x="0" y="898"/>
                  </a:lnTo>
                  <a:lnTo>
                    <a:pt x="9641" y="1519"/>
                  </a:lnTo>
                  <a:lnTo>
                    <a:pt x="9641" y="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0" name="Google Shape;2330;p27"/>
            <p:cNvSpPr/>
            <p:nvPr/>
          </p:nvSpPr>
          <p:spPr>
            <a:xfrm>
              <a:off x="9506796" y="2745092"/>
              <a:ext cx="2672071" cy="102553"/>
            </a:xfrm>
            <a:custGeom>
              <a:avLst/>
              <a:gdLst/>
              <a:ahLst/>
              <a:cxnLst/>
              <a:rect l="l" t="t" r="r" b="b"/>
              <a:pathLst>
                <a:path w="28421" h="1163" extrusionOk="0">
                  <a:moveTo>
                    <a:pt x="0" y="1"/>
                  </a:moveTo>
                  <a:lnTo>
                    <a:pt x="0" y="1163"/>
                  </a:lnTo>
                  <a:lnTo>
                    <a:pt x="28421" y="1163"/>
                  </a:lnTo>
                  <a:lnTo>
                    <a:pt x="284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1" name="Google Shape;2331;p27"/>
            <p:cNvSpPr/>
            <p:nvPr/>
          </p:nvSpPr>
          <p:spPr>
            <a:xfrm>
              <a:off x="9506796" y="2847557"/>
              <a:ext cx="2562823" cy="617348"/>
            </a:xfrm>
            <a:custGeom>
              <a:avLst/>
              <a:gdLst/>
              <a:ahLst/>
              <a:cxnLst/>
              <a:rect l="l" t="t" r="r" b="b"/>
              <a:pathLst>
                <a:path w="27259" h="7001" extrusionOk="0">
                  <a:moveTo>
                    <a:pt x="0" y="1"/>
                  </a:moveTo>
                  <a:lnTo>
                    <a:pt x="0" y="1401"/>
                  </a:lnTo>
                  <a:lnTo>
                    <a:pt x="27259" y="7000"/>
                  </a:lnTo>
                  <a:lnTo>
                    <a:pt x="27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2" name="Google Shape;2332;p27"/>
            <p:cNvSpPr/>
            <p:nvPr/>
          </p:nvSpPr>
          <p:spPr>
            <a:xfrm>
              <a:off x="8698434" y="3980670"/>
              <a:ext cx="59701" cy="415857"/>
            </a:xfrm>
            <a:custGeom>
              <a:avLst/>
              <a:gdLst/>
              <a:ahLst/>
              <a:cxnLst/>
              <a:rect l="l" t="t" r="r" b="b"/>
              <a:pathLst>
                <a:path w="635" h="4716" extrusionOk="0">
                  <a:moveTo>
                    <a:pt x="635" y="1"/>
                  </a:moveTo>
                  <a:lnTo>
                    <a:pt x="1" y="4716"/>
                  </a:lnTo>
                  <a:lnTo>
                    <a:pt x="265" y="4716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3" name="Google Shape;2333;p27"/>
            <p:cNvSpPr/>
            <p:nvPr/>
          </p:nvSpPr>
          <p:spPr>
            <a:xfrm>
              <a:off x="9545250" y="4231101"/>
              <a:ext cx="49735" cy="349457"/>
            </a:xfrm>
            <a:custGeom>
              <a:avLst/>
              <a:gdLst/>
              <a:ahLst/>
              <a:cxnLst/>
              <a:rect l="l" t="t" r="r" b="b"/>
              <a:pathLst>
                <a:path w="529" h="3963" extrusionOk="0">
                  <a:moveTo>
                    <a:pt x="529" y="0"/>
                  </a:moveTo>
                  <a:lnTo>
                    <a:pt x="1" y="3962"/>
                  </a:lnTo>
                  <a:lnTo>
                    <a:pt x="212" y="396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4" name="Google Shape;2334;p27"/>
            <p:cNvSpPr/>
            <p:nvPr/>
          </p:nvSpPr>
          <p:spPr>
            <a:xfrm>
              <a:off x="8664964" y="2796324"/>
              <a:ext cx="841927" cy="174773"/>
            </a:xfrm>
            <a:custGeom>
              <a:avLst/>
              <a:gdLst/>
              <a:ahLst/>
              <a:cxnLst/>
              <a:rect l="l" t="t" r="r" b="b"/>
              <a:pathLst>
                <a:path w="8955" h="1982" extrusionOk="0">
                  <a:moveTo>
                    <a:pt x="0" y="1"/>
                  </a:moveTo>
                  <a:lnTo>
                    <a:pt x="0" y="331"/>
                  </a:lnTo>
                  <a:lnTo>
                    <a:pt x="8954" y="1982"/>
                  </a:lnTo>
                  <a:lnTo>
                    <a:pt x="8954" y="5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335" name="Google Shape;2335;p27"/>
          <p:cNvGrpSpPr/>
          <p:nvPr/>
        </p:nvGrpSpPr>
        <p:grpSpPr>
          <a:xfrm>
            <a:off x="-875404" y="3992199"/>
            <a:ext cx="1511255" cy="2457275"/>
            <a:chOff x="-668855" y="2961316"/>
            <a:chExt cx="1133441" cy="1842956"/>
          </a:xfrm>
        </p:grpSpPr>
        <p:sp>
          <p:nvSpPr>
            <p:cNvPr id="2336" name="Google Shape;2336;p27"/>
            <p:cNvSpPr/>
            <p:nvPr/>
          </p:nvSpPr>
          <p:spPr>
            <a:xfrm>
              <a:off x="-481719" y="4765328"/>
              <a:ext cx="874287" cy="38944"/>
            </a:xfrm>
            <a:custGeom>
              <a:avLst/>
              <a:gdLst/>
              <a:ahLst/>
              <a:cxnLst/>
              <a:rect l="l" t="t" r="r" b="b"/>
              <a:pathLst>
                <a:path w="20407" h="909" extrusionOk="0">
                  <a:moveTo>
                    <a:pt x="13334" y="0"/>
                  </a:moveTo>
                  <a:lnTo>
                    <a:pt x="0" y="618"/>
                  </a:lnTo>
                  <a:lnTo>
                    <a:pt x="2280" y="908"/>
                  </a:lnTo>
                  <a:lnTo>
                    <a:pt x="20407" y="580"/>
                  </a:lnTo>
                  <a:lnTo>
                    <a:pt x="133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337" name="Google Shape;2337;p27"/>
            <p:cNvGrpSpPr/>
            <p:nvPr/>
          </p:nvGrpSpPr>
          <p:grpSpPr>
            <a:xfrm>
              <a:off x="-668855" y="2961316"/>
              <a:ext cx="1133441" cy="1830531"/>
              <a:chOff x="-668855" y="2961316"/>
              <a:chExt cx="1133441" cy="1830531"/>
            </a:xfrm>
          </p:grpSpPr>
          <p:sp>
            <p:nvSpPr>
              <p:cNvPr id="2338" name="Google Shape;2338;p27"/>
              <p:cNvSpPr/>
              <p:nvPr/>
            </p:nvSpPr>
            <p:spPr>
              <a:xfrm>
                <a:off x="-548811" y="3395139"/>
                <a:ext cx="107706" cy="494274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11537" extrusionOk="0">
                    <a:moveTo>
                      <a:pt x="1" y="0"/>
                    </a:moveTo>
                    <a:lnTo>
                      <a:pt x="967" y="11537"/>
                    </a:lnTo>
                    <a:lnTo>
                      <a:pt x="2069" y="11537"/>
                    </a:lnTo>
                    <a:lnTo>
                      <a:pt x="25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9" name="Google Shape;2339;p27"/>
              <p:cNvSpPr/>
              <p:nvPr/>
            </p:nvSpPr>
            <p:spPr>
              <a:xfrm>
                <a:off x="-538014" y="3531721"/>
                <a:ext cx="91940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064" extrusionOk="0">
                    <a:moveTo>
                      <a:pt x="0" y="1"/>
                    </a:moveTo>
                    <a:lnTo>
                      <a:pt x="77" y="1064"/>
                    </a:lnTo>
                    <a:lnTo>
                      <a:pt x="2126" y="542"/>
                    </a:lnTo>
                    <a:lnTo>
                      <a:pt x="21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340" name="Google Shape;2340;p27"/>
              <p:cNvGrpSpPr/>
              <p:nvPr/>
            </p:nvGrpSpPr>
            <p:grpSpPr>
              <a:xfrm>
                <a:off x="-668855" y="2961316"/>
                <a:ext cx="1133441" cy="1830531"/>
                <a:chOff x="4722745" y="2927241"/>
                <a:chExt cx="1133441" cy="1830531"/>
              </a:xfrm>
            </p:grpSpPr>
            <p:sp>
              <p:nvSpPr>
                <p:cNvPr id="2341" name="Google Shape;2341;p27"/>
                <p:cNvSpPr/>
                <p:nvPr/>
              </p:nvSpPr>
              <p:spPr>
                <a:xfrm>
                  <a:off x="4841975" y="3361878"/>
                  <a:ext cx="53853" cy="49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1538" extrusionOk="0">
                      <a:moveTo>
                        <a:pt x="1" y="1"/>
                      </a:moveTo>
                      <a:lnTo>
                        <a:pt x="967" y="11537"/>
                      </a:lnTo>
                      <a:lnTo>
                        <a:pt x="1257" y="11537"/>
                      </a:lnTo>
                      <a:lnTo>
                        <a:pt x="75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42" name="Google Shape;2342;p27"/>
                <p:cNvSpPr/>
                <p:nvPr/>
              </p:nvSpPr>
              <p:spPr>
                <a:xfrm>
                  <a:off x="5523343" y="3361064"/>
                  <a:ext cx="107663" cy="494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3" h="11537" extrusionOk="0">
                      <a:moveTo>
                        <a:pt x="1" y="0"/>
                      </a:moveTo>
                      <a:lnTo>
                        <a:pt x="967" y="11537"/>
                      </a:lnTo>
                      <a:lnTo>
                        <a:pt x="2068" y="11537"/>
                      </a:lnTo>
                      <a:lnTo>
                        <a:pt x="251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43" name="Google Shape;2343;p27"/>
                <p:cNvSpPr/>
                <p:nvPr/>
              </p:nvSpPr>
              <p:spPr>
                <a:xfrm>
                  <a:off x="5522529" y="3361878"/>
                  <a:ext cx="53853" cy="49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1538" extrusionOk="0">
                      <a:moveTo>
                        <a:pt x="0" y="1"/>
                      </a:moveTo>
                      <a:lnTo>
                        <a:pt x="966" y="11537"/>
                      </a:lnTo>
                      <a:lnTo>
                        <a:pt x="1256" y="11537"/>
                      </a:lnTo>
                      <a:lnTo>
                        <a:pt x="75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44" name="Google Shape;2344;p27"/>
                <p:cNvSpPr/>
                <p:nvPr/>
              </p:nvSpPr>
              <p:spPr>
                <a:xfrm>
                  <a:off x="5534096" y="3497646"/>
                  <a:ext cx="91940" cy="4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" h="1064" extrusionOk="0">
                      <a:moveTo>
                        <a:pt x="1" y="1"/>
                      </a:moveTo>
                      <a:lnTo>
                        <a:pt x="78" y="1064"/>
                      </a:lnTo>
                      <a:lnTo>
                        <a:pt x="2126" y="542"/>
                      </a:lnTo>
                      <a:lnTo>
                        <a:pt x="214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45" name="Google Shape;2345;p27"/>
                <p:cNvSpPr/>
                <p:nvPr/>
              </p:nvSpPr>
              <p:spPr>
                <a:xfrm>
                  <a:off x="5441385" y="3919045"/>
                  <a:ext cx="108477" cy="837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2" h="19538" extrusionOk="0">
                      <a:moveTo>
                        <a:pt x="0" y="1"/>
                      </a:moveTo>
                      <a:lnTo>
                        <a:pt x="967" y="19538"/>
                      </a:lnTo>
                      <a:lnTo>
                        <a:pt x="2087" y="19538"/>
                      </a:lnTo>
                      <a:lnTo>
                        <a:pt x="253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46" name="Google Shape;2346;p27"/>
                <p:cNvSpPr/>
                <p:nvPr/>
              </p:nvSpPr>
              <p:spPr>
                <a:xfrm>
                  <a:off x="5441385" y="3919902"/>
                  <a:ext cx="53039" cy="837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9557" extrusionOk="0">
                      <a:moveTo>
                        <a:pt x="0" y="0"/>
                      </a:moveTo>
                      <a:lnTo>
                        <a:pt x="947" y="19556"/>
                      </a:lnTo>
                      <a:lnTo>
                        <a:pt x="1237" y="19556"/>
                      </a:lnTo>
                      <a:lnTo>
                        <a:pt x="75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47" name="Google Shape;2347;p27"/>
                <p:cNvSpPr/>
                <p:nvPr/>
              </p:nvSpPr>
              <p:spPr>
                <a:xfrm>
                  <a:off x="4869309" y="3919045"/>
                  <a:ext cx="107663" cy="837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3" h="19538" extrusionOk="0">
                      <a:moveTo>
                        <a:pt x="0" y="1"/>
                      </a:moveTo>
                      <a:lnTo>
                        <a:pt x="966" y="19538"/>
                      </a:lnTo>
                      <a:lnTo>
                        <a:pt x="2068" y="19538"/>
                      </a:lnTo>
                      <a:lnTo>
                        <a:pt x="251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48" name="Google Shape;2348;p27"/>
                <p:cNvSpPr/>
                <p:nvPr/>
              </p:nvSpPr>
              <p:spPr>
                <a:xfrm>
                  <a:off x="4868452" y="3919902"/>
                  <a:ext cx="53853" cy="837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9557" extrusionOk="0">
                      <a:moveTo>
                        <a:pt x="1" y="0"/>
                      </a:moveTo>
                      <a:lnTo>
                        <a:pt x="967" y="19556"/>
                      </a:lnTo>
                      <a:lnTo>
                        <a:pt x="1257" y="19556"/>
                      </a:lnTo>
                      <a:lnTo>
                        <a:pt x="77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49" name="Google Shape;2349;p27"/>
                <p:cNvSpPr/>
                <p:nvPr/>
              </p:nvSpPr>
              <p:spPr>
                <a:xfrm>
                  <a:off x="5036523" y="3919045"/>
                  <a:ext cx="107663" cy="837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3" h="19538" extrusionOk="0">
                      <a:moveTo>
                        <a:pt x="1" y="1"/>
                      </a:moveTo>
                      <a:lnTo>
                        <a:pt x="967" y="19538"/>
                      </a:lnTo>
                      <a:lnTo>
                        <a:pt x="2068" y="19538"/>
                      </a:lnTo>
                      <a:lnTo>
                        <a:pt x="251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0" name="Google Shape;2350;p27"/>
                <p:cNvSpPr/>
                <p:nvPr/>
              </p:nvSpPr>
              <p:spPr>
                <a:xfrm>
                  <a:off x="5035709" y="3919902"/>
                  <a:ext cx="53853" cy="837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9557" extrusionOk="0">
                      <a:moveTo>
                        <a:pt x="0" y="0"/>
                      </a:moveTo>
                      <a:lnTo>
                        <a:pt x="967" y="19556"/>
                      </a:lnTo>
                      <a:lnTo>
                        <a:pt x="1257" y="19556"/>
                      </a:lnTo>
                      <a:lnTo>
                        <a:pt x="75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1" name="Google Shape;2351;p27"/>
                <p:cNvSpPr/>
                <p:nvPr/>
              </p:nvSpPr>
              <p:spPr>
                <a:xfrm>
                  <a:off x="5695527" y="3919045"/>
                  <a:ext cx="107706" cy="837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" h="19538" extrusionOk="0">
                      <a:moveTo>
                        <a:pt x="1" y="1"/>
                      </a:moveTo>
                      <a:lnTo>
                        <a:pt x="948" y="19538"/>
                      </a:lnTo>
                      <a:lnTo>
                        <a:pt x="2069" y="19538"/>
                      </a:lnTo>
                      <a:lnTo>
                        <a:pt x="251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2" name="Google Shape;2352;p27"/>
                <p:cNvSpPr/>
                <p:nvPr/>
              </p:nvSpPr>
              <p:spPr>
                <a:xfrm>
                  <a:off x="5694713" y="3919902"/>
                  <a:ext cx="53853" cy="837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9557" extrusionOk="0">
                      <a:moveTo>
                        <a:pt x="1" y="0"/>
                      </a:moveTo>
                      <a:lnTo>
                        <a:pt x="948" y="19556"/>
                      </a:lnTo>
                      <a:lnTo>
                        <a:pt x="1257" y="19556"/>
                      </a:lnTo>
                      <a:lnTo>
                        <a:pt x="75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3" name="Google Shape;2353;p27"/>
                <p:cNvSpPr/>
                <p:nvPr/>
              </p:nvSpPr>
              <p:spPr>
                <a:xfrm>
                  <a:off x="4722745" y="2927241"/>
                  <a:ext cx="1025821" cy="570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44" h="13315" extrusionOk="0">
                      <a:moveTo>
                        <a:pt x="1180" y="0"/>
                      </a:moveTo>
                      <a:cubicBezTo>
                        <a:pt x="523" y="0"/>
                        <a:pt x="1" y="541"/>
                        <a:pt x="1" y="1199"/>
                      </a:cubicBezTo>
                      <a:lnTo>
                        <a:pt x="1" y="12117"/>
                      </a:lnTo>
                      <a:cubicBezTo>
                        <a:pt x="1" y="12774"/>
                        <a:pt x="523" y="13315"/>
                        <a:pt x="1180" y="13315"/>
                      </a:cubicBezTo>
                      <a:lnTo>
                        <a:pt x="22765" y="13315"/>
                      </a:lnTo>
                      <a:cubicBezTo>
                        <a:pt x="23422" y="13315"/>
                        <a:pt x="23944" y="12774"/>
                        <a:pt x="23944" y="12117"/>
                      </a:cubicBezTo>
                      <a:lnTo>
                        <a:pt x="23944" y="1199"/>
                      </a:lnTo>
                      <a:cubicBezTo>
                        <a:pt x="23944" y="541"/>
                        <a:pt x="23422" y="0"/>
                        <a:pt x="2276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4" name="Google Shape;2354;p27"/>
                <p:cNvSpPr/>
                <p:nvPr/>
              </p:nvSpPr>
              <p:spPr>
                <a:xfrm>
                  <a:off x="4722745" y="2927241"/>
                  <a:ext cx="107663" cy="570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3" h="13315" extrusionOk="0">
                      <a:moveTo>
                        <a:pt x="1199" y="0"/>
                      </a:moveTo>
                      <a:cubicBezTo>
                        <a:pt x="523" y="0"/>
                        <a:pt x="1" y="541"/>
                        <a:pt x="1" y="1199"/>
                      </a:cubicBezTo>
                      <a:lnTo>
                        <a:pt x="1" y="12117"/>
                      </a:lnTo>
                      <a:cubicBezTo>
                        <a:pt x="1" y="12774"/>
                        <a:pt x="542" y="13315"/>
                        <a:pt x="1199" y="13315"/>
                      </a:cubicBezTo>
                      <a:lnTo>
                        <a:pt x="2513" y="13315"/>
                      </a:lnTo>
                      <a:cubicBezTo>
                        <a:pt x="1856" y="13315"/>
                        <a:pt x="1334" y="12774"/>
                        <a:pt x="1334" y="12117"/>
                      </a:cubicBezTo>
                      <a:lnTo>
                        <a:pt x="1334" y="1199"/>
                      </a:lnTo>
                      <a:cubicBezTo>
                        <a:pt x="1334" y="541"/>
                        <a:pt x="1856" y="0"/>
                        <a:pt x="25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5" name="Google Shape;2355;p27"/>
                <p:cNvSpPr/>
                <p:nvPr/>
              </p:nvSpPr>
              <p:spPr>
                <a:xfrm>
                  <a:off x="4776555" y="3855295"/>
                  <a:ext cx="1079631" cy="82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0" h="1934" extrusionOk="0">
                      <a:moveTo>
                        <a:pt x="1276" y="1"/>
                      </a:moveTo>
                      <a:cubicBezTo>
                        <a:pt x="581" y="1"/>
                        <a:pt x="1" y="581"/>
                        <a:pt x="1" y="1276"/>
                      </a:cubicBezTo>
                      <a:lnTo>
                        <a:pt x="1" y="1682"/>
                      </a:lnTo>
                      <a:cubicBezTo>
                        <a:pt x="1" y="1759"/>
                        <a:pt x="20" y="1856"/>
                        <a:pt x="20" y="1933"/>
                      </a:cubicBezTo>
                      <a:lnTo>
                        <a:pt x="25181" y="1933"/>
                      </a:lnTo>
                      <a:cubicBezTo>
                        <a:pt x="25200" y="1856"/>
                        <a:pt x="25200" y="1759"/>
                        <a:pt x="25200" y="1682"/>
                      </a:cubicBezTo>
                      <a:lnTo>
                        <a:pt x="25200" y="1276"/>
                      </a:lnTo>
                      <a:cubicBezTo>
                        <a:pt x="25200" y="581"/>
                        <a:pt x="24640" y="1"/>
                        <a:pt x="2392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356" name="Google Shape;2356;p27"/>
              <p:cNvSpPr/>
              <p:nvPr/>
            </p:nvSpPr>
            <p:spPr>
              <a:xfrm>
                <a:off x="-615045" y="3890184"/>
                <a:ext cx="95282" cy="125914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2939" extrusionOk="0">
                    <a:moveTo>
                      <a:pt x="2188" y="1"/>
                    </a:moveTo>
                    <a:cubicBezTo>
                      <a:pt x="2177" y="1"/>
                      <a:pt x="2165" y="1"/>
                      <a:pt x="2154" y="1"/>
                    </a:cubicBezTo>
                    <a:lnTo>
                      <a:pt x="2223" y="1"/>
                    </a:lnTo>
                    <a:cubicBezTo>
                      <a:pt x="2212" y="1"/>
                      <a:pt x="2200" y="1"/>
                      <a:pt x="2188" y="1"/>
                    </a:cubicBezTo>
                    <a:close/>
                    <a:moveTo>
                      <a:pt x="1243" y="1"/>
                    </a:moveTo>
                    <a:cubicBezTo>
                      <a:pt x="562" y="1"/>
                      <a:pt x="1" y="573"/>
                      <a:pt x="1" y="1257"/>
                    </a:cubicBezTo>
                    <a:lnTo>
                      <a:pt x="1" y="1663"/>
                    </a:lnTo>
                    <a:cubicBezTo>
                      <a:pt x="1" y="1740"/>
                      <a:pt x="20" y="1818"/>
                      <a:pt x="20" y="1895"/>
                    </a:cubicBezTo>
                    <a:cubicBezTo>
                      <a:pt x="136" y="2494"/>
                      <a:pt x="658" y="2919"/>
                      <a:pt x="1276" y="2939"/>
                    </a:cubicBezTo>
                    <a:lnTo>
                      <a:pt x="2223" y="2939"/>
                    </a:lnTo>
                    <a:cubicBezTo>
                      <a:pt x="1605" y="2939"/>
                      <a:pt x="1083" y="2494"/>
                      <a:pt x="967" y="1914"/>
                    </a:cubicBezTo>
                    <a:cubicBezTo>
                      <a:pt x="948" y="1818"/>
                      <a:pt x="948" y="1740"/>
                      <a:pt x="948" y="1663"/>
                    </a:cubicBezTo>
                    <a:lnTo>
                      <a:pt x="948" y="1257"/>
                    </a:lnTo>
                    <a:cubicBezTo>
                      <a:pt x="948" y="584"/>
                      <a:pt x="1472" y="20"/>
                      <a:pt x="2154" y="1"/>
                    </a:cubicBezTo>
                    <a:lnTo>
                      <a:pt x="1276" y="1"/>
                    </a:lnTo>
                    <a:cubicBezTo>
                      <a:pt x="1265" y="1"/>
                      <a:pt x="1254" y="1"/>
                      <a:pt x="12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57" name="Google Shape;2357;p27"/>
              <p:cNvSpPr/>
              <p:nvPr/>
            </p:nvSpPr>
            <p:spPr>
              <a:xfrm>
                <a:off x="52270" y="4016056"/>
                <a:ext cx="103507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1064" extrusionOk="0">
                    <a:moveTo>
                      <a:pt x="0" y="1"/>
                    </a:moveTo>
                    <a:lnTo>
                      <a:pt x="39" y="1063"/>
                    </a:lnTo>
                    <a:lnTo>
                      <a:pt x="2416" y="503"/>
                    </a:lnTo>
                    <a:lnTo>
                      <a:pt x="241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58" name="Google Shape;2358;p27"/>
              <p:cNvSpPr/>
              <p:nvPr/>
            </p:nvSpPr>
            <p:spPr>
              <a:xfrm>
                <a:off x="-520663" y="3994549"/>
                <a:ext cx="105221" cy="67091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1566" extrusionOk="0">
                    <a:moveTo>
                      <a:pt x="1" y="0"/>
                    </a:moveTo>
                    <a:lnTo>
                      <a:pt x="78" y="1565"/>
                    </a:lnTo>
                    <a:lnTo>
                      <a:pt x="2436" y="1005"/>
                    </a:lnTo>
                    <a:lnTo>
                      <a:pt x="2455" y="50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59" name="Google Shape;2359;p27"/>
              <p:cNvSpPr/>
              <p:nvPr/>
            </p:nvSpPr>
            <p:spPr>
              <a:xfrm>
                <a:off x="-352592" y="4016056"/>
                <a:ext cx="103550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064" extrusionOk="0">
                    <a:moveTo>
                      <a:pt x="1" y="1"/>
                    </a:moveTo>
                    <a:lnTo>
                      <a:pt x="59" y="1063"/>
                    </a:lnTo>
                    <a:lnTo>
                      <a:pt x="2416" y="503"/>
                    </a:lnTo>
                    <a:lnTo>
                      <a:pt x="241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60" name="Google Shape;2360;p27"/>
              <p:cNvSpPr/>
              <p:nvPr/>
            </p:nvSpPr>
            <p:spPr>
              <a:xfrm>
                <a:off x="304783" y="4016056"/>
                <a:ext cx="103507" cy="45584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1064" extrusionOk="0">
                    <a:moveTo>
                      <a:pt x="0" y="1"/>
                    </a:moveTo>
                    <a:lnTo>
                      <a:pt x="39" y="1063"/>
                    </a:lnTo>
                    <a:lnTo>
                      <a:pt x="2416" y="503"/>
                    </a:lnTo>
                    <a:lnTo>
                      <a:pt x="241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61" name="Google Shape;2361;p27"/>
              <p:cNvSpPr/>
              <p:nvPr/>
            </p:nvSpPr>
            <p:spPr>
              <a:xfrm>
                <a:off x="-614188" y="3971371"/>
                <a:ext cx="1077960" cy="44728"/>
              </a:xfrm>
              <a:custGeom>
                <a:avLst/>
                <a:gdLst/>
                <a:ahLst/>
                <a:cxnLst/>
                <a:rect l="l" t="t" r="r" b="b"/>
                <a:pathLst>
                  <a:path w="25161" h="1044" extrusionOk="0">
                    <a:moveTo>
                      <a:pt x="0" y="0"/>
                    </a:moveTo>
                    <a:cubicBezTo>
                      <a:pt x="116" y="599"/>
                      <a:pt x="638" y="1044"/>
                      <a:pt x="1256" y="1044"/>
                    </a:cubicBezTo>
                    <a:lnTo>
                      <a:pt x="23905" y="1044"/>
                    </a:lnTo>
                    <a:cubicBezTo>
                      <a:pt x="24523" y="1044"/>
                      <a:pt x="25045" y="599"/>
                      <a:pt x="251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362" name="Google Shape;2362;p27"/>
          <p:cNvSpPr txBox="1">
            <a:spLocks noGrp="1"/>
          </p:cNvSpPr>
          <p:nvPr>
            <p:ph type="title"/>
          </p:nvPr>
        </p:nvSpPr>
        <p:spPr>
          <a:xfrm>
            <a:off x="960000" y="702167"/>
            <a:ext cx="10272000" cy="546000"/>
          </a:xfrm>
          <a:prstGeom prst="rect">
            <a:avLst/>
          </a:prstGeom>
        </p:spPr>
        <p:txBody>
          <a:bodyPr spcFirstLastPara="1" wrap="square" lIns="91380" tIns="91380" rIns="91380" bIns="9138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7716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8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6" y="2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903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9" rIns="91395" bIns="45699"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2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6" y="420343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5" tIns="45699" rIns="91395" bIns="45699"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6970" indent="0" algn="ctr">
              <a:buNone/>
              <a:defRPr sz="2000"/>
            </a:lvl2pPr>
            <a:lvl3pPr marL="913945" indent="0" algn="ctr">
              <a:buNone/>
              <a:defRPr sz="1800"/>
            </a:lvl3pPr>
            <a:lvl4pPr marL="1370915" indent="0" algn="ctr">
              <a:buNone/>
              <a:defRPr sz="1600"/>
            </a:lvl4pPr>
            <a:lvl5pPr marL="1827887" indent="0" algn="ctr">
              <a:buNone/>
              <a:defRPr sz="1600"/>
            </a:lvl5pPr>
            <a:lvl6pPr marL="2284859" indent="0" algn="ctr">
              <a:buNone/>
              <a:defRPr sz="1600"/>
            </a:lvl6pPr>
            <a:lvl7pPr marL="2741830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7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3435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36" y="148930"/>
            <a:ext cx="6560143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9" rIns="91395" bIns="45699" rtlCol="0" anchor="ctr"/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36" y="-28502"/>
            <a:ext cx="6816263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5" tIns="45699" rIns="91395" bIns="45699" rtlCol="0" anchor="ctr"/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22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9" rIns="91395" bIns="45699" rtlCol="0" anchor="ctr"/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69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90" y="1119032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9" rIns="91395" bIns="45699"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5" y="941152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5" tIns="45699" rIns="91395" bIns="45699" rtlCol="0"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9" rIns="91395" bIns="45699"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485">
              <a:defRPr/>
            </a:lvl2pPr>
            <a:lvl3pPr marL="45697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89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485">
              <a:lnSpc>
                <a:spcPct val="110000"/>
              </a:lnSpc>
              <a:defRPr sz="2000"/>
            </a:lvl2pPr>
            <a:lvl3pPr marL="456970">
              <a:lnSpc>
                <a:spcPct val="110000"/>
              </a:lnSpc>
              <a:defRPr sz="1800"/>
            </a:lvl3pPr>
            <a:lvl4pPr marL="685459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086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30" y="148930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9" rIns="91395" bIns="45699"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20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5" tIns="45699" rIns="91395" bIns="45699"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22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9" rIns="91395" bIns="45699"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69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999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7" y="5717910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556451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62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6970" rIns="456970" bIns="2330555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69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970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46519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0" indent="0">
              <a:buNone/>
              <a:defRPr sz="2000" b="1"/>
            </a:lvl2pPr>
            <a:lvl3pPr marL="913945" indent="0">
              <a:buNone/>
              <a:defRPr sz="1800" b="1"/>
            </a:lvl3pPr>
            <a:lvl4pPr marL="1370915" indent="0">
              <a:buNone/>
              <a:defRPr sz="1600" b="1"/>
            </a:lvl4pPr>
            <a:lvl5pPr marL="1827887" indent="0">
              <a:buNone/>
              <a:defRPr sz="1600" b="1"/>
            </a:lvl5pPr>
            <a:lvl6pPr marL="2284859" indent="0">
              <a:buNone/>
              <a:defRPr sz="1600" b="1"/>
            </a:lvl6pPr>
            <a:lvl7pPr marL="2741830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0" indent="0">
              <a:buNone/>
              <a:defRPr sz="2000" b="1"/>
            </a:lvl2pPr>
            <a:lvl3pPr marL="913945" indent="0">
              <a:buNone/>
              <a:defRPr sz="1800" b="1"/>
            </a:lvl3pPr>
            <a:lvl4pPr marL="1370915" indent="0">
              <a:buNone/>
              <a:defRPr sz="1600" b="1"/>
            </a:lvl4pPr>
            <a:lvl5pPr marL="1827887" indent="0">
              <a:buNone/>
              <a:defRPr sz="1600" b="1"/>
            </a:lvl5pPr>
            <a:lvl6pPr marL="2284859" indent="0">
              <a:buNone/>
              <a:defRPr sz="1600" b="1"/>
            </a:lvl6pPr>
            <a:lvl7pPr marL="2741830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06257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0" indent="0">
              <a:buNone/>
              <a:defRPr sz="2000" b="1"/>
            </a:lvl2pPr>
            <a:lvl3pPr marL="913945" indent="0">
              <a:buNone/>
              <a:defRPr sz="1800" b="1"/>
            </a:lvl3pPr>
            <a:lvl4pPr marL="1370915" indent="0">
              <a:buNone/>
              <a:defRPr sz="1600" b="1"/>
            </a:lvl4pPr>
            <a:lvl5pPr marL="1827887" indent="0">
              <a:buNone/>
              <a:defRPr sz="1600" b="1"/>
            </a:lvl5pPr>
            <a:lvl6pPr marL="2284859" indent="0">
              <a:buNone/>
              <a:defRPr sz="1600" b="1"/>
            </a:lvl6pPr>
            <a:lvl7pPr marL="2741830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0" indent="0">
              <a:buNone/>
              <a:defRPr sz="2000" b="1"/>
            </a:lvl2pPr>
            <a:lvl3pPr marL="913945" indent="0">
              <a:buNone/>
              <a:defRPr sz="1800" b="1"/>
            </a:lvl3pPr>
            <a:lvl4pPr marL="1370915" indent="0">
              <a:buNone/>
              <a:defRPr sz="1600" b="1"/>
            </a:lvl4pPr>
            <a:lvl5pPr marL="1827887" indent="0">
              <a:buNone/>
              <a:defRPr sz="1600" b="1"/>
            </a:lvl5pPr>
            <a:lvl6pPr marL="2284859" indent="0">
              <a:buNone/>
              <a:defRPr sz="1600" b="1"/>
            </a:lvl6pPr>
            <a:lvl7pPr marL="2741830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0" indent="0">
              <a:buNone/>
              <a:defRPr sz="2000" b="1"/>
            </a:lvl2pPr>
            <a:lvl3pPr marL="913945" indent="0">
              <a:buNone/>
              <a:defRPr sz="1800" b="1"/>
            </a:lvl3pPr>
            <a:lvl4pPr marL="1370915" indent="0">
              <a:buNone/>
              <a:defRPr sz="1600" b="1"/>
            </a:lvl4pPr>
            <a:lvl5pPr marL="1827887" indent="0">
              <a:buNone/>
              <a:defRPr sz="1600" b="1"/>
            </a:lvl5pPr>
            <a:lvl6pPr marL="2284859" indent="0">
              <a:buNone/>
              <a:defRPr sz="1600" b="1"/>
            </a:lvl6pPr>
            <a:lvl7pPr marL="2741830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36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30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14" y="2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5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9" rIns="91395" bIns="45699"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43" y="-673139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5" tIns="45699" rIns="91395" bIns="45699"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485">
              <a:defRPr/>
            </a:lvl2pPr>
            <a:lvl3pPr marL="456970">
              <a:defRPr/>
            </a:lvl3pPr>
            <a:lvl4pPr marL="685459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4249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9" y="5717978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4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9" rIns="91395" bIns="45699"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30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5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54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61" y="5717910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60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5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5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5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485">
              <a:defRPr sz="1800"/>
            </a:lvl2pPr>
            <a:lvl3pPr marL="45697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502630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61938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46898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70" indent="0">
              <a:buNone/>
              <a:defRPr sz="1400"/>
            </a:lvl2pPr>
            <a:lvl3pPr marL="913945" indent="0">
              <a:buNone/>
              <a:defRPr sz="1200"/>
            </a:lvl3pPr>
            <a:lvl4pPr marL="1370915" indent="0">
              <a:buNone/>
              <a:defRPr sz="1000"/>
            </a:lvl4pPr>
            <a:lvl5pPr marL="1827887" indent="0">
              <a:buNone/>
              <a:defRPr sz="1000"/>
            </a:lvl5pPr>
            <a:lvl6pPr marL="2284859" indent="0">
              <a:buNone/>
              <a:defRPr sz="1000"/>
            </a:lvl6pPr>
            <a:lvl7pPr marL="2741830" indent="0">
              <a:buNone/>
              <a:defRPr sz="1000"/>
            </a:lvl7pPr>
            <a:lvl8pPr marL="3198800" indent="0">
              <a:buNone/>
              <a:defRPr sz="1000"/>
            </a:lvl8pPr>
            <a:lvl9pPr marL="365577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806644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70" indent="0">
              <a:buNone/>
              <a:defRPr sz="2800"/>
            </a:lvl2pPr>
            <a:lvl3pPr marL="913945" indent="0">
              <a:buNone/>
              <a:defRPr sz="2400"/>
            </a:lvl3pPr>
            <a:lvl4pPr marL="1370915" indent="0">
              <a:buNone/>
              <a:defRPr sz="2000"/>
            </a:lvl4pPr>
            <a:lvl5pPr marL="1827887" indent="0">
              <a:buNone/>
              <a:defRPr sz="2000"/>
            </a:lvl5pPr>
            <a:lvl6pPr marL="2284859" indent="0">
              <a:buNone/>
              <a:defRPr sz="2000"/>
            </a:lvl6pPr>
            <a:lvl7pPr marL="2741830" indent="0">
              <a:buNone/>
              <a:defRPr sz="2000"/>
            </a:lvl7pPr>
            <a:lvl8pPr marL="3198800" indent="0">
              <a:buNone/>
              <a:defRPr sz="2000"/>
            </a:lvl8pPr>
            <a:lvl9pPr marL="365577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70" indent="0">
              <a:buNone/>
              <a:defRPr sz="1400"/>
            </a:lvl2pPr>
            <a:lvl3pPr marL="913945" indent="0">
              <a:buNone/>
              <a:defRPr sz="1200"/>
            </a:lvl3pPr>
            <a:lvl4pPr marL="1370915" indent="0">
              <a:buNone/>
              <a:defRPr sz="1000"/>
            </a:lvl4pPr>
            <a:lvl5pPr marL="1827887" indent="0">
              <a:buNone/>
              <a:defRPr sz="1000"/>
            </a:lvl5pPr>
            <a:lvl6pPr marL="2284859" indent="0">
              <a:buNone/>
              <a:defRPr sz="1000"/>
            </a:lvl6pPr>
            <a:lvl7pPr marL="2741830" indent="0">
              <a:buNone/>
              <a:defRPr sz="1000"/>
            </a:lvl7pPr>
            <a:lvl8pPr marL="3198800" indent="0">
              <a:buNone/>
              <a:defRPr sz="1000"/>
            </a:lvl8pPr>
            <a:lvl9pPr marL="365577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53327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70" indent="0" algn="ctr">
              <a:buNone/>
              <a:defRPr sz="2000"/>
            </a:lvl2pPr>
            <a:lvl3pPr marL="913945" indent="0" algn="ctr">
              <a:buNone/>
              <a:defRPr sz="1800"/>
            </a:lvl3pPr>
            <a:lvl4pPr marL="1370915" indent="0" algn="ctr">
              <a:buNone/>
              <a:defRPr sz="1600"/>
            </a:lvl4pPr>
            <a:lvl5pPr marL="1827887" indent="0" algn="ctr">
              <a:buNone/>
              <a:defRPr sz="1600"/>
            </a:lvl5pPr>
            <a:lvl6pPr marL="2284859" indent="0" algn="ctr">
              <a:buNone/>
              <a:defRPr sz="1600"/>
            </a:lvl6pPr>
            <a:lvl7pPr marL="2741830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7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339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517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623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156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0" indent="0">
              <a:buNone/>
              <a:defRPr sz="2000" b="1"/>
            </a:lvl2pPr>
            <a:lvl3pPr marL="913945" indent="0">
              <a:buNone/>
              <a:defRPr sz="1800" b="1"/>
            </a:lvl3pPr>
            <a:lvl4pPr marL="1370915" indent="0">
              <a:buNone/>
              <a:defRPr sz="1600" b="1"/>
            </a:lvl4pPr>
            <a:lvl5pPr marL="1827887" indent="0">
              <a:buNone/>
              <a:defRPr sz="1600" b="1"/>
            </a:lvl5pPr>
            <a:lvl6pPr marL="2284859" indent="0">
              <a:buNone/>
              <a:defRPr sz="1600" b="1"/>
            </a:lvl6pPr>
            <a:lvl7pPr marL="2741830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0" indent="0">
              <a:buNone/>
              <a:defRPr sz="2000" b="1"/>
            </a:lvl2pPr>
            <a:lvl3pPr marL="913945" indent="0">
              <a:buNone/>
              <a:defRPr sz="1800" b="1"/>
            </a:lvl3pPr>
            <a:lvl4pPr marL="1370915" indent="0">
              <a:buNone/>
              <a:defRPr sz="1600" b="1"/>
            </a:lvl4pPr>
            <a:lvl5pPr marL="1827887" indent="0">
              <a:buNone/>
              <a:defRPr sz="1600" b="1"/>
            </a:lvl5pPr>
            <a:lvl6pPr marL="2284859" indent="0">
              <a:buNone/>
              <a:defRPr sz="1600" b="1"/>
            </a:lvl6pPr>
            <a:lvl7pPr marL="2741830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5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106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455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70" indent="0">
              <a:buNone/>
              <a:defRPr sz="1400"/>
            </a:lvl2pPr>
            <a:lvl3pPr marL="913945" indent="0">
              <a:buNone/>
              <a:defRPr sz="1200"/>
            </a:lvl3pPr>
            <a:lvl4pPr marL="1370915" indent="0">
              <a:buNone/>
              <a:defRPr sz="1000"/>
            </a:lvl4pPr>
            <a:lvl5pPr marL="1827887" indent="0">
              <a:buNone/>
              <a:defRPr sz="1000"/>
            </a:lvl5pPr>
            <a:lvl6pPr marL="2284859" indent="0">
              <a:buNone/>
              <a:defRPr sz="1000"/>
            </a:lvl6pPr>
            <a:lvl7pPr marL="2741830" indent="0">
              <a:buNone/>
              <a:defRPr sz="1000"/>
            </a:lvl7pPr>
            <a:lvl8pPr marL="3198800" indent="0">
              <a:buNone/>
              <a:defRPr sz="1000"/>
            </a:lvl8pPr>
            <a:lvl9pPr marL="365577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298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70" indent="0">
              <a:buNone/>
              <a:defRPr sz="2800"/>
            </a:lvl2pPr>
            <a:lvl3pPr marL="913945" indent="0">
              <a:buNone/>
              <a:defRPr sz="2400"/>
            </a:lvl3pPr>
            <a:lvl4pPr marL="1370915" indent="0">
              <a:buNone/>
              <a:defRPr sz="2000"/>
            </a:lvl4pPr>
            <a:lvl5pPr marL="1827887" indent="0">
              <a:buNone/>
              <a:defRPr sz="2000"/>
            </a:lvl5pPr>
            <a:lvl6pPr marL="2284859" indent="0">
              <a:buNone/>
              <a:defRPr sz="2000"/>
            </a:lvl6pPr>
            <a:lvl7pPr marL="2741830" indent="0">
              <a:buNone/>
              <a:defRPr sz="2000"/>
            </a:lvl7pPr>
            <a:lvl8pPr marL="3198800" indent="0">
              <a:buNone/>
              <a:defRPr sz="2000"/>
            </a:lvl8pPr>
            <a:lvl9pPr marL="365577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70" indent="0">
              <a:buNone/>
              <a:defRPr sz="1400"/>
            </a:lvl2pPr>
            <a:lvl3pPr marL="913945" indent="0">
              <a:buNone/>
              <a:defRPr sz="1200"/>
            </a:lvl3pPr>
            <a:lvl4pPr marL="1370915" indent="0">
              <a:buNone/>
              <a:defRPr sz="1000"/>
            </a:lvl4pPr>
            <a:lvl5pPr marL="1827887" indent="0">
              <a:buNone/>
              <a:defRPr sz="1000"/>
            </a:lvl5pPr>
            <a:lvl6pPr marL="2284859" indent="0">
              <a:buNone/>
              <a:defRPr sz="1000"/>
            </a:lvl6pPr>
            <a:lvl7pPr marL="2741830" indent="0">
              <a:buNone/>
              <a:defRPr sz="1000"/>
            </a:lvl7pPr>
            <a:lvl8pPr marL="3198800" indent="0">
              <a:buNone/>
              <a:defRPr sz="1000"/>
            </a:lvl8pPr>
            <a:lvl9pPr marL="365577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507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685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45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70" indent="0" algn="ctr">
              <a:buNone/>
              <a:defRPr sz="2000"/>
            </a:lvl2pPr>
            <a:lvl3pPr marL="913945" indent="0" algn="ctr">
              <a:buNone/>
              <a:defRPr sz="1800"/>
            </a:lvl3pPr>
            <a:lvl4pPr marL="1370915" indent="0" algn="ctr">
              <a:buNone/>
              <a:defRPr sz="1600"/>
            </a:lvl4pPr>
            <a:lvl5pPr marL="1827887" indent="0" algn="ctr">
              <a:buNone/>
              <a:defRPr sz="1600"/>
            </a:lvl5pPr>
            <a:lvl6pPr marL="2284859" indent="0" algn="ctr">
              <a:buNone/>
              <a:defRPr sz="1600"/>
            </a:lvl6pPr>
            <a:lvl7pPr marL="2741830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7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10/21/2022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725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10/21/2022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753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10/21/2022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760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10/21/2022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4" y="370600"/>
            <a:ext cx="5923843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6970" rIns="456970" bIns="2330555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69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0" indent="0">
              <a:buNone/>
              <a:defRPr sz="2000" b="1"/>
            </a:lvl2pPr>
            <a:lvl3pPr marL="913945" indent="0">
              <a:buNone/>
              <a:defRPr sz="1800" b="1"/>
            </a:lvl3pPr>
            <a:lvl4pPr marL="1370915" indent="0">
              <a:buNone/>
              <a:defRPr sz="1600" b="1"/>
            </a:lvl4pPr>
            <a:lvl5pPr marL="1827887" indent="0">
              <a:buNone/>
              <a:defRPr sz="1600" b="1"/>
            </a:lvl5pPr>
            <a:lvl6pPr marL="2284859" indent="0">
              <a:buNone/>
              <a:defRPr sz="1600" b="1"/>
            </a:lvl6pPr>
            <a:lvl7pPr marL="2741830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0" indent="0">
              <a:buNone/>
              <a:defRPr sz="2000" b="1"/>
            </a:lvl2pPr>
            <a:lvl3pPr marL="913945" indent="0">
              <a:buNone/>
              <a:defRPr sz="1800" b="1"/>
            </a:lvl3pPr>
            <a:lvl4pPr marL="1370915" indent="0">
              <a:buNone/>
              <a:defRPr sz="1600" b="1"/>
            </a:lvl4pPr>
            <a:lvl5pPr marL="1827887" indent="0">
              <a:buNone/>
              <a:defRPr sz="1600" b="1"/>
            </a:lvl5pPr>
            <a:lvl6pPr marL="2284859" indent="0">
              <a:buNone/>
              <a:defRPr sz="1600" b="1"/>
            </a:lvl6pPr>
            <a:lvl7pPr marL="2741830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10/21/2022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733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10/21/2022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801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10/21/2022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086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469645" y="3322643"/>
            <a:ext cx="5312780" cy="322897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10/21/2022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099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99280" y="382590"/>
            <a:ext cx="4849813" cy="479107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10/21/2022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129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096126" y="479426"/>
            <a:ext cx="4491038" cy="589915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10/21/2022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513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10/21/2022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527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10/21/2022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05654" y="506392"/>
            <a:ext cx="3949037" cy="58499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724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10/21/2022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" y="278157"/>
            <a:ext cx="6292631" cy="6301684"/>
          </a:xfrm>
          <a:custGeom>
            <a:avLst/>
            <a:gdLst>
              <a:gd name="connsiteX0" fmla="*/ 0 w 6292631"/>
              <a:gd name="connsiteY0" fmla="*/ 0 h 6301684"/>
              <a:gd name="connsiteX1" fmla="*/ 544346 w 6292631"/>
              <a:gd name="connsiteY1" fmla="*/ 11521 h 6301684"/>
              <a:gd name="connsiteX2" fmla="*/ 4068012 w 6292631"/>
              <a:gd name="connsiteY2" fmla="*/ 746909 h 6301684"/>
              <a:gd name="connsiteX3" fmla="*/ 3904630 w 6292631"/>
              <a:gd name="connsiteY3" fmla="*/ 5623313 h 6301684"/>
              <a:gd name="connsiteX4" fmla="*/ 439072 w 6292631"/>
              <a:gd name="connsiteY4" fmla="*/ 6295816 h 6301684"/>
              <a:gd name="connsiteX5" fmla="*/ 0 w 6292631"/>
              <a:gd name="connsiteY5" fmla="*/ 6301684 h 630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2631" h="6301684">
                <a:moveTo>
                  <a:pt x="0" y="0"/>
                </a:moveTo>
                <a:lnTo>
                  <a:pt x="544346" y="11521"/>
                </a:lnTo>
                <a:cubicBezTo>
                  <a:pt x="1837997" y="67772"/>
                  <a:pt x="3070381" y="323488"/>
                  <a:pt x="4068012" y="746909"/>
                </a:cubicBezTo>
                <a:cubicBezTo>
                  <a:pt x="7099654" y="2033616"/>
                  <a:pt x="7020762" y="4388284"/>
                  <a:pt x="3904630" y="5623313"/>
                </a:cubicBezTo>
                <a:cubicBezTo>
                  <a:pt x="2907728" y="6018418"/>
                  <a:pt x="1698867" y="6251689"/>
                  <a:pt x="439072" y="6295816"/>
                </a:cubicBezTo>
                <a:lnTo>
                  <a:pt x="0" y="63016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798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70" indent="0">
              <a:buNone/>
              <a:defRPr sz="1400"/>
            </a:lvl2pPr>
            <a:lvl3pPr marL="913945" indent="0">
              <a:buNone/>
              <a:defRPr sz="1200"/>
            </a:lvl3pPr>
            <a:lvl4pPr marL="1370915" indent="0">
              <a:buNone/>
              <a:defRPr sz="1000"/>
            </a:lvl4pPr>
            <a:lvl5pPr marL="1827887" indent="0">
              <a:buNone/>
              <a:defRPr sz="1000"/>
            </a:lvl5pPr>
            <a:lvl6pPr marL="2284859" indent="0">
              <a:buNone/>
              <a:defRPr sz="1000"/>
            </a:lvl6pPr>
            <a:lvl7pPr marL="2741830" indent="0">
              <a:buNone/>
              <a:defRPr sz="1000"/>
            </a:lvl7pPr>
            <a:lvl8pPr marL="3198800" indent="0">
              <a:buNone/>
              <a:defRPr sz="1000"/>
            </a:lvl8pPr>
            <a:lvl9pPr marL="365577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10/21/2022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8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70" indent="0">
              <a:buNone/>
              <a:defRPr sz="2800"/>
            </a:lvl2pPr>
            <a:lvl3pPr marL="913945" indent="0">
              <a:buNone/>
              <a:defRPr sz="2400"/>
            </a:lvl3pPr>
            <a:lvl4pPr marL="1370915" indent="0">
              <a:buNone/>
              <a:defRPr sz="2000"/>
            </a:lvl4pPr>
            <a:lvl5pPr marL="1827887" indent="0">
              <a:buNone/>
              <a:defRPr sz="2000"/>
            </a:lvl5pPr>
            <a:lvl6pPr marL="2284859" indent="0">
              <a:buNone/>
              <a:defRPr sz="2000"/>
            </a:lvl6pPr>
            <a:lvl7pPr marL="2741830" indent="0">
              <a:buNone/>
              <a:defRPr sz="2000"/>
            </a:lvl7pPr>
            <a:lvl8pPr marL="3198800" indent="0">
              <a:buNone/>
              <a:defRPr sz="2000"/>
            </a:lvl8pPr>
            <a:lvl9pPr marL="365577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70" indent="0">
              <a:buNone/>
              <a:defRPr sz="1400"/>
            </a:lvl2pPr>
            <a:lvl3pPr marL="913945" indent="0">
              <a:buNone/>
              <a:defRPr sz="1200"/>
            </a:lvl3pPr>
            <a:lvl4pPr marL="1370915" indent="0">
              <a:buNone/>
              <a:defRPr sz="1000"/>
            </a:lvl4pPr>
            <a:lvl5pPr marL="1827887" indent="0">
              <a:buNone/>
              <a:defRPr sz="1000"/>
            </a:lvl5pPr>
            <a:lvl6pPr marL="2284859" indent="0">
              <a:buNone/>
              <a:defRPr sz="1000"/>
            </a:lvl6pPr>
            <a:lvl7pPr marL="2741830" indent="0">
              <a:buNone/>
              <a:defRPr sz="1000"/>
            </a:lvl7pPr>
            <a:lvl8pPr marL="3198800" indent="0">
              <a:buNone/>
              <a:defRPr sz="1000"/>
            </a:lvl8pPr>
            <a:lvl9pPr marL="365577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10/21/2022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611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10/21/2022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713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9F26-C849-4AE2-AE6A-B9FA0E2C85F3}" type="datetimeFigureOut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10/21/2022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7005-6817-45AB-B5BA-FDAC4715BFDF}" type="slidenum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002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0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9" rIns="91395" bIns="45699" rtlCol="0" anchor="ctr"/>
          <a:lstStyle/>
          <a:p>
            <a:pPr algn="ctr"/>
            <a:endParaRPr lang="zh-CN" altLang="en-US" sz="1400">
              <a:solidFill>
                <a:srgbClr val="FFFFFF"/>
              </a:solidFill>
            </a:endParaRPr>
          </a:p>
        </p:txBody>
      </p:sp>
      <p:cxnSp>
        <p:nvCxnSpPr>
          <p:cNvPr id="29" name="直接连接符 28"/>
          <p:cNvCxnSpPr/>
          <p:nvPr userDrawn="1"/>
        </p:nvCxnSpPr>
        <p:spPr>
          <a:xfrm flipV="1">
            <a:off x="361951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 userDrawn="1"/>
        </p:nvCxnSpPr>
        <p:spPr>
          <a:xfrm flipV="1">
            <a:off x="869951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 userDrawn="1"/>
        </p:nvCxnSpPr>
        <p:spPr>
          <a:xfrm flipV="1">
            <a:off x="1377951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 userDrawn="1"/>
        </p:nvCxnSpPr>
        <p:spPr>
          <a:xfrm flipV="1">
            <a:off x="1885951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 flipV="1">
            <a:off x="2393951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 flipV="1">
            <a:off x="2901951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 flipV="1">
            <a:off x="3409951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 userDrawn="1"/>
        </p:nvCxnSpPr>
        <p:spPr>
          <a:xfrm flipV="1">
            <a:off x="3917951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 userDrawn="1"/>
        </p:nvCxnSpPr>
        <p:spPr>
          <a:xfrm flipV="1">
            <a:off x="4425951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 userDrawn="1"/>
        </p:nvCxnSpPr>
        <p:spPr>
          <a:xfrm flipV="1">
            <a:off x="4933951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 userDrawn="1"/>
        </p:nvCxnSpPr>
        <p:spPr>
          <a:xfrm flipV="1">
            <a:off x="5441951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 userDrawn="1"/>
        </p:nvCxnSpPr>
        <p:spPr>
          <a:xfrm flipV="1">
            <a:off x="5949951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 userDrawn="1"/>
        </p:nvCxnSpPr>
        <p:spPr>
          <a:xfrm flipV="1">
            <a:off x="6457951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 userDrawn="1"/>
        </p:nvCxnSpPr>
        <p:spPr>
          <a:xfrm flipV="1">
            <a:off x="6965951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 userDrawn="1"/>
        </p:nvCxnSpPr>
        <p:spPr>
          <a:xfrm flipV="1">
            <a:off x="7473951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 userDrawn="1"/>
        </p:nvCxnSpPr>
        <p:spPr>
          <a:xfrm flipV="1">
            <a:off x="7981951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 userDrawn="1"/>
        </p:nvCxnSpPr>
        <p:spPr>
          <a:xfrm flipV="1">
            <a:off x="8489951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 userDrawn="1"/>
        </p:nvCxnSpPr>
        <p:spPr>
          <a:xfrm flipV="1">
            <a:off x="8997951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 userDrawn="1"/>
        </p:nvCxnSpPr>
        <p:spPr>
          <a:xfrm flipV="1">
            <a:off x="9505951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 userDrawn="1"/>
        </p:nvCxnSpPr>
        <p:spPr>
          <a:xfrm flipV="1">
            <a:off x="10013951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 userDrawn="1"/>
        </p:nvCxnSpPr>
        <p:spPr>
          <a:xfrm flipV="1">
            <a:off x="10521951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 userDrawn="1"/>
        </p:nvCxnSpPr>
        <p:spPr>
          <a:xfrm flipV="1">
            <a:off x="11029951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 userDrawn="1"/>
        </p:nvCxnSpPr>
        <p:spPr>
          <a:xfrm flipV="1">
            <a:off x="11537951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 userDrawn="1"/>
        </p:nvCxnSpPr>
        <p:spPr>
          <a:xfrm flipV="1">
            <a:off x="12045951" y="0"/>
            <a:ext cx="0" cy="685800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 userDrawn="1"/>
        </p:nvCxnSpPr>
        <p:spPr>
          <a:xfrm>
            <a:off x="0" y="429987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 userDrawn="1"/>
        </p:nvCxnSpPr>
        <p:spPr>
          <a:xfrm>
            <a:off x="0" y="937985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 userDrawn="1"/>
        </p:nvCxnSpPr>
        <p:spPr>
          <a:xfrm>
            <a:off x="0" y="1445987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 userDrawn="1"/>
        </p:nvCxnSpPr>
        <p:spPr>
          <a:xfrm>
            <a:off x="0" y="1953987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 userDrawn="1"/>
        </p:nvCxnSpPr>
        <p:spPr>
          <a:xfrm>
            <a:off x="0" y="2461987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 userDrawn="1"/>
        </p:nvCxnSpPr>
        <p:spPr>
          <a:xfrm>
            <a:off x="0" y="2969987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 userDrawn="1"/>
        </p:nvCxnSpPr>
        <p:spPr>
          <a:xfrm>
            <a:off x="0" y="3477987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 userDrawn="1"/>
        </p:nvCxnSpPr>
        <p:spPr>
          <a:xfrm>
            <a:off x="0" y="3985987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 userDrawn="1"/>
        </p:nvCxnSpPr>
        <p:spPr>
          <a:xfrm>
            <a:off x="0" y="4493987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 userDrawn="1"/>
        </p:nvCxnSpPr>
        <p:spPr>
          <a:xfrm>
            <a:off x="0" y="5001987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 userDrawn="1"/>
        </p:nvCxnSpPr>
        <p:spPr>
          <a:xfrm>
            <a:off x="0" y="5509987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 userDrawn="1"/>
        </p:nvCxnSpPr>
        <p:spPr>
          <a:xfrm>
            <a:off x="0" y="6017987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 userDrawn="1"/>
        </p:nvCxnSpPr>
        <p:spPr>
          <a:xfrm>
            <a:off x="0" y="6525987"/>
            <a:ext cx="12192000" cy="0"/>
          </a:xfrm>
          <a:prstGeom prst="line">
            <a:avLst/>
          </a:prstGeom>
          <a:ln w="19050">
            <a:solidFill>
              <a:srgbClr val="753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 userDrawn="1"/>
        </p:nvSpPr>
        <p:spPr>
          <a:xfrm>
            <a:off x="361954" y="276227"/>
            <a:ext cx="11468097" cy="6305549"/>
          </a:xfrm>
          <a:prstGeom prst="rect">
            <a:avLst/>
          </a:prstGeom>
          <a:solidFill>
            <a:srgbClr val="FFF0E5"/>
          </a:solidFill>
          <a:ln>
            <a:solidFill>
              <a:srgbClr val="FA6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9" rIns="91395" bIns="45699" rtlCol="0" anchor="ctr"/>
          <a:lstStyle/>
          <a:p>
            <a:pPr algn="ctr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1" name="图片 70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01119" y="440423"/>
            <a:ext cx="977055" cy="100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706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44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910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7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3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3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07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38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61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3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15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569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015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70" indent="0">
              <a:buNone/>
              <a:defRPr sz="1300" b="1"/>
            </a:lvl2pPr>
            <a:lvl3pPr marL="609539" indent="0">
              <a:buNone/>
              <a:defRPr sz="1200" b="1"/>
            </a:lvl3pPr>
            <a:lvl4pPr marL="914309" indent="0">
              <a:buNone/>
              <a:defRPr sz="1100" b="1"/>
            </a:lvl4pPr>
            <a:lvl5pPr marL="1219078" indent="0">
              <a:buNone/>
              <a:defRPr sz="1100" b="1"/>
            </a:lvl5pPr>
            <a:lvl6pPr marL="1523848" indent="0">
              <a:buNone/>
              <a:defRPr sz="1100" b="1"/>
            </a:lvl6pPr>
            <a:lvl7pPr marL="1828617" indent="0">
              <a:buNone/>
              <a:defRPr sz="1100" b="1"/>
            </a:lvl7pPr>
            <a:lvl8pPr marL="2133387" indent="0">
              <a:buNone/>
              <a:defRPr sz="1100" b="1"/>
            </a:lvl8pPr>
            <a:lvl9pPr marL="243815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70" indent="0">
              <a:buNone/>
              <a:defRPr sz="1300" b="1"/>
            </a:lvl2pPr>
            <a:lvl3pPr marL="609539" indent="0">
              <a:buNone/>
              <a:defRPr sz="1200" b="1"/>
            </a:lvl3pPr>
            <a:lvl4pPr marL="914309" indent="0">
              <a:buNone/>
              <a:defRPr sz="1100" b="1"/>
            </a:lvl4pPr>
            <a:lvl5pPr marL="1219078" indent="0">
              <a:buNone/>
              <a:defRPr sz="1100" b="1"/>
            </a:lvl5pPr>
            <a:lvl6pPr marL="1523848" indent="0">
              <a:buNone/>
              <a:defRPr sz="1100" b="1"/>
            </a:lvl6pPr>
            <a:lvl7pPr marL="1828617" indent="0">
              <a:buNone/>
              <a:defRPr sz="1100" b="1"/>
            </a:lvl7pPr>
            <a:lvl8pPr marL="2133387" indent="0">
              <a:buNone/>
              <a:defRPr sz="1100" b="1"/>
            </a:lvl8pPr>
            <a:lvl9pPr marL="243815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985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9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0" indent="0">
              <a:buNone/>
              <a:defRPr sz="2000" b="1"/>
            </a:lvl2pPr>
            <a:lvl3pPr marL="913945" indent="0">
              <a:buNone/>
              <a:defRPr sz="1800" b="1"/>
            </a:lvl3pPr>
            <a:lvl4pPr marL="1370915" indent="0">
              <a:buNone/>
              <a:defRPr sz="1600" b="1"/>
            </a:lvl4pPr>
            <a:lvl5pPr marL="1827887" indent="0">
              <a:buNone/>
              <a:defRPr sz="1600" b="1"/>
            </a:lvl5pPr>
            <a:lvl6pPr marL="2284859" indent="0">
              <a:buNone/>
              <a:defRPr sz="1600" b="1"/>
            </a:lvl6pPr>
            <a:lvl7pPr marL="2741830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0" indent="0">
              <a:buNone/>
              <a:defRPr sz="2000" b="1"/>
            </a:lvl2pPr>
            <a:lvl3pPr marL="913945" indent="0">
              <a:buNone/>
              <a:defRPr sz="1800" b="1"/>
            </a:lvl3pPr>
            <a:lvl4pPr marL="1370915" indent="0">
              <a:buNone/>
              <a:defRPr sz="1600" b="1"/>
            </a:lvl4pPr>
            <a:lvl5pPr marL="1827887" indent="0">
              <a:buNone/>
              <a:defRPr sz="1600" b="1"/>
            </a:lvl5pPr>
            <a:lvl6pPr marL="2284859" indent="0">
              <a:buNone/>
              <a:defRPr sz="1600" b="1"/>
            </a:lvl6pPr>
            <a:lvl7pPr marL="2741830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lIns="91395" tIns="45699" rIns="91395" bIns="45699" rtlCol="0" anchor="ctr"/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5" tIns="45699" rIns="91395" bIns="45699" rtlCol="0" anchor="ctr">
            <a:noAutofit/>
          </a:bodyPr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709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770" indent="0">
              <a:buNone/>
              <a:defRPr sz="800"/>
            </a:lvl2pPr>
            <a:lvl3pPr marL="609539" indent="0">
              <a:buNone/>
              <a:defRPr sz="700"/>
            </a:lvl3pPr>
            <a:lvl4pPr marL="914309" indent="0">
              <a:buNone/>
              <a:defRPr sz="600"/>
            </a:lvl4pPr>
            <a:lvl5pPr marL="1219078" indent="0">
              <a:buNone/>
              <a:defRPr sz="600"/>
            </a:lvl5pPr>
            <a:lvl6pPr marL="1523848" indent="0">
              <a:buNone/>
              <a:defRPr sz="600"/>
            </a:lvl6pPr>
            <a:lvl7pPr marL="1828617" indent="0">
              <a:buNone/>
              <a:defRPr sz="600"/>
            </a:lvl7pPr>
            <a:lvl8pPr marL="2133387" indent="0">
              <a:buNone/>
              <a:defRPr sz="600"/>
            </a:lvl8pPr>
            <a:lvl9pPr marL="243815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496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770" indent="0">
              <a:buNone/>
              <a:defRPr sz="1900"/>
            </a:lvl2pPr>
            <a:lvl3pPr marL="609539" indent="0">
              <a:buNone/>
              <a:defRPr sz="1600"/>
            </a:lvl3pPr>
            <a:lvl4pPr marL="914309" indent="0">
              <a:buNone/>
              <a:defRPr sz="1300"/>
            </a:lvl4pPr>
            <a:lvl5pPr marL="1219078" indent="0">
              <a:buNone/>
              <a:defRPr sz="1300"/>
            </a:lvl5pPr>
            <a:lvl6pPr marL="1523848" indent="0">
              <a:buNone/>
              <a:defRPr sz="1300"/>
            </a:lvl6pPr>
            <a:lvl7pPr marL="1828617" indent="0">
              <a:buNone/>
              <a:defRPr sz="1300"/>
            </a:lvl7pPr>
            <a:lvl8pPr marL="2133387" indent="0">
              <a:buNone/>
              <a:defRPr sz="1300"/>
            </a:lvl8pPr>
            <a:lvl9pPr marL="2438156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770" indent="0">
              <a:buNone/>
              <a:defRPr sz="800"/>
            </a:lvl2pPr>
            <a:lvl3pPr marL="609539" indent="0">
              <a:buNone/>
              <a:defRPr sz="700"/>
            </a:lvl3pPr>
            <a:lvl4pPr marL="914309" indent="0">
              <a:buNone/>
              <a:defRPr sz="600"/>
            </a:lvl4pPr>
            <a:lvl5pPr marL="1219078" indent="0">
              <a:buNone/>
              <a:defRPr sz="600"/>
            </a:lvl5pPr>
            <a:lvl6pPr marL="1523848" indent="0">
              <a:buNone/>
              <a:defRPr sz="600"/>
            </a:lvl6pPr>
            <a:lvl7pPr marL="1828617" indent="0">
              <a:buNone/>
              <a:defRPr sz="600"/>
            </a:lvl7pPr>
            <a:lvl8pPr marL="2133387" indent="0">
              <a:buNone/>
              <a:defRPr sz="600"/>
            </a:lvl8pPr>
            <a:lvl9pPr marL="243815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344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029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395" tIns="45699" rIns="91395" bIns="4569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395" tIns="45699" rIns="91395" bIns="456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23"/>
            <a:ext cx="2743200" cy="365125"/>
          </a:xfrm>
          <a:prstGeom prst="rect">
            <a:avLst/>
          </a:prstGeom>
        </p:spPr>
        <p:txBody>
          <a:bodyPr vert="horz" lIns="91395" tIns="45699" rIns="91395" bIns="45699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23"/>
            <a:ext cx="4114800" cy="365125"/>
          </a:xfrm>
          <a:prstGeom prst="rect">
            <a:avLst/>
          </a:prstGeom>
        </p:spPr>
        <p:txBody>
          <a:bodyPr vert="horz" lIns="91395" tIns="45699" rIns="91395" bIns="45699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23"/>
            <a:ext cx="2743200" cy="365125"/>
          </a:xfrm>
          <a:prstGeom prst="rect">
            <a:avLst/>
          </a:prstGeom>
        </p:spPr>
        <p:txBody>
          <a:bodyPr vert="horz" lIns="91395" tIns="45699" rIns="91395" bIns="45699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394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5" indent="-228485" algn="l" defTabSz="91394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9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0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70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5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5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7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9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0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5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5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7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9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0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0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395" tIns="45699" rIns="91395" bIns="4569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395" tIns="45699" rIns="91395" bIns="456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25"/>
            <a:ext cx="2844800" cy="365125"/>
          </a:xfrm>
          <a:prstGeom prst="rect">
            <a:avLst/>
          </a:prstGeom>
        </p:spPr>
        <p:txBody>
          <a:bodyPr vert="horz" lIns="91395" tIns="45699" rIns="91395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295E5-85A8-41C3-8A3B-9CBAC72B70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25"/>
            <a:ext cx="3860800" cy="365125"/>
          </a:xfrm>
          <a:prstGeom prst="rect">
            <a:avLst/>
          </a:prstGeom>
        </p:spPr>
        <p:txBody>
          <a:bodyPr vert="horz" lIns="91395" tIns="45699" rIns="91395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25"/>
            <a:ext cx="2844800" cy="365125"/>
          </a:xfrm>
          <a:prstGeom prst="rect">
            <a:avLst/>
          </a:prstGeom>
        </p:spPr>
        <p:txBody>
          <a:bodyPr vert="horz" lIns="91395" tIns="45699" rIns="91395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AE6B3-9067-4755-9A92-E766FB54CA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5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3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</p:sldLayoutIdLst>
  <p:txStyles>
    <p:titleStyle>
      <a:lvl1pPr algn="ctr" defTabSz="9139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30" indent="-342730" algn="l" defTabSz="9139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80" indent="-285609" algn="l" defTabSz="9139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0" indent="-228485" algn="l" defTabSz="9139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85" algn="l" defTabSz="9139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70" indent="-228485" algn="l" defTabSz="9139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5" indent="-228485" algn="l" defTabSz="9139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5" indent="-228485" algn="l" defTabSz="9139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7" indent="-228485" algn="l" defTabSz="9139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9" indent="-228485" algn="l" defTabSz="9139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0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5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5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7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9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0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0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395" tIns="45699" rIns="91395" bIns="4569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395" tIns="45699" rIns="91395" bIns="456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395" tIns="45699" rIns="91395" bIns="45699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395" tIns="45699" rIns="91395" bIns="45699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395" tIns="45699" rIns="91395" bIns="45699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2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</p:sldLayoutIdLst>
  <p:hf hdr="0"/>
  <p:txStyles>
    <p:titleStyle>
      <a:lvl1pPr algn="l" defTabSz="91394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5" indent="-228485" algn="l" defTabSz="91394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9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0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70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5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5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7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9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0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5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5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7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9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0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0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395" tIns="45699" rIns="91395" bIns="4569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395" tIns="45699" rIns="91395" bIns="4569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395" tIns="45699" rIns="91395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395" tIns="45699" rIns="91395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395" tIns="45699" rIns="91395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l" defTabSz="91394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5" indent="-228485" algn="l" defTabSz="91394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9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0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70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5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5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7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9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0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5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5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7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9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0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0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395" tIns="45699" rIns="91395" bIns="4569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395" tIns="45699" rIns="91395" bIns="4569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395" tIns="45699" rIns="91395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9F26-C849-4AE2-AE6A-B9FA0E2C85F3}" type="datetimeFigureOut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10/21/2022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395" tIns="45699" rIns="91395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395" tIns="45699" rIns="91395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D7005-6817-45AB-B5BA-FDAC4715BFDF}" type="slidenum">
              <a:rPr lang="en-US" smtClean="0">
                <a:solidFill>
                  <a:srgbClr val="18171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8171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7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29" r:id="rId14"/>
    <p:sldLayoutId id="2147484130" r:id="rId15"/>
    <p:sldLayoutId id="2147484131" r:id="rId16"/>
    <p:sldLayoutId id="2147484132" r:id="rId17"/>
    <p:sldLayoutId id="2147484133" r:id="rId18"/>
  </p:sldLayoutIdLst>
  <p:txStyles>
    <p:titleStyle>
      <a:lvl1pPr algn="l" defTabSz="91394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5" indent="-228485" algn="l" defTabSz="91394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9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0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70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5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5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7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9" indent="-228485" algn="l" defTabSz="9139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0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5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5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7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9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0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0" algn="l" defTabSz="913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60954" tIns="30477" rIns="60954" bIns="3047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60954" tIns="30477" rIns="60954" bIns="30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60954" tIns="30477" rIns="60954" bIns="30477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60954" tIns="30477" rIns="60954" bIns="30477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60954" tIns="30477" rIns="60954" bIns="30477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2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xStyles>
    <p:titleStyle>
      <a:lvl1pPr algn="ctr" defTabSz="609539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6095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50" indent="-190481" algn="l" defTabSz="609539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24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693" indent="-152385" algn="l" defTabSz="609539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3" indent="-152385" algn="l" defTabSz="609539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232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002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771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541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70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39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09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078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848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7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387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156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slide" Target="slide16.xml"/><Relationship Id="rId18" Type="http://schemas.openxmlformats.org/officeDocument/2006/relationships/image" Target="../media/image64.png"/><Relationship Id="rId26" Type="http://schemas.openxmlformats.org/officeDocument/2006/relationships/image" Target="../media/image69.pn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66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3.png"/><Relationship Id="rId25" Type="http://schemas.openxmlformats.org/officeDocument/2006/relationships/slide" Target="slide19.xml"/><Relationship Id="rId2" Type="http://schemas.openxmlformats.org/officeDocument/2006/relationships/audio" Target="../media/media1.wma"/><Relationship Id="rId16" Type="http://schemas.openxmlformats.org/officeDocument/2006/relationships/slide" Target="slide15.xml"/><Relationship Id="rId20" Type="http://schemas.openxmlformats.org/officeDocument/2006/relationships/image" Target="../media/image65.png"/><Relationship Id="rId29" Type="http://schemas.openxmlformats.org/officeDocument/2006/relationships/image" Target="../media/image71.png"/><Relationship Id="rId1" Type="http://schemas.microsoft.com/office/2007/relationships/media" Target="../media/media1.wma"/><Relationship Id="rId6" Type="http://schemas.openxmlformats.org/officeDocument/2006/relationships/image" Target="../media/image54.gif"/><Relationship Id="rId11" Type="http://schemas.openxmlformats.org/officeDocument/2006/relationships/image" Target="../media/image59.gif"/><Relationship Id="rId24" Type="http://schemas.openxmlformats.org/officeDocument/2006/relationships/image" Target="../media/image68.png"/><Relationship Id="rId5" Type="http://schemas.openxmlformats.org/officeDocument/2006/relationships/image" Target="../media/image53.png"/><Relationship Id="rId15" Type="http://schemas.openxmlformats.org/officeDocument/2006/relationships/image" Target="../media/image62.png"/><Relationship Id="rId23" Type="http://schemas.openxmlformats.org/officeDocument/2006/relationships/image" Target="../media/image67.png"/><Relationship Id="rId28" Type="http://schemas.openxmlformats.org/officeDocument/2006/relationships/slide" Target="slide20.xml"/><Relationship Id="rId10" Type="http://schemas.openxmlformats.org/officeDocument/2006/relationships/image" Target="../media/image58.png"/><Relationship Id="rId19" Type="http://schemas.openxmlformats.org/officeDocument/2006/relationships/slide" Target="slide17.xml"/><Relationship Id="rId31" Type="http://schemas.openxmlformats.org/officeDocument/2006/relationships/image" Target="../media/image72.png"/><Relationship Id="rId4" Type="http://schemas.openxmlformats.org/officeDocument/2006/relationships/audio" Target="../media/audio1.wav"/><Relationship Id="rId9" Type="http://schemas.openxmlformats.org/officeDocument/2006/relationships/image" Target="../media/image57.png"/><Relationship Id="rId14" Type="http://schemas.openxmlformats.org/officeDocument/2006/relationships/image" Target="../media/image61.png"/><Relationship Id="rId22" Type="http://schemas.openxmlformats.org/officeDocument/2006/relationships/slide" Target="slide18.xml"/><Relationship Id="rId27" Type="http://schemas.openxmlformats.org/officeDocument/2006/relationships/image" Target="../media/image70.png"/><Relationship Id="rId30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gif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12" Type="http://schemas.openxmlformats.org/officeDocument/2006/relationships/image" Target="../media/image12.png"/><Relationship Id="rId2" Type="http://schemas.openxmlformats.org/officeDocument/2006/relationships/image" Target="../media/image24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317380"/>
            <a:ext cx="12192000" cy="1662587"/>
            <a:chOff x="0" y="0"/>
            <a:chExt cx="6186311" cy="843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43609"/>
            </a:xfrm>
            <a:custGeom>
              <a:avLst/>
              <a:gdLst/>
              <a:ahLst/>
              <a:cxnLst/>
              <a:rect l="l" t="t" r="r" b="b"/>
              <a:pathLst>
                <a:path w="6186311" h="843609">
                  <a:moveTo>
                    <a:pt x="0" y="0"/>
                  </a:moveTo>
                  <a:lnTo>
                    <a:pt x="6186311" y="0"/>
                  </a:lnTo>
                  <a:lnTo>
                    <a:pt x="6186311" y="843609"/>
                  </a:lnTo>
                  <a:lnTo>
                    <a:pt x="0" y="843609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44" b="31324"/>
          <a:stretch>
            <a:fillRect/>
          </a:stretch>
        </p:blipFill>
        <p:spPr>
          <a:xfrm>
            <a:off x="-119142" y="4998769"/>
            <a:ext cx="12495127" cy="18480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" y="1955800"/>
            <a:ext cx="5368005" cy="37307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3626901" y="685800"/>
            <a:ext cx="724264" cy="7242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69389" y="1047932"/>
            <a:ext cx="9144000" cy="2986896"/>
          </a:xfrm>
          <a:prstGeom prst="rect">
            <a:avLst/>
          </a:prstGeom>
        </p:spPr>
        <p:txBody>
          <a:bodyPr wrap="square" lIns="60948" tIns="30474" rIns="60948" bIns="30474">
            <a:spAutoFit/>
          </a:bodyPr>
          <a:lstStyle/>
          <a:p>
            <a:pPr algn="ctr" defTabSz="609478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</a:t>
            </a:r>
          </a:p>
          <a:p>
            <a:pPr algn="ctr" defTabSz="609478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</a:t>
            </a:r>
            <a:b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0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B6729A6-4015-279B-9D4D-4560C874FA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71393"/>
              </p:ext>
            </p:extLst>
          </p:nvPr>
        </p:nvGraphicFramePr>
        <p:xfrm>
          <a:off x="524436" y="1062318"/>
          <a:ext cx="11362765" cy="547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8514DD-3FC6-4AEF-9C9C-057CF64C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448" y="107578"/>
            <a:ext cx="7342095" cy="68570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 TỬ</a:t>
            </a:r>
          </a:p>
        </p:txBody>
      </p:sp>
    </p:spTree>
    <p:extLst>
      <p:ext uri="{BB962C8B-B14F-4D97-AF65-F5344CB8AC3E}">
        <p14:creationId xmlns:p14="http://schemas.microsoft.com/office/powerpoint/2010/main" val="36286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>
            <a:extLst>
              <a:ext uri="{FF2B5EF4-FFF2-40B4-BE49-F238E27FC236}">
                <a16:creationId xmlns:a16="http://schemas.microsoft.com/office/drawing/2014/main" id="{A88FBAFE-9042-AB0B-CF8D-D1C4BB4757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8466">
            <a:off x="3173992" y="1140453"/>
            <a:ext cx="6849343" cy="1282365"/>
          </a:xfrm>
          <a:prstGeom prst="rect">
            <a:avLst/>
          </a:prstGeom>
        </p:spPr>
      </p:pic>
      <p:sp>
        <p:nvSpPr>
          <p:cNvPr id="100" name="Google Shape;2349;p57">
            <a:extLst>
              <a:ext uri="{FF2B5EF4-FFF2-40B4-BE49-F238E27FC236}">
                <a16:creationId xmlns:a16="http://schemas.microsoft.com/office/drawing/2014/main" id="{EF275568-A080-CC21-3C12-A153C9021903}"/>
              </a:ext>
            </a:extLst>
          </p:cNvPr>
          <p:cNvSpPr/>
          <p:nvPr/>
        </p:nvSpPr>
        <p:spPr>
          <a:xfrm>
            <a:off x="10432233" y="1654915"/>
            <a:ext cx="838493" cy="126729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2C4C59E-0927-5BF1-2F46-6381594621BE}"/>
              </a:ext>
            </a:extLst>
          </p:cNvPr>
          <p:cNvSpPr txBox="1"/>
          <p:nvPr/>
        </p:nvSpPr>
        <p:spPr>
          <a:xfrm>
            <a:off x="2970046" y="1481495"/>
            <a:ext cx="6564272" cy="630942"/>
          </a:xfrm>
          <a:prstGeom prst="rect">
            <a:avLst/>
          </a:prstGeom>
          <a:noFill/>
        </p:spPr>
        <p:txBody>
          <a:bodyPr wrap="square" lIns="91395" tIns="45699" rIns="91395" bIns="45699" rtlCol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35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 DỤNG NHANH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BED11FC-6F85-8E44-50D9-6D3B6B7EF43C}"/>
              </a:ext>
            </a:extLst>
          </p:cNvPr>
          <p:cNvSpPr txBox="1"/>
          <p:nvPr/>
        </p:nvSpPr>
        <p:spPr>
          <a:xfrm>
            <a:off x="993227" y="2443229"/>
            <a:ext cx="10736317" cy="1481132"/>
          </a:xfrm>
          <a:custGeom>
            <a:avLst/>
            <a:gdLst>
              <a:gd name="connsiteX0" fmla="*/ 0 w 6625770"/>
              <a:gd name="connsiteY0" fmla="*/ 414306 h 2485787"/>
              <a:gd name="connsiteX1" fmla="*/ 414306 w 6625770"/>
              <a:gd name="connsiteY1" fmla="*/ 0 h 2485787"/>
              <a:gd name="connsiteX2" fmla="*/ 878079 w 6625770"/>
              <a:gd name="connsiteY2" fmla="*/ 0 h 2485787"/>
              <a:gd name="connsiteX3" fmla="*/ 1341851 w 6625770"/>
              <a:gd name="connsiteY3" fmla="*/ 0 h 2485787"/>
              <a:gd name="connsiteX4" fmla="*/ 1921567 w 6625770"/>
              <a:gd name="connsiteY4" fmla="*/ 0 h 2485787"/>
              <a:gd name="connsiteX5" fmla="*/ 2559254 w 6625770"/>
              <a:gd name="connsiteY5" fmla="*/ 0 h 2485787"/>
              <a:gd name="connsiteX6" fmla="*/ 3080999 w 6625770"/>
              <a:gd name="connsiteY6" fmla="*/ 0 h 2485787"/>
              <a:gd name="connsiteX7" fmla="*/ 3486800 w 6625770"/>
              <a:gd name="connsiteY7" fmla="*/ 0 h 2485787"/>
              <a:gd name="connsiteX8" fmla="*/ 3950572 w 6625770"/>
              <a:gd name="connsiteY8" fmla="*/ 0 h 2485787"/>
              <a:gd name="connsiteX9" fmla="*/ 4530288 w 6625770"/>
              <a:gd name="connsiteY9" fmla="*/ 0 h 2485787"/>
              <a:gd name="connsiteX10" fmla="*/ 4994061 w 6625770"/>
              <a:gd name="connsiteY10" fmla="*/ 0 h 2485787"/>
              <a:gd name="connsiteX11" fmla="*/ 5573777 w 6625770"/>
              <a:gd name="connsiteY11" fmla="*/ 0 h 2485787"/>
              <a:gd name="connsiteX12" fmla="*/ 6211464 w 6625770"/>
              <a:gd name="connsiteY12" fmla="*/ 0 h 2485787"/>
              <a:gd name="connsiteX13" fmla="*/ 6625770 w 6625770"/>
              <a:gd name="connsiteY13" fmla="*/ 414306 h 2485787"/>
              <a:gd name="connsiteX14" fmla="*/ 6625770 w 6625770"/>
              <a:gd name="connsiteY14" fmla="*/ 933554 h 2485787"/>
              <a:gd name="connsiteX15" fmla="*/ 6625770 w 6625770"/>
              <a:gd name="connsiteY15" fmla="*/ 1436231 h 2485787"/>
              <a:gd name="connsiteX16" fmla="*/ 6625770 w 6625770"/>
              <a:gd name="connsiteY16" fmla="*/ 2071481 h 2485787"/>
              <a:gd name="connsiteX17" fmla="*/ 6211464 w 6625770"/>
              <a:gd name="connsiteY17" fmla="*/ 2485787 h 2485787"/>
              <a:gd name="connsiteX18" fmla="*/ 5515805 w 6625770"/>
              <a:gd name="connsiteY18" fmla="*/ 2485787 h 2485787"/>
              <a:gd name="connsiteX19" fmla="*/ 5052032 w 6625770"/>
              <a:gd name="connsiteY19" fmla="*/ 2485787 h 2485787"/>
              <a:gd name="connsiteX20" fmla="*/ 4646231 w 6625770"/>
              <a:gd name="connsiteY20" fmla="*/ 2485787 h 2485787"/>
              <a:gd name="connsiteX21" fmla="*/ 4066516 w 6625770"/>
              <a:gd name="connsiteY21" fmla="*/ 2485787 h 2485787"/>
              <a:gd name="connsiteX22" fmla="*/ 3486800 w 6625770"/>
              <a:gd name="connsiteY22" fmla="*/ 2485787 h 2485787"/>
              <a:gd name="connsiteX23" fmla="*/ 2965056 w 6625770"/>
              <a:gd name="connsiteY23" fmla="*/ 2485787 h 2485787"/>
              <a:gd name="connsiteX24" fmla="*/ 2269397 w 6625770"/>
              <a:gd name="connsiteY24" fmla="*/ 2485787 h 2485787"/>
              <a:gd name="connsiteX25" fmla="*/ 1631709 w 6625770"/>
              <a:gd name="connsiteY25" fmla="*/ 2485787 h 2485787"/>
              <a:gd name="connsiteX26" fmla="*/ 936050 w 6625770"/>
              <a:gd name="connsiteY26" fmla="*/ 2485787 h 2485787"/>
              <a:gd name="connsiteX27" fmla="*/ 414306 w 6625770"/>
              <a:gd name="connsiteY27" fmla="*/ 2485787 h 2485787"/>
              <a:gd name="connsiteX28" fmla="*/ 0 w 6625770"/>
              <a:gd name="connsiteY28" fmla="*/ 2071481 h 2485787"/>
              <a:gd name="connsiteX29" fmla="*/ 0 w 6625770"/>
              <a:gd name="connsiteY29" fmla="*/ 1535661 h 2485787"/>
              <a:gd name="connsiteX30" fmla="*/ 0 w 6625770"/>
              <a:gd name="connsiteY30" fmla="*/ 966698 h 2485787"/>
              <a:gd name="connsiteX31" fmla="*/ 0 w 6625770"/>
              <a:gd name="connsiteY31" fmla="*/ 414306 h 24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25770" h="2485787" extrusionOk="0">
                <a:moveTo>
                  <a:pt x="0" y="414306"/>
                </a:moveTo>
                <a:cubicBezTo>
                  <a:pt x="56393" y="161145"/>
                  <a:pt x="164748" y="19821"/>
                  <a:pt x="414306" y="0"/>
                </a:cubicBezTo>
                <a:cubicBezTo>
                  <a:pt x="636880" y="-53760"/>
                  <a:pt x="668832" y="11059"/>
                  <a:pt x="878079" y="0"/>
                </a:cubicBezTo>
                <a:cubicBezTo>
                  <a:pt x="1087326" y="-11059"/>
                  <a:pt x="1152481" y="373"/>
                  <a:pt x="1341851" y="0"/>
                </a:cubicBezTo>
                <a:cubicBezTo>
                  <a:pt x="1531221" y="-373"/>
                  <a:pt x="1693314" y="31722"/>
                  <a:pt x="1921567" y="0"/>
                </a:cubicBezTo>
                <a:cubicBezTo>
                  <a:pt x="2149820" y="-31722"/>
                  <a:pt x="2271216" y="23853"/>
                  <a:pt x="2559254" y="0"/>
                </a:cubicBezTo>
                <a:cubicBezTo>
                  <a:pt x="2847292" y="-23853"/>
                  <a:pt x="2848040" y="57013"/>
                  <a:pt x="3080999" y="0"/>
                </a:cubicBezTo>
                <a:cubicBezTo>
                  <a:pt x="3313959" y="-57013"/>
                  <a:pt x="3305798" y="20397"/>
                  <a:pt x="3486800" y="0"/>
                </a:cubicBezTo>
                <a:cubicBezTo>
                  <a:pt x="3667802" y="-20397"/>
                  <a:pt x="3844267" y="18751"/>
                  <a:pt x="3950572" y="0"/>
                </a:cubicBezTo>
                <a:cubicBezTo>
                  <a:pt x="4056877" y="-18751"/>
                  <a:pt x="4325048" y="17250"/>
                  <a:pt x="4530288" y="0"/>
                </a:cubicBezTo>
                <a:cubicBezTo>
                  <a:pt x="4735528" y="-17250"/>
                  <a:pt x="4855321" y="6505"/>
                  <a:pt x="4994061" y="0"/>
                </a:cubicBezTo>
                <a:cubicBezTo>
                  <a:pt x="5132801" y="-6505"/>
                  <a:pt x="5453927" y="52868"/>
                  <a:pt x="5573777" y="0"/>
                </a:cubicBezTo>
                <a:cubicBezTo>
                  <a:pt x="5693627" y="-52868"/>
                  <a:pt x="6008391" y="63712"/>
                  <a:pt x="6211464" y="0"/>
                </a:cubicBezTo>
                <a:cubicBezTo>
                  <a:pt x="6485401" y="11494"/>
                  <a:pt x="6617209" y="188452"/>
                  <a:pt x="6625770" y="414306"/>
                </a:cubicBezTo>
                <a:cubicBezTo>
                  <a:pt x="6676657" y="611268"/>
                  <a:pt x="6606389" y="807247"/>
                  <a:pt x="6625770" y="933554"/>
                </a:cubicBezTo>
                <a:cubicBezTo>
                  <a:pt x="6645151" y="1059861"/>
                  <a:pt x="6615118" y="1298818"/>
                  <a:pt x="6625770" y="1436231"/>
                </a:cubicBezTo>
                <a:cubicBezTo>
                  <a:pt x="6636422" y="1573644"/>
                  <a:pt x="6588393" y="1759467"/>
                  <a:pt x="6625770" y="2071481"/>
                </a:cubicBezTo>
                <a:cubicBezTo>
                  <a:pt x="6584179" y="2300789"/>
                  <a:pt x="6452709" y="2476009"/>
                  <a:pt x="6211464" y="2485787"/>
                </a:cubicBezTo>
                <a:cubicBezTo>
                  <a:pt x="6070529" y="2546093"/>
                  <a:pt x="5681959" y="2406174"/>
                  <a:pt x="5515805" y="2485787"/>
                </a:cubicBezTo>
                <a:cubicBezTo>
                  <a:pt x="5349651" y="2565400"/>
                  <a:pt x="5194425" y="2464524"/>
                  <a:pt x="5052032" y="2485787"/>
                </a:cubicBezTo>
                <a:cubicBezTo>
                  <a:pt x="4909639" y="2507050"/>
                  <a:pt x="4745984" y="2462261"/>
                  <a:pt x="4646231" y="2485787"/>
                </a:cubicBezTo>
                <a:cubicBezTo>
                  <a:pt x="4546478" y="2509313"/>
                  <a:pt x="4266364" y="2476815"/>
                  <a:pt x="4066516" y="2485787"/>
                </a:cubicBezTo>
                <a:cubicBezTo>
                  <a:pt x="3866669" y="2494759"/>
                  <a:pt x="3605426" y="2423398"/>
                  <a:pt x="3486800" y="2485787"/>
                </a:cubicBezTo>
                <a:cubicBezTo>
                  <a:pt x="3368174" y="2548176"/>
                  <a:pt x="3146982" y="2424824"/>
                  <a:pt x="2965056" y="2485787"/>
                </a:cubicBezTo>
                <a:cubicBezTo>
                  <a:pt x="2783130" y="2546750"/>
                  <a:pt x="2463717" y="2475081"/>
                  <a:pt x="2269397" y="2485787"/>
                </a:cubicBezTo>
                <a:cubicBezTo>
                  <a:pt x="2075077" y="2496493"/>
                  <a:pt x="1950537" y="2448371"/>
                  <a:pt x="1631709" y="2485787"/>
                </a:cubicBezTo>
                <a:cubicBezTo>
                  <a:pt x="1312881" y="2523203"/>
                  <a:pt x="1248165" y="2468807"/>
                  <a:pt x="936050" y="2485787"/>
                </a:cubicBezTo>
                <a:cubicBezTo>
                  <a:pt x="623935" y="2502767"/>
                  <a:pt x="583393" y="2472891"/>
                  <a:pt x="414306" y="2485787"/>
                </a:cubicBezTo>
                <a:cubicBezTo>
                  <a:pt x="199337" y="2497508"/>
                  <a:pt x="10053" y="2291833"/>
                  <a:pt x="0" y="2071481"/>
                </a:cubicBezTo>
                <a:cubicBezTo>
                  <a:pt x="-24372" y="1890166"/>
                  <a:pt x="25720" y="1698845"/>
                  <a:pt x="0" y="1535661"/>
                </a:cubicBezTo>
                <a:cubicBezTo>
                  <a:pt x="-25720" y="1372477"/>
                  <a:pt x="864" y="1130609"/>
                  <a:pt x="0" y="966698"/>
                </a:cubicBezTo>
                <a:cubicBezTo>
                  <a:pt x="-864" y="802787"/>
                  <a:pt x="58245" y="545738"/>
                  <a:pt x="0" y="414306"/>
                </a:cubicBezTo>
                <a:close/>
              </a:path>
            </a:pathLst>
          </a:custGeom>
          <a:noFill/>
          <a:ln w="57150">
            <a:solidFill>
              <a:srgbClr val="FFCC66"/>
            </a:solidFill>
            <a:extLst>
              <a:ext uri="{C807C97D-BFC1-408E-A445-0C87EB9F89A2}">
                <ask:lineSketchStyleProps xmlns:ask="http://schemas.microsoft.com/office/drawing/2018/sketchyshapes" sd="3380630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91395" tIns="45699" rIns="91395" bIns="45699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plickers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47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2"/>
          <p:cNvGrpSpPr/>
          <p:nvPr/>
        </p:nvGrpSpPr>
        <p:grpSpPr>
          <a:xfrm>
            <a:off x="2383608" y="1340301"/>
            <a:ext cx="9805225" cy="5515309"/>
            <a:chOff x="3795375" y="2134115"/>
            <a:chExt cx="8394579" cy="4721839"/>
          </a:xfrm>
        </p:grpSpPr>
        <p:sp>
          <p:nvSpPr>
            <p:cNvPr id="6" name="Freeform: Shape 5"/>
            <p:cNvSpPr/>
            <p:nvPr/>
          </p:nvSpPr>
          <p:spPr>
            <a:xfrm>
              <a:off x="3795375" y="2134115"/>
              <a:ext cx="8394579" cy="4721839"/>
            </a:xfrm>
            <a:custGeom>
              <a:avLst/>
              <a:gdLst>
                <a:gd name="connsiteX0" fmla="*/ 8396087 w 8394578"/>
                <a:gd name="connsiteY0" fmla="*/ 253 h 4721838"/>
                <a:gd name="connsiteX1" fmla="*/ 8396087 w 8394578"/>
                <a:gd name="connsiteY1" fmla="*/ 4722989 h 4721838"/>
                <a:gd name="connsiteX2" fmla="*/ 253 w 8394578"/>
                <a:gd name="connsiteY2" fmla="*/ 4722989 h 472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4578" h="4721838">
                  <a:moveTo>
                    <a:pt x="8396087" y="253"/>
                  </a:moveTo>
                  <a:lnTo>
                    <a:pt x="8396087" y="4722989"/>
                  </a:lnTo>
                  <a:lnTo>
                    <a:pt x="253" y="4722989"/>
                  </a:lnTo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1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5606622" y="3014086"/>
              <a:ext cx="6395015" cy="3281794"/>
            </a:xfrm>
            <a:custGeom>
              <a:avLst/>
              <a:gdLst>
                <a:gd name="connsiteX0" fmla="*/ 4961159 w 6395015"/>
                <a:gd name="connsiteY0" fmla="*/ 670616 h 3281794"/>
                <a:gd name="connsiteX1" fmla="*/ 4210650 w 6395015"/>
                <a:gd name="connsiteY1" fmla="*/ 19458 h 3281794"/>
                <a:gd name="connsiteX2" fmla="*/ 3751019 w 6395015"/>
                <a:gd name="connsiteY2" fmla="*/ 174760 h 3281794"/>
                <a:gd name="connsiteX3" fmla="*/ 2963927 w 6395015"/>
                <a:gd name="connsiteY3" fmla="*/ 1345 h 3281794"/>
                <a:gd name="connsiteX4" fmla="*/ 1184764 w 6395015"/>
                <a:gd name="connsiteY4" fmla="*/ 1298461 h 3281794"/>
                <a:gd name="connsiteX5" fmla="*/ 1050264 w 6395015"/>
                <a:gd name="connsiteY5" fmla="*/ 1281603 h 3281794"/>
                <a:gd name="connsiteX6" fmla="*/ 508320 w 6395015"/>
                <a:gd name="connsiteY6" fmla="*/ 1823548 h 3281794"/>
                <a:gd name="connsiteX7" fmla="*/ 525356 w 6395015"/>
                <a:gd name="connsiteY7" fmla="*/ 1958765 h 3281794"/>
                <a:gd name="connsiteX8" fmla="*/ 1345 w 6395015"/>
                <a:gd name="connsiteY8" fmla="*/ 2800375 h 3281794"/>
                <a:gd name="connsiteX9" fmla="*/ 133693 w 6395015"/>
                <a:gd name="connsiteY9" fmla="*/ 3280808 h 3281794"/>
                <a:gd name="connsiteX10" fmla="*/ 5951436 w 6395015"/>
                <a:gd name="connsiteY10" fmla="*/ 3280808 h 3281794"/>
                <a:gd name="connsiteX11" fmla="*/ 6393850 w 6395015"/>
                <a:gd name="connsiteY11" fmla="*/ 2202479 h 3281794"/>
                <a:gd name="connsiteX12" fmla="*/ 4961159 w 6395015"/>
                <a:gd name="connsiteY12" fmla="*/ 670616 h 328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95015" h="3281794">
                  <a:moveTo>
                    <a:pt x="4961159" y="670616"/>
                  </a:moveTo>
                  <a:cubicBezTo>
                    <a:pt x="4909152" y="302625"/>
                    <a:pt x="4592988" y="19458"/>
                    <a:pt x="4210650" y="19458"/>
                  </a:cubicBezTo>
                  <a:cubicBezTo>
                    <a:pt x="4037773" y="19458"/>
                    <a:pt x="3878525" y="77382"/>
                    <a:pt x="3751019" y="174760"/>
                  </a:cubicBezTo>
                  <a:cubicBezTo>
                    <a:pt x="3511789" y="63394"/>
                    <a:pt x="3245121" y="1345"/>
                    <a:pt x="2963927" y="1345"/>
                  </a:cubicBezTo>
                  <a:cubicBezTo>
                    <a:pt x="2131284" y="1345"/>
                    <a:pt x="1425967" y="545979"/>
                    <a:pt x="1184764" y="1298461"/>
                  </a:cubicBezTo>
                  <a:cubicBezTo>
                    <a:pt x="1141724" y="1287522"/>
                    <a:pt x="1096711" y="1281603"/>
                    <a:pt x="1050264" y="1281603"/>
                  </a:cubicBezTo>
                  <a:cubicBezTo>
                    <a:pt x="750957" y="1281603"/>
                    <a:pt x="508320" y="1524241"/>
                    <a:pt x="508320" y="1823548"/>
                  </a:cubicBezTo>
                  <a:cubicBezTo>
                    <a:pt x="508320" y="1870175"/>
                    <a:pt x="514237" y="1915546"/>
                    <a:pt x="525356" y="1958765"/>
                  </a:cubicBezTo>
                  <a:cubicBezTo>
                    <a:pt x="214931" y="2111557"/>
                    <a:pt x="1345" y="2430949"/>
                    <a:pt x="1345" y="2800375"/>
                  </a:cubicBezTo>
                  <a:cubicBezTo>
                    <a:pt x="1345" y="2975942"/>
                    <a:pt x="49586" y="3140390"/>
                    <a:pt x="133693" y="3280808"/>
                  </a:cubicBezTo>
                  <a:lnTo>
                    <a:pt x="5951436" y="3280808"/>
                  </a:lnTo>
                  <a:cubicBezTo>
                    <a:pt x="6224918" y="3003559"/>
                    <a:pt x="6393850" y="2622835"/>
                    <a:pt x="6393850" y="2202479"/>
                  </a:cubicBezTo>
                  <a:cubicBezTo>
                    <a:pt x="6393671" y="1389024"/>
                    <a:pt x="5761163" y="723519"/>
                    <a:pt x="4961159" y="67061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6200000" scaled="1"/>
              <a:tileRect/>
            </a:gradFill>
            <a:ln w="9525" cap="flat">
              <a:noFill/>
              <a:prstDash val="solid"/>
              <a:miter/>
            </a:ln>
            <a:effectLst>
              <a:outerShdw blurRad="50800" dist="38100" dir="16200000" rotWithShape="0">
                <a:prstClr val="black">
                  <a:alpha val="29000"/>
                </a:prstClr>
              </a:outerShdw>
            </a:effectLst>
          </p:spPr>
          <p:txBody>
            <a:bodyPr rtlCol="0" anchor="ctr"/>
            <a:lstStyle/>
            <a:p>
              <a:endParaRPr lang="en-US" dirty="0">
                <a:solidFill>
                  <a:srgbClr val="181717"/>
                </a:solidFill>
              </a:endParaRP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9497611" y="4492687"/>
              <a:ext cx="975572" cy="369426"/>
            </a:xfrm>
            <a:custGeom>
              <a:avLst/>
              <a:gdLst>
                <a:gd name="connsiteX0" fmla="*/ 488593 w 975571"/>
                <a:gd name="connsiteY0" fmla="*/ 1345 h 369426"/>
                <a:gd name="connsiteX1" fmla="*/ 1345 w 975571"/>
                <a:gd name="connsiteY1" fmla="*/ 368619 h 369426"/>
                <a:gd name="connsiteX2" fmla="*/ 975840 w 975571"/>
                <a:gd name="connsiteY2" fmla="*/ 368619 h 369426"/>
                <a:gd name="connsiteX3" fmla="*/ 488593 w 975571"/>
                <a:gd name="connsiteY3" fmla="*/ 1345 h 36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571" h="369426">
                  <a:moveTo>
                    <a:pt x="488593" y="1345"/>
                  </a:moveTo>
                  <a:cubicBezTo>
                    <a:pt x="257074" y="1345"/>
                    <a:pt x="61960" y="156647"/>
                    <a:pt x="1345" y="368619"/>
                  </a:cubicBezTo>
                  <a:lnTo>
                    <a:pt x="975840" y="368619"/>
                  </a:lnTo>
                  <a:cubicBezTo>
                    <a:pt x="915226" y="156647"/>
                    <a:pt x="720112" y="1345"/>
                    <a:pt x="488593" y="1345"/>
                  </a:cubicBezTo>
                  <a:close/>
                </a:path>
              </a:pathLst>
            </a:custGeom>
            <a:solidFill>
              <a:srgbClr val="918C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10826827" y="4492687"/>
              <a:ext cx="975572" cy="369426"/>
            </a:xfrm>
            <a:custGeom>
              <a:avLst/>
              <a:gdLst>
                <a:gd name="connsiteX0" fmla="*/ 488593 w 975571"/>
                <a:gd name="connsiteY0" fmla="*/ 1345 h 369426"/>
                <a:gd name="connsiteX1" fmla="*/ 1345 w 975571"/>
                <a:gd name="connsiteY1" fmla="*/ 368619 h 369426"/>
                <a:gd name="connsiteX2" fmla="*/ 975840 w 975571"/>
                <a:gd name="connsiteY2" fmla="*/ 368619 h 369426"/>
                <a:gd name="connsiteX3" fmla="*/ 488593 w 975571"/>
                <a:gd name="connsiteY3" fmla="*/ 1345 h 36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571" h="369426">
                  <a:moveTo>
                    <a:pt x="488593" y="1345"/>
                  </a:moveTo>
                  <a:cubicBezTo>
                    <a:pt x="257074" y="1345"/>
                    <a:pt x="61960" y="156647"/>
                    <a:pt x="1345" y="368619"/>
                  </a:cubicBezTo>
                  <a:lnTo>
                    <a:pt x="975840" y="368619"/>
                  </a:lnTo>
                  <a:cubicBezTo>
                    <a:pt x="915226" y="156647"/>
                    <a:pt x="719933" y="1345"/>
                    <a:pt x="488593" y="134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9984679" y="4335412"/>
              <a:ext cx="1393418" cy="527239"/>
            </a:xfrm>
            <a:custGeom>
              <a:avLst/>
              <a:gdLst>
                <a:gd name="connsiteX0" fmla="*/ 697337 w 1393417"/>
                <a:gd name="connsiteY0" fmla="*/ 1345 h 527239"/>
                <a:gd name="connsiteX1" fmla="*/ 1345 w 1393417"/>
                <a:gd name="connsiteY1" fmla="*/ 526073 h 527239"/>
                <a:gd name="connsiteX2" fmla="*/ 1393149 w 1393417"/>
                <a:gd name="connsiteY2" fmla="*/ 526073 h 527239"/>
                <a:gd name="connsiteX3" fmla="*/ 697337 w 1393417"/>
                <a:gd name="connsiteY3" fmla="*/ 1345 h 5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417" h="527239">
                  <a:moveTo>
                    <a:pt x="697337" y="1345"/>
                  </a:moveTo>
                  <a:cubicBezTo>
                    <a:pt x="366647" y="1345"/>
                    <a:pt x="87784" y="223180"/>
                    <a:pt x="1345" y="526073"/>
                  </a:cubicBezTo>
                  <a:lnTo>
                    <a:pt x="1393149" y="526073"/>
                  </a:lnTo>
                  <a:cubicBezTo>
                    <a:pt x="1306889" y="223001"/>
                    <a:pt x="1028027" y="1345"/>
                    <a:pt x="697337" y="134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7364445" y="2548358"/>
              <a:ext cx="661739" cy="819552"/>
            </a:xfrm>
            <a:custGeom>
              <a:avLst/>
              <a:gdLst>
                <a:gd name="connsiteX0" fmla="*/ 394801 w 661738"/>
                <a:gd name="connsiteY0" fmla="*/ 260661 h 819551"/>
                <a:gd name="connsiteX1" fmla="*/ 319303 w 661738"/>
                <a:gd name="connsiteY1" fmla="*/ 207757 h 819551"/>
                <a:gd name="connsiteX2" fmla="*/ 202018 w 661738"/>
                <a:gd name="connsiteY2" fmla="*/ 284333 h 819551"/>
                <a:gd name="connsiteX3" fmla="*/ 1345 w 661738"/>
                <a:gd name="connsiteY3" fmla="*/ 183906 h 819551"/>
                <a:gd name="connsiteX4" fmla="*/ 353017 w 661738"/>
                <a:gd name="connsiteY4" fmla="*/ 1345 h 819551"/>
                <a:gd name="connsiteX5" fmla="*/ 661829 w 661738"/>
                <a:gd name="connsiteY5" fmla="*/ 216724 h 819551"/>
                <a:gd name="connsiteX6" fmla="*/ 481419 w 661738"/>
                <a:gd name="connsiteY6" fmla="*/ 506526 h 819551"/>
                <a:gd name="connsiteX7" fmla="*/ 249183 w 661738"/>
                <a:gd name="connsiteY7" fmla="*/ 506526 h 819551"/>
                <a:gd name="connsiteX8" fmla="*/ 394801 w 661738"/>
                <a:gd name="connsiteY8" fmla="*/ 260661 h 819551"/>
                <a:gd name="connsiteX9" fmla="*/ 216545 w 661738"/>
                <a:gd name="connsiteY9" fmla="*/ 684425 h 819551"/>
                <a:gd name="connsiteX10" fmla="*/ 365391 w 661738"/>
                <a:gd name="connsiteY10" fmla="*/ 551359 h 819551"/>
                <a:gd name="connsiteX11" fmla="*/ 514237 w 661738"/>
                <a:gd name="connsiteY11" fmla="*/ 684425 h 819551"/>
                <a:gd name="connsiteX12" fmla="*/ 365391 w 661738"/>
                <a:gd name="connsiteY12" fmla="*/ 819642 h 819551"/>
                <a:gd name="connsiteX13" fmla="*/ 216545 w 661738"/>
                <a:gd name="connsiteY13" fmla="*/ 684425 h 81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1738" h="819551">
                  <a:moveTo>
                    <a:pt x="394801" y="260661"/>
                  </a:moveTo>
                  <a:cubicBezTo>
                    <a:pt x="394801" y="225691"/>
                    <a:pt x="360908" y="207757"/>
                    <a:pt x="319303" y="207757"/>
                  </a:cubicBezTo>
                  <a:cubicBezTo>
                    <a:pt x="270883" y="207757"/>
                    <a:pt x="225690" y="236989"/>
                    <a:pt x="202018" y="284333"/>
                  </a:cubicBezTo>
                  <a:lnTo>
                    <a:pt x="1345" y="183906"/>
                  </a:lnTo>
                  <a:cubicBezTo>
                    <a:pt x="58911" y="75768"/>
                    <a:pt x="172787" y="1345"/>
                    <a:pt x="353017" y="1345"/>
                  </a:cubicBezTo>
                  <a:cubicBezTo>
                    <a:pt x="530019" y="1345"/>
                    <a:pt x="661829" y="75768"/>
                    <a:pt x="661829" y="216724"/>
                  </a:cubicBezTo>
                  <a:cubicBezTo>
                    <a:pt x="661829" y="389242"/>
                    <a:pt x="481419" y="419729"/>
                    <a:pt x="481419" y="506526"/>
                  </a:cubicBezTo>
                  <a:lnTo>
                    <a:pt x="249183" y="506526"/>
                  </a:lnTo>
                  <a:cubicBezTo>
                    <a:pt x="249363" y="370054"/>
                    <a:pt x="394801" y="329345"/>
                    <a:pt x="394801" y="260661"/>
                  </a:cubicBezTo>
                  <a:close/>
                  <a:moveTo>
                    <a:pt x="216545" y="684425"/>
                  </a:moveTo>
                  <a:cubicBezTo>
                    <a:pt x="216545" y="608925"/>
                    <a:pt x="277338" y="551359"/>
                    <a:pt x="365391" y="551359"/>
                  </a:cubicBezTo>
                  <a:cubicBezTo>
                    <a:pt x="453264" y="551359"/>
                    <a:pt x="514237" y="608925"/>
                    <a:pt x="514237" y="684425"/>
                  </a:cubicBezTo>
                  <a:cubicBezTo>
                    <a:pt x="514237" y="758848"/>
                    <a:pt x="453443" y="819642"/>
                    <a:pt x="365391" y="819642"/>
                  </a:cubicBezTo>
                  <a:cubicBezTo>
                    <a:pt x="277518" y="819821"/>
                    <a:pt x="216545" y="758848"/>
                    <a:pt x="216545" y="684425"/>
                  </a:cubicBezTo>
                  <a:close/>
                </a:path>
              </a:pathLst>
            </a:custGeom>
            <a:solidFill>
              <a:srgbClr val="5350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6272486" y="4607101"/>
              <a:ext cx="541586" cy="1063445"/>
            </a:xfrm>
            <a:custGeom>
              <a:avLst/>
              <a:gdLst>
                <a:gd name="connsiteX0" fmla="*/ 540779 w 541585"/>
                <a:gd name="connsiteY0" fmla="*/ 1345 h 1063444"/>
                <a:gd name="connsiteX1" fmla="*/ 540779 w 541585"/>
                <a:gd name="connsiteY1" fmla="*/ 1062279 h 1063444"/>
                <a:gd name="connsiteX2" fmla="*/ 183189 w 541585"/>
                <a:gd name="connsiteY2" fmla="*/ 1062279 h 1063444"/>
                <a:gd name="connsiteX3" fmla="*/ 183189 w 541585"/>
                <a:gd name="connsiteY3" fmla="*/ 271241 h 1063444"/>
                <a:gd name="connsiteX4" fmla="*/ 1345 w 541585"/>
                <a:gd name="connsiteY4" fmla="*/ 271241 h 1063444"/>
                <a:gd name="connsiteX5" fmla="*/ 1345 w 541585"/>
                <a:gd name="connsiteY5" fmla="*/ 1524 h 1063444"/>
                <a:gd name="connsiteX6" fmla="*/ 540779 w 541585"/>
                <a:gd name="connsiteY6" fmla="*/ 1524 h 106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585" h="1063444">
                  <a:moveTo>
                    <a:pt x="540779" y="1345"/>
                  </a:moveTo>
                  <a:lnTo>
                    <a:pt x="540779" y="1062279"/>
                  </a:lnTo>
                  <a:lnTo>
                    <a:pt x="183189" y="1062279"/>
                  </a:lnTo>
                  <a:lnTo>
                    <a:pt x="183189" y="271241"/>
                  </a:lnTo>
                  <a:lnTo>
                    <a:pt x="1345" y="271241"/>
                  </a:lnTo>
                  <a:lnTo>
                    <a:pt x="1345" y="1524"/>
                  </a:lnTo>
                  <a:lnTo>
                    <a:pt x="540779" y="1524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7259535" y="3108236"/>
              <a:ext cx="3211854" cy="2498109"/>
            </a:xfrm>
            <a:custGeom>
              <a:avLst/>
              <a:gdLst>
                <a:gd name="connsiteX0" fmla="*/ 2364775 w 3211854"/>
                <a:gd name="connsiteY0" fmla="*/ 1404626 h 2498109"/>
                <a:gd name="connsiteX1" fmla="*/ 1564232 w 3211854"/>
                <a:gd name="connsiteY1" fmla="*/ 1345 h 2498109"/>
                <a:gd name="connsiteX2" fmla="*/ 1524779 w 3211854"/>
                <a:gd name="connsiteY2" fmla="*/ 1345 h 2498109"/>
                <a:gd name="connsiteX3" fmla="*/ 724236 w 3211854"/>
                <a:gd name="connsiteY3" fmla="*/ 1404626 h 2498109"/>
                <a:gd name="connsiteX4" fmla="*/ 1345 w 3211854"/>
                <a:gd name="connsiteY4" fmla="*/ 2296449 h 2498109"/>
                <a:gd name="connsiteX5" fmla="*/ 1345 w 3211854"/>
                <a:gd name="connsiteY5" fmla="*/ 2497123 h 2498109"/>
                <a:gd name="connsiteX6" fmla="*/ 3211944 w 3211854"/>
                <a:gd name="connsiteY6" fmla="*/ 2497123 h 2498109"/>
                <a:gd name="connsiteX7" fmla="*/ 3211944 w 3211854"/>
                <a:gd name="connsiteY7" fmla="*/ 2300753 h 2498109"/>
                <a:gd name="connsiteX8" fmla="*/ 2364775 w 3211854"/>
                <a:gd name="connsiteY8" fmla="*/ 1404626 h 249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1854" h="2498109">
                  <a:moveTo>
                    <a:pt x="2364775" y="1404626"/>
                  </a:moveTo>
                  <a:cubicBezTo>
                    <a:pt x="2194588" y="424212"/>
                    <a:pt x="1893667" y="24479"/>
                    <a:pt x="1564232" y="1345"/>
                  </a:cubicBezTo>
                  <a:lnTo>
                    <a:pt x="1524779" y="1345"/>
                  </a:lnTo>
                  <a:cubicBezTo>
                    <a:pt x="1195344" y="24479"/>
                    <a:pt x="894423" y="424212"/>
                    <a:pt x="724236" y="1404626"/>
                  </a:cubicBezTo>
                  <a:cubicBezTo>
                    <a:pt x="599959" y="2120703"/>
                    <a:pt x="205247" y="2268832"/>
                    <a:pt x="1345" y="2296449"/>
                  </a:cubicBezTo>
                  <a:lnTo>
                    <a:pt x="1345" y="2497123"/>
                  </a:lnTo>
                  <a:lnTo>
                    <a:pt x="3211944" y="2497123"/>
                  </a:lnTo>
                  <a:lnTo>
                    <a:pt x="3211944" y="2300753"/>
                  </a:lnTo>
                  <a:cubicBezTo>
                    <a:pt x="3211944" y="2300753"/>
                    <a:pt x="2534962" y="2385219"/>
                    <a:pt x="2364775" y="1404626"/>
                  </a:cubicBezTo>
                  <a:close/>
                </a:path>
              </a:pathLst>
            </a:custGeom>
            <a:solidFill>
              <a:srgbClr val="AEAA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7133105" y="3097297"/>
              <a:ext cx="3340974" cy="2338503"/>
            </a:xfrm>
            <a:custGeom>
              <a:avLst/>
              <a:gdLst>
                <a:gd name="connsiteX0" fmla="*/ 3297307 w 3340974"/>
                <a:gd name="connsiteY0" fmla="*/ 2338951 h 2338502"/>
                <a:gd name="connsiteX1" fmla="*/ 2970203 w 3340974"/>
                <a:gd name="connsiteY1" fmla="*/ 2254485 h 2338502"/>
                <a:gd name="connsiteX2" fmla="*/ 2680401 w 3340974"/>
                <a:gd name="connsiteY2" fmla="*/ 1986562 h 2338502"/>
                <a:gd name="connsiteX3" fmla="*/ 2473451 w 3340974"/>
                <a:gd name="connsiteY3" fmla="*/ 1425967 h 2338502"/>
                <a:gd name="connsiteX4" fmla="*/ 2135229 w 3340974"/>
                <a:gd name="connsiteY4" fmla="*/ 371668 h 2338502"/>
                <a:gd name="connsiteX5" fmla="*/ 1690124 w 3340974"/>
                <a:gd name="connsiteY5" fmla="*/ 37750 h 2338502"/>
                <a:gd name="connsiteX6" fmla="*/ 1652106 w 3340974"/>
                <a:gd name="connsiteY6" fmla="*/ 37750 h 2338502"/>
                <a:gd name="connsiteX7" fmla="*/ 1207001 w 3340974"/>
                <a:gd name="connsiteY7" fmla="*/ 371668 h 2338502"/>
                <a:gd name="connsiteX8" fmla="*/ 868779 w 3340974"/>
                <a:gd name="connsiteY8" fmla="*/ 1425967 h 2338502"/>
                <a:gd name="connsiteX9" fmla="*/ 661829 w 3340974"/>
                <a:gd name="connsiteY9" fmla="*/ 1986562 h 2338502"/>
                <a:gd name="connsiteX10" fmla="*/ 372026 w 3340974"/>
                <a:gd name="connsiteY10" fmla="*/ 2254485 h 2338502"/>
                <a:gd name="connsiteX11" fmla="*/ 1345 w 3340974"/>
                <a:gd name="connsiteY11" fmla="*/ 2336799 h 2338502"/>
                <a:gd name="connsiteX12" fmla="*/ 5828 w 3340974"/>
                <a:gd name="connsiteY12" fmla="*/ 2300574 h 2338502"/>
                <a:gd name="connsiteX13" fmla="*/ 356603 w 3340974"/>
                <a:gd name="connsiteY13" fmla="*/ 2221309 h 2338502"/>
                <a:gd name="connsiteX14" fmla="*/ 832912 w 3340974"/>
                <a:gd name="connsiteY14" fmla="*/ 1419511 h 2338502"/>
                <a:gd name="connsiteX15" fmla="*/ 1649954 w 3340974"/>
                <a:gd name="connsiteY15" fmla="*/ 1345 h 2338502"/>
                <a:gd name="connsiteX16" fmla="*/ 1651209 w 3340974"/>
                <a:gd name="connsiteY16" fmla="*/ 1345 h 2338502"/>
                <a:gd name="connsiteX17" fmla="*/ 1691917 w 3340974"/>
                <a:gd name="connsiteY17" fmla="*/ 1345 h 2338502"/>
                <a:gd name="connsiteX18" fmla="*/ 2509138 w 3340974"/>
                <a:gd name="connsiteY18" fmla="*/ 1419690 h 2338502"/>
                <a:gd name="connsiteX19" fmla="*/ 2987240 w 3340974"/>
                <a:gd name="connsiteY19" fmla="*/ 2222385 h 2338502"/>
                <a:gd name="connsiteX20" fmla="*/ 3336222 w 3340974"/>
                <a:gd name="connsiteY20" fmla="*/ 2300753 h 2338502"/>
                <a:gd name="connsiteX21" fmla="*/ 3340705 w 3340974"/>
                <a:gd name="connsiteY21" fmla="*/ 2336978 h 2338502"/>
                <a:gd name="connsiteX22" fmla="*/ 3297307 w 3340974"/>
                <a:gd name="connsiteY22" fmla="*/ 2338951 h 233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40974" h="2338502">
                  <a:moveTo>
                    <a:pt x="3297307" y="2338951"/>
                  </a:moveTo>
                  <a:cubicBezTo>
                    <a:pt x="3233643" y="2338951"/>
                    <a:pt x="3107752" y="2327832"/>
                    <a:pt x="2970203" y="2254485"/>
                  </a:cubicBezTo>
                  <a:cubicBezTo>
                    <a:pt x="2856865" y="2194229"/>
                    <a:pt x="2759487" y="2104025"/>
                    <a:pt x="2680401" y="1986562"/>
                  </a:cubicBezTo>
                  <a:cubicBezTo>
                    <a:pt x="2582306" y="1840764"/>
                    <a:pt x="2512545" y="1652105"/>
                    <a:pt x="2473451" y="1425967"/>
                  </a:cubicBezTo>
                  <a:cubicBezTo>
                    <a:pt x="2392930" y="961853"/>
                    <a:pt x="2279054" y="607132"/>
                    <a:pt x="2135229" y="371668"/>
                  </a:cubicBezTo>
                  <a:cubicBezTo>
                    <a:pt x="2007185" y="162027"/>
                    <a:pt x="1857442" y="49765"/>
                    <a:pt x="1690124" y="37750"/>
                  </a:cubicBezTo>
                  <a:lnTo>
                    <a:pt x="1652106" y="37750"/>
                  </a:lnTo>
                  <a:cubicBezTo>
                    <a:pt x="1484788" y="49765"/>
                    <a:pt x="1335045" y="162207"/>
                    <a:pt x="1207001" y="371668"/>
                  </a:cubicBezTo>
                  <a:cubicBezTo>
                    <a:pt x="1063176" y="607132"/>
                    <a:pt x="949479" y="961673"/>
                    <a:pt x="868779" y="1425967"/>
                  </a:cubicBezTo>
                  <a:cubicBezTo>
                    <a:pt x="829505" y="1652105"/>
                    <a:pt x="759924" y="1840764"/>
                    <a:pt x="661829" y="1986562"/>
                  </a:cubicBezTo>
                  <a:cubicBezTo>
                    <a:pt x="582743" y="2104025"/>
                    <a:pt x="485365" y="2194229"/>
                    <a:pt x="372026" y="2254485"/>
                  </a:cubicBezTo>
                  <a:cubicBezTo>
                    <a:pt x="178705" y="2357422"/>
                    <a:pt x="8518" y="2337696"/>
                    <a:pt x="1345" y="2336799"/>
                  </a:cubicBezTo>
                  <a:lnTo>
                    <a:pt x="5828" y="2300574"/>
                  </a:lnTo>
                  <a:cubicBezTo>
                    <a:pt x="7442" y="2300753"/>
                    <a:pt x="173146" y="2319583"/>
                    <a:pt x="356603" y="2221309"/>
                  </a:cubicBezTo>
                  <a:cubicBezTo>
                    <a:pt x="599779" y="2090934"/>
                    <a:pt x="764407" y="1813685"/>
                    <a:pt x="832912" y="1419511"/>
                  </a:cubicBezTo>
                  <a:cubicBezTo>
                    <a:pt x="1030358" y="281105"/>
                    <a:pt x="1386155" y="19816"/>
                    <a:pt x="1649954" y="1345"/>
                  </a:cubicBezTo>
                  <a:lnTo>
                    <a:pt x="1651209" y="1345"/>
                  </a:lnTo>
                  <a:lnTo>
                    <a:pt x="1691917" y="1345"/>
                  </a:lnTo>
                  <a:cubicBezTo>
                    <a:pt x="1955537" y="19996"/>
                    <a:pt x="2311513" y="281105"/>
                    <a:pt x="2509138" y="1419690"/>
                  </a:cubicBezTo>
                  <a:cubicBezTo>
                    <a:pt x="2577823" y="1814761"/>
                    <a:pt x="2742988" y="2092368"/>
                    <a:pt x="2987240" y="2222385"/>
                  </a:cubicBezTo>
                  <a:cubicBezTo>
                    <a:pt x="3170518" y="2319942"/>
                    <a:pt x="3334608" y="2300933"/>
                    <a:pt x="3336222" y="2300753"/>
                  </a:cubicBezTo>
                  <a:lnTo>
                    <a:pt x="3340705" y="2336978"/>
                  </a:lnTo>
                  <a:cubicBezTo>
                    <a:pt x="3338553" y="2337158"/>
                    <a:pt x="3322951" y="2338951"/>
                    <a:pt x="3297307" y="2338951"/>
                  </a:cubicBezTo>
                  <a:close/>
                </a:path>
              </a:pathLst>
            </a:custGeom>
            <a:solidFill>
              <a:srgbClr val="FFCD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6991970" y="5548600"/>
              <a:ext cx="3622527" cy="229546"/>
            </a:xfrm>
            <a:custGeom>
              <a:avLst/>
              <a:gdLst>
                <a:gd name="connsiteX0" fmla="*/ 3509278 w 3622527"/>
                <a:gd name="connsiteY0" fmla="*/ 228381 h 229546"/>
                <a:gd name="connsiteX1" fmla="*/ 114863 w 3622527"/>
                <a:gd name="connsiteY1" fmla="*/ 228381 h 229546"/>
                <a:gd name="connsiteX2" fmla="*/ 1345 w 3622527"/>
                <a:gd name="connsiteY2" fmla="*/ 114863 h 229546"/>
                <a:gd name="connsiteX3" fmla="*/ 1345 w 3622527"/>
                <a:gd name="connsiteY3" fmla="*/ 114863 h 229546"/>
                <a:gd name="connsiteX4" fmla="*/ 114863 w 3622527"/>
                <a:gd name="connsiteY4" fmla="*/ 1345 h 229546"/>
                <a:gd name="connsiteX5" fmla="*/ 3509278 w 3622527"/>
                <a:gd name="connsiteY5" fmla="*/ 1345 h 229546"/>
                <a:gd name="connsiteX6" fmla="*/ 3622796 w 3622527"/>
                <a:gd name="connsiteY6" fmla="*/ 114863 h 229546"/>
                <a:gd name="connsiteX7" fmla="*/ 3622796 w 3622527"/>
                <a:gd name="connsiteY7" fmla="*/ 114863 h 229546"/>
                <a:gd name="connsiteX8" fmla="*/ 3509278 w 3622527"/>
                <a:gd name="connsiteY8" fmla="*/ 228381 h 22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2527" h="229546">
                  <a:moveTo>
                    <a:pt x="3509278" y="228381"/>
                  </a:moveTo>
                  <a:lnTo>
                    <a:pt x="114863" y="228381"/>
                  </a:lnTo>
                  <a:cubicBezTo>
                    <a:pt x="52096" y="228381"/>
                    <a:pt x="1345" y="177450"/>
                    <a:pt x="1345" y="114863"/>
                  </a:cubicBezTo>
                  <a:lnTo>
                    <a:pt x="1345" y="114863"/>
                  </a:lnTo>
                  <a:cubicBezTo>
                    <a:pt x="1345" y="52096"/>
                    <a:pt x="52276" y="1345"/>
                    <a:pt x="114863" y="1345"/>
                  </a:cubicBezTo>
                  <a:lnTo>
                    <a:pt x="3509278" y="1345"/>
                  </a:lnTo>
                  <a:cubicBezTo>
                    <a:pt x="3572045" y="1345"/>
                    <a:pt x="3622796" y="52276"/>
                    <a:pt x="3622796" y="114863"/>
                  </a:cubicBezTo>
                  <a:lnTo>
                    <a:pt x="3622796" y="114863"/>
                  </a:lnTo>
                  <a:cubicBezTo>
                    <a:pt x="3622796" y="177450"/>
                    <a:pt x="3572045" y="228381"/>
                    <a:pt x="3509278" y="228381"/>
                  </a:cubicBezTo>
                  <a:close/>
                </a:path>
              </a:pathLst>
            </a:custGeom>
            <a:solidFill>
              <a:srgbClr val="3B38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9626551" y="3561052"/>
              <a:ext cx="975572" cy="369426"/>
            </a:xfrm>
            <a:custGeom>
              <a:avLst/>
              <a:gdLst>
                <a:gd name="connsiteX0" fmla="*/ 488593 w 975571"/>
                <a:gd name="connsiteY0" fmla="*/ 1345 h 369426"/>
                <a:gd name="connsiteX1" fmla="*/ 1345 w 975571"/>
                <a:gd name="connsiteY1" fmla="*/ 368619 h 369426"/>
                <a:gd name="connsiteX2" fmla="*/ 975841 w 975571"/>
                <a:gd name="connsiteY2" fmla="*/ 368619 h 369426"/>
                <a:gd name="connsiteX3" fmla="*/ 488593 w 975571"/>
                <a:gd name="connsiteY3" fmla="*/ 1345 h 36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571" h="369426">
                  <a:moveTo>
                    <a:pt x="488593" y="1345"/>
                  </a:moveTo>
                  <a:cubicBezTo>
                    <a:pt x="257074" y="1345"/>
                    <a:pt x="61960" y="156647"/>
                    <a:pt x="1345" y="368619"/>
                  </a:cubicBezTo>
                  <a:lnTo>
                    <a:pt x="975841" y="368619"/>
                  </a:lnTo>
                  <a:cubicBezTo>
                    <a:pt x="915226" y="156647"/>
                    <a:pt x="720112" y="1345"/>
                    <a:pt x="488593" y="1345"/>
                  </a:cubicBezTo>
                  <a:close/>
                </a:path>
              </a:pathLst>
            </a:custGeom>
            <a:solidFill>
              <a:srgbClr val="5350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10955768" y="3561052"/>
              <a:ext cx="975572" cy="369426"/>
            </a:xfrm>
            <a:custGeom>
              <a:avLst/>
              <a:gdLst>
                <a:gd name="connsiteX0" fmla="*/ 488593 w 975571"/>
                <a:gd name="connsiteY0" fmla="*/ 1345 h 369426"/>
                <a:gd name="connsiteX1" fmla="*/ 1345 w 975571"/>
                <a:gd name="connsiteY1" fmla="*/ 368619 h 369426"/>
                <a:gd name="connsiteX2" fmla="*/ 975840 w 975571"/>
                <a:gd name="connsiteY2" fmla="*/ 368619 h 369426"/>
                <a:gd name="connsiteX3" fmla="*/ 488593 w 975571"/>
                <a:gd name="connsiteY3" fmla="*/ 1345 h 36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571" h="369426">
                  <a:moveTo>
                    <a:pt x="488593" y="1345"/>
                  </a:moveTo>
                  <a:cubicBezTo>
                    <a:pt x="257074" y="1345"/>
                    <a:pt x="61960" y="156647"/>
                    <a:pt x="1345" y="368619"/>
                  </a:cubicBezTo>
                  <a:lnTo>
                    <a:pt x="975840" y="368619"/>
                  </a:lnTo>
                  <a:cubicBezTo>
                    <a:pt x="915226" y="156647"/>
                    <a:pt x="719933" y="1345"/>
                    <a:pt x="488593" y="134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10113799" y="3403777"/>
              <a:ext cx="1393418" cy="527239"/>
            </a:xfrm>
            <a:custGeom>
              <a:avLst/>
              <a:gdLst>
                <a:gd name="connsiteX0" fmla="*/ 697337 w 1393417"/>
                <a:gd name="connsiteY0" fmla="*/ 1345 h 527239"/>
                <a:gd name="connsiteX1" fmla="*/ 1345 w 1393417"/>
                <a:gd name="connsiteY1" fmla="*/ 526074 h 527239"/>
                <a:gd name="connsiteX2" fmla="*/ 1393149 w 1393417"/>
                <a:gd name="connsiteY2" fmla="*/ 526074 h 527239"/>
                <a:gd name="connsiteX3" fmla="*/ 697337 w 1393417"/>
                <a:gd name="connsiteY3" fmla="*/ 1345 h 5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417" h="527239">
                  <a:moveTo>
                    <a:pt x="697337" y="1345"/>
                  </a:moveTo>
                  <a:cubicBezTo>
                    <a:pt x="366647" y="1345"/>
                    <a:pt x="87784" y="223180"/>
                    <a:pt x="1345" y="526074"/>
                  </a:cubicBezTo>
                  <a:lnTo>
                    <a:pt x="1393149" y="526074"/>
                  </a:lnTo>
                  <a:cubicBezTo>
                    <a:pt x="1306710" y="223001"/>
                    <a:pt x="1027847" y="1345"/>
                    <a:pt x="697337" y="134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7247211" y="2938099"/>
              <a:ext cx="26900" cy="2623642"/>
            </a:xfrm>
            <a:custGeom>
              <a:avLst/>
              <a:gdLst>
                <a:gd name="connsiteX0" fmla="*/ 13669 w 26899"/>
                <a:gd name="connsiteY0" fmla="*/ 13669 h 2623642"/>
                <a:gd name="connsiteX1" fmla="*/ 13669 w 26899"/>
                <a:gd name="connsiteY1" fmla="*/ 2611667 h 262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99" h="2623642">
                  <a:moveTo>
                    <a:pt x="13669" y="13669"/>
                  </a:moveTo>
                  <a:lnTo>
                    <a:pt x="13669" y="2611667"/>
                  </a:lnTo>
                </a:path>
              </a:pathLst>
            </a:custGeom>
            <a:ln w="96802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7093164" y="5536096"/>
              <a:ext cx="3428847" cy="26900"/>
            </a:xfrm>
            <a:custGeom>
              <a:avLst/>
              <a:gdLst>
                <a:gd name="connsiteX0" fmla="*/ 13669 w 3428847"/>
                <a:gd name="connsiteY0" fmla="*/ 13669 h 26899"/>
                <a:gd name="connsiteX1" fmla="*/ 3416155 w 3428847"/>
                <a:gd name="connsiteY1" fmla="*/ 13669 h 2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8847" h="26899">
                  <a:moveTo>
                    <a:pt x="13669" y="13669"/>
                  </a:moveTo>
                  <a:lnTo>
                    <a:pt x="3416155" y="13669"/>
                  </a:lnTo>
                </a:path>
              </a:pathLst>
            </a:custGeom>
            <a:ln w="96802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9713937" y="3555901"/>
              <a:ext cx="859005" cy="859005"/>
            </a:xfrm>
            <a:custGeom>
              <a:avLst/>
              <a:gdLst>
                <a:gd name="connsiteX0" fmla="*/ 845416 w 859005"/>
                <a:gd name="connsiteY0" fmla="*/ 429542 h 859005"/>
                <a:gd name="connsiteX1" fmla="*/ 429543 w 859005"/>
                <a:gd name="connsiteY1" fmla="*/ 845416 h 859005"/>
                <a:gd name="connsiteX2" fmla="*/ 13670 w 859005"/>
                <a:gd name="connsiteY2" fmla="*/ 429542 h 859005"/>
                <a:gd name="connsiteX3" fmla="*/ 429543 w 859005"/>
                <a:gd name="connsiteY3" fmla="*/ 13669 h 859005"/>
                <a:gd name="connsiteX4" fmla="*/ 845416 w 859005"/>
                <a:gd name="connsiteY4" fmla="*/ 429542 h 85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005" h="859005">
                  <a:moveTo>
                    <a:pt x="845416" y="429542"/>
                  </a:moveTo>
                  <a:cubicBezTo>
                    <a:pt x="845416" y="659223"/>
                    <a:pt x="659223" y="845416"/>
                    <a:pt x="429543" y="845416"/>
                  </a:cubicBezTo>
                  <a:cubicBezTo>
                    <a:pt x="199862" y="845416"/>
                    <a:pt x="13670" y="659223"/>
                    <a:pt x="13670" y="429542"/>
                  </a:cubicBezTo>
                  <a:cubicBezTo>
                    <a:pt x="13670" y="199862"/>
                    <a:pt x="199862" y="13669"/>
                    <a:pt x="429543" y="13669"/>
                  </a:cubicBezTo>
                  <a:cubicBezTo>
                    <a:pt x="659223" y="13669"/>
                    <a:pt x="845416" y="199862"/>
                    <a:pt x="845416" y="429542"/>
                  </a:cubicBezTo>
                  <a:close/>
                </a:path>
              </a:pathLst>
            </a:custGeom>
            <a:noFill/>
            <a:ln w="96802" cap="flat">
              <a:solidFill>
                <a:srgbClr val="FFCD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9713937" y="3784013"/>
              <a:ext cx="859005" cy="401706"/>
            </a:xfrm>
            <a:custGeom>
              <a:avLst/>
              <a:gdLst>
                <a:gd name="connsiteX0" fmla="*/ 845416 w 859005"/>
                <a:gd name="connsiteY0" fmla="*/ 201431 h 401705"/>
                <a:gd name="connsiteX1" fmla="*/ 429543 w 859005"/>
                <a:gd name="connsiteY1" fmla="*/ 389192 h 401705"/>
                <a:gd name="connsiteX2" fmla="*/ 13670 w 859005"/>
                <a:gd name="connsiteY2" fmla="*/ 201431 h 401705"/>
                <a:gd name="connsiteX3" fmla="*/ 429543 w 859005"/>
                <a:gd name="connsiteY3" fmla="*/ 13669 h 401705"/>
                <a:gd name="connsiteX4" fmla="*/ 845416 w 859005"/>
                <a:gd name="connsiteY4" fmla="*/ 201431 h 40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005" h="401705">
                  <a:moveTo>
                    <a:pt x="845416" y="201431"/>
                  </a:moveTo>
                  <a:cubicBezTo>
                    <a:pt x="845416" y="305129"/>
                    <a:pt x="659223" y="389192"/>
                    <a:pt x="429543" y="389192"/>
                  </a:cubicBezTo>
                  <a:cubicBezTo>
                    <a:pt x="199862" y="389192"/>
                    <a:pt x="13670" y="305129"/>
                    <a:pt x="13670" y="201431"/>
                  </a:cubicBezTo>
                  <a:cubicBezTo>
                    <a:pt x="13670" y="97733"/>
                    <a:pt x="199862" y="13669"/>
                    <a:pt x="429543" y="13669"/>
                  </a:cubicBezTo>
                  <a:cubicBezTo>
                    <a:pt x="659223" y="13669"/>
                    <a:pt x="845416" y="97733"/>
                    <a:pt x="845416" y="201431"/>
                  </a:cubicBezTo>
                  <a:close/>
                </a:path>
              </a:pathLst>
            </a:custGeom>
            <a:noFill/>
            <a:ln w="96802" cap="flat">
              <a:solidFill>
                <a:srgbClr val="FFCD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9942048" y="3555901"/>
              <a:ext cx="401706" cy="859005"/>
            </a:xfrm>
            <a:custGeom>
              <a:avLst/>
              <a:gdLst>
                <a:gd name="connsiteX0" fmla="*/ 389192 w 401705"/>
                <a:gd name="connsiteY0" fmla="*/ 429542 h 859005"/>
                <a:gd name="connsiteX1" fmla="*/ 201431 w 401705"/>
                <a:gd name="connsiteY1" fmla="*/ 845416 h 859005"/>
                <a:gd name="connsiteX2" fmla="*/ 13669 w 401705"/>
                <a:gd name="connsiteY2" fmla="*/ 429542 h 859005"/>
                <a:gd name="connsiteX3" fmla="*/ 201431 w 401705"/>
                <a:gd name="connsiteY3" fmla="*/ 13669 h 859005"/>
                <a:gd name="connsiteX4" fmla="*/ 389192 w 401705"/>
                <a:gd name="connsiteY4" fmla="*/ 429542 h 85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705" h="859005">
                  <a:moveTo>
                    <a:pt x="389192" y="429542"/>
                  </a:moveTo>
                  <a:cubicBezTo>
                    <a:pt x="389192" y="659223"/>
                    <a:pt x="305129" y="845416"/>
                    <a:pt x="201431" y="845416"/>
                  </a:cubicBezTo>
                  <a:cubicBezTo>
                    <a:pt x="97733" y="845416"/>
                    <a:pt x="13669" y="659223"/>
                    <a:pt x="13669" y="429542"/>
                  </a:cubicBezTo>
                  <a:cubicBezTo>
                    <a:pt x="13669" y="199862"/>
                    <a:pt x="97733" y="13669"/>
                    <a:pt x="201431" y="13669"/>
                  </a:cubicBezTo>
                  <a:cubicBezTo>
                    <a:pt x="305129" y="13669"/>
                    <a:pt x="389192" y="199862"/>
                    <a:pt x="389192" y="429542"/>
                  </a:cubicBezTo>
                  <a:close/>
                </a:path>
              </a:pathLst>
            </a:custGeom>
            <a:noFill/>
            <a:ln w="96802" cap="flat">
              <a:solidFill>
                <a:srgbClr val="FFCD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9718493" y="3976331"/>
              <a:ext cx="848245" cy="17933"/>
            </a:xfrm>
            <a:custGeom>
              <a:avLst/>
              <a:gdLst>
                <a:gd name="connsiteX0" fmla="*/ 9113 w 848245"/>
                <a:gd name="connsiteY0" fmla="*/ 9113 h 17933"/>
                <a:gd name="connsiteX1" fmla="*/ 840860 w 848245"/>
                <a:gd name="connsiteY1" fmla="*/ 9113 h 1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8245" h="17933">
                  <a:moveTo>
                    <a:pt x="9113" y="9113"/>
                  </a:moveTo>
                  <a:lnTo>
                    <a:pt x="840860" y="9113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10134366" y="3560457"/>
              <a:ext cx="17933" cy="848245"/>
            </a:xfrm>
            <a:custGeom>
              <a:avLst/>
              <a:gdLst>
                <a:gd name="connsiteX0" fmla="*/ 9113 w 17933"/>
                <a:gd name="connsiteY0" fmla="*/ 840680 h 848245"/>
                <a:gd name="connsiteX1" fmla="*/ 9113 w 17933"/>
                <a:gd name="connsiteY1" fmla="*/ 9113 h 84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848245">
                  <a:moveTo>
                    <a:pt x="9113" y="840680"/>
                  </a:moveTo>
                  <a:lnTo>
                    <a:pt x="9113" y="9113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8389815" y="3156241"/>
              <a:ext cx="17933" cy="35867"/>
            </a:xfrm>
            <a:custGeom>
              <a:avLst/>
              <a:gdLst>
                <a:gd name="connsiteX0" fmla="*/ 9113 w 17933"/>
                <a:gd name="connsiteY0" fmla="*/ 9113 h 35866"/>
                <a:gd name="connsiteX1" fmla="*/ 9113 w 17933"/>
                <a:gd name="connsiteY1" fmla="*/ 27405 h 3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35866">
                  <a:moveTo>
                    <a:pt x="9113" y="9113"/>
                  </a:moveTo>
                  <a:lnTo>
                    <a:pt x="9113" y="27405"/>
                  </a:lnTo>
                </a:path>
              </a:pathLst>
            </a:custGeom>
            <a:ln w="6453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8389815" y="3210579"/>
              <a:ext cx="17933" cy="2311603"/>
            </a:xfrm>
            <a:custGeom>
              <a:avLst/>
              <a:gdLst>
                <a:gd name="connsiteX0" fmla="*/ 9113 w 17933"/>
                <a:gd name="connsiteY0" fmla="*/ 9113 h 2311602"/>
                <a:gd name="connsiteX1" fmla="*/ 9113 w 17933"/>
                <a:gd name="connsiteY1" fmla="*/ 2302962 h 23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2311602">
                  <a:moveTo>
                    <a:pt x="9113" y="9113"/>
                  </a:moveTo>
                  <a:lnTo>
                    <a:pt x="9113" y="2302962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10643" sp="1510643"/>
              </a:custDash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8389815" y="5522361"/>
              <a:ext cx="17933" cy="35867"/>
            </a:xfrm>
            <a:custGeom>
              <a:avLst/>
              <a:gdLst>
                <a:gd name="connsiteX0" fmla="*/ 9113 w 17933"/>
                <a:gd name="connsiteY0" fmla="*/ 9113 h 35866"/>
                <a:gd name="connsiteX1" fmla="*/ 9113 w 17933"/>
                <a:gd name="connsiteY1" fmla="*/ 27405 h 3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35866">
                  <a:moveTo>
                    <a:pt x="9113" y="9113"/>
                  </a:moveTo>
                  <a:lnTo>
                    <a:pt x="9113" y="27405"/>
                  </a:lnTo>
                </a:path>
              </a:pathLst>
            </a:custGeom>
            <a:ln w="6453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9615556" y="4044657"/>
              <a:ext cx="17933" cy="1513571"/>
            </a:xfrm>
            <a:custGeom>
              <a:avLst/>
              <a:gdLst>
                <a:gd name="connsiteX0" fmla="*/ 9113 w 17933"/>
                <a:gd name="connsiteY0" fmla="*/ 9113 h 1513570"/>
                <a:gd name="connsiteX1" fmla="*/ 9113 w 17933"/>
                <a:gd name="connsiteY1" fmla="*/ 1505109 h 151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513570">
                  <a:moveTo>
                    <a:pt x="9113" y="9113"/>
                  </a:moveTo>
                  <a:lnTo>
                    <a:pt x="9113" y="1505109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7251767" y="3343465"/>
              <a:ext cx="1154905" cy="17933"/>
            </a:xfrm>
            <a:custGeom>
              <a:avLst/>
              <a:gdLst>
                <a:gd name="connsiteX0" fmla="*/ 1147160 w 1154904"/>
                <a:gd name="connsiteY0" fmla="*/ 9113 h 17933"/>
                <a:gd name="connsiteX1" fmla="*/ 9113 w 1154904"/>
                <a:gd name="connsiteY1" fmla="*/ 9113 h 1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4904" h="17933">
                  <a:moveTo>
                    <a:pt x="1147160" y="9113"/>
                  </a:moveTo>
                  <a:lnTo>
                    <a:pt x="9113" y="9113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7251767" y="4510923"/>
              <a:ext cx="2381543" cy="17933"/>
            </a:xfrm>
            <a:custGeom>
              <a:avLst/>
              <a:gdLst>
                <a:gd name="connsiteX0" fmla="*/ 2372543 w 2381542"/>
                <a:gd name="connsiteY0" fmla="*/ 9113 h 17933"/>
                <a:gd name="connsiteX1" fmla="*/ 9113 w 2381542"/>
                <a:gd name="connsiteY1" fmla="*/ 9113 h 1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542" h="17933">
                  <a:moveTo>
                    <a:pt x="2372543" y="9113"/>
                  </a:moveTo>
                  <a:lnTo>
                    <a:pt x="9113" y="9113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7926833" y="4456820"/>
              <a:ext cx="114773" cy="114773"/>
            </a:xfrm>
            <a:custGeom>
              <a:avLst/>
              <a:gdLst>
                <a:gd name="connsiteX0" fmla="*/ 113966 w 114773"/>
                <a:gd name="connsiteY0" fmla="*/ 57655 h 114773"/>
                <a:gd name="connsiteX1" fmla="*/ 57656 w 114773"/>
                <a:gd name="connsiteY1" fmla="*/ 113966 h 114773"/>
                <a:gd name="connsiteX2" fmla="*/ 1345 w 114773"/>
                <a:gd name="connsiteY2" fmla="*/ 57655 h 114773"/>
                <a:gd name="connsiteX3" fmla="*/ 57656 w 114773"/>
                <a:gd name="connsiteY3" fmla="*/ 1345 h 114773"/>
                <a:gd name="connsiteX4" fmla="*/ 113966 w 114773"/>
                <a:gd name="connsiteY4" fmla="*/ 57655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73" h="114773">
                  <a:moveTo>
                    <a:pt x="113966" y="57655"/>
                  </a:moveTo>
                  <a:cubicBezTo>
                    <a:pt x="113966" y="88755"/>
                    <a:pt x="88755" y="113966"/>
                    <a:pt x="57656" y="113966"/>
                  </a:cubicBezTo>
                  <a:cubicBezTo>
                    <a:pt x="26556" y="113966"/>
                    <a:pt x="1345" y="88755"/>
                    <a:pt x="1345" y="57655"/>
                  </a:cubicBezTo>
                  <a:cubicBezTo>
                    <a:pt x="1345" y="26556"/>
                    <a:pt x="26557" y="1345"/>
                    <a:pt x="57656" y="1345"/>
                  </a:cubicBezTo>
                  <a:cubicBezTo>
                    <a:pt x="88755" y="1345"/>
                    <a:pt x="113966" y="26556"/>
                    <a:pt x="113966" y="576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9566654" y="4456820"/>
              <a:ext cx="114773" cy="114773"/>
            </a:xfrm>
            <a:custGeom>
              <a:avLst/>
              <a:gdLst>
                <a:gd name="connsiteX0" fmla="*/ 113966 w 114773"/>
                <a:gd name="connsiteY0" fmla="*/ 57655 h 114773"/>
                <a:gd name="connsiteX1" fmla="*/ 57656 w 114773"/>
                <a:gd name="connsiteY1" fmla="*/ 113966 h 114773"/>
                <a:gd name="connsiteX2" fmla="*/ 1346 w 114773"/>
                <a:gd name="connsiteY2" fmla="*/ 57655 h 114773"/>
                <a:gd name="connsiteX3" fmla="*/ 57656 w 114773"/>
                <a:gd name="connsiteY3" fmla="*/ 1345 h 114773"/>
                <a:gd name="connsiteX4" fmla="*/ 113966 w 114773"/>
                <a:gd name="connsiteY4" fmla="*/ 57655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73" h="114773">
                  <a:moveTo>
                    <a:pt x="113966" y="57655"/>
                  </a:moveTo>
                  <a:cubicBezTo>
                    <a:pt x="113966" y="88755"/>
                    <a:pt x="88755" y="113966"/>
                    <a:pt x="57656" y="113966"/>
                  </a:cubicBezTo>
                  <a:cubicBezTo>
                    <a:pt x="26556" y="113966"/>
                    <a:pt x="1346" y="88755"/>
                    <a:pt x="1346" y="57655"/>
                  </a:cubicBezTo>
                  <a:cubicBezTo>
                    <a:pt x="1346" y="26556"/>
                    <a:pt x="26557" y="1345"/>
                    <a:pt x="57656" y="1345"/>
                  </a:cubicBezTo>
                  <a:cubicBezTo>
                    <a:pt x="88755" y="1345"/>
                    <a:pt x="113966" y="26556"/>
                    <a:pt x="113966" y="576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8341272" y="3305502"/>
              <a:ext cx="114773" cy="114773"/>
            </a:xfrm>
            <a:custGeom>
              <a:avLst/>
              <a:gdLst>
                <a:gd name="connsiteX0" fmla="*/ 113966 w 114773"/>
                <a:gd name="connsiteY0" fmla="*/ 57656 h 114773"/>
                <a:gd name="connsiteX1" fmla="*/ 57656 w 114773"/>
                <a:gd name="connsiteY1" fmla="*/ 113966 h 114773"/>
                <a:gd name="connsiteX2" fmla="*/ 1345 w 114773"/>
                <a:gd name="connsiteY2" fmla="*/ 57656 h 114773"/>
                <a:gd name="connsiteX3" fmla="*/ 57656 w 114773"/>
                <a:gd name="connsiteY3" fmla="*/ 1345 h 114773"/>
                <a:gd name="connsiteX4" fmla="*/ 113966 w 114773"/>
                <a:gd name="connsiteY4" fmla="*/ 57656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73" h="114773">
                  <a:moveTo>
                    <a:pt x="113966" y="57656"/>
                  </a:moveTo>
                  <a:cubicBezTo>
                    <a:pt x="113966" y="88755"/>
                    <a:pt x="88755" y="113966"/>
                    <a:pt x="57656" y="113966"/>
                  </a:cubicBezTo>
                  <a:cubicBezTo>
                    <a:pt x="26556" y="113966"/>
                    <a:pt x="1345" y="88755"/>
                    <a:pt x="1345" y="57656"/>
                  </a:cubicBezTo>
                  <a:cubicBezTo>
                    <a:pt x="1345" y="26556"/>
                    <a:pt x="26557" y="1345"/>
                    <a:pt x="57656" y="1345"/>
                  </a:cubicBezTo>
                  <a:cubicBezTo>
                    <a:pt x="88755" y="1345"/>
                    <a:pt x="113966" y="26556"/>
                    <a:pt x="113966" y="576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10807997" y="5010780"/>
              <a:ext cx="649186" cy="661739"/>
            </a:xfrm>
            <a:custGeom>
              <a:avLst/>
              <a:gdLst>
                <a:gd name="connsiteX0" fmla="*/ 647661 w 649185"/>
                <a:gd name="connsiteY0" fmla="*/ 548670 h 661738"/>
                <a:gd name="connsiteX1" fmla="*/ 559967 w 649185"/>
                <a:gd name="connsiteY1" fmla="*/ 548670 h 661738"/>
                <a:gd name="connsiteX2" fmla="*/ 559967 w 649185"/>
                <a:gd name="connsiteY2" fmla="*/ 661829 h 661738"/>
                <a:gd name="connsiteX3" fmla="*/ 343871 w 649185"/>
                <a:gd name="connsiteY3" fmla="*/ 661829 h 661738"/>
                <a:gd name="connsiteX4" fmla="*/ 343871 w 649185"/>
                <a:gd name="connsiteY4" fmla="*/ 548670 h 661738"/>
                <a:gd name="connsiteX5" fmla="*/ 1345 w 649185"/>
                <a:gd name="connsiteY5" fmla="*/ 548670 h 661738"/>
                <a:gd name="connsiteX6" fmla="*/ 1345 w 649185"/>
                <a:gd name="connsiteY6" fmla="*/ 407176 h 661738"/>
                <a:gd name="connsiteX7" fmla="*/ 281643 w 649185"/>
                <a:gd name="connsiteY7" fmla="*/ 1345 h 661738"/>
                <a:gd name="connsiteX8" fmla="*/ 510113 w 649185"/>
                <a:gd name="connsiteY8" fmla="*/ 1345 h 661738"/>
                <a:gd name="connsiteX9" fmla="*/ 261019 w 649185"/>
                <a:gd name="connsiteY9" fmla="*/ 375972 h 661738"/>
                <a:gd name="connsiteX10" fmla="*/ 350685 w 649185"/>
                <a:gd name="connsiteY10" fmla="*/ 375972 h 661738"/>
                <a:gd name="connsiteX11" fmla="*/ 350685 w 649185"/>
                <a:gd name="connsiteY11" fmla="*/ 275007 h 661738"/>
                <a:gd name="connsiteX12" fmla="*/ 560147 w 649185"/>
                <a:gd name="connsiteY12" fmla="*/ 275007 h 661738"/>
                <a:gd name="connsiteX13" fmla="*/ 560147 w 649185"/>
                <a:gd name="connsiteY13" fmla="*/ 375972 h 661738"/>
                <a:gd name="connsiteX14" fmla="*/ 647841 w 649185"/>
                <a:gd name="connsiteY14" fmla="*/ 375972 h 661738"/>
                <a:gd name="connsiteX15" fmla="*/ 647841 w 649185"/>
                <a:gd name="connsiteY15" fmla="*/ 548670 h 66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9185" h="661738">
                  <a:moveTo>
                    <a:pt x="647661" y="548670"/>
                  </a:moveTo>
                  <a:lnTo>
                    <a:pt x="559967" y="548670"/>
                  </a:lnTo>
                  <a:lnTo>
                    <a:pt x="559967" y="661829"/>
                  </a:lnTo>
                  <a:lnTo>
                    <a:pt x="343871" y="661829"/>
                  </a:lnTo>
                  <a:lnTo>
                    <a:pt x="343871" y="548670"/>
                  </a:lnTo>
                  <a:lnTo>
                    <a:pt x="1345" y="548670"/>
                  </a:lnTo>
                  <a:lnTo>
                    <a:pt x="1345" y="407176"/>
                  </a:lnTo>
                  <a:lnTo>
                    <a:pt x="281643" y="1345"/>
                  </a:lnTo>
                  <a:lnTo>
                    <a:pt x="510113" y="1345"/>
                  </a:lnTo>
                  <a:lnTo>
                    <a:pt x="261019" y="375972"/>
                  </a:lnTo>
                  <a:lnTo>
                    <a:pt x="350685" y="375972"/>
                  </a:lnTo>
                  <a:lnTo>
                    <a:pt x="350685" y="275007"/>
                  </a:lnTo>
                  <a:lnTo>
                    <a:pt x="560147" y="275007"/>
                  </a:lnTo>
                  <a:lnTo>
                    <a:pt x="560147" y="375972"/>
                  </a:lnTo>
                  <a:lnTo>
                    <a:pt x="647841" y="375972"/>
                  </a:lnTo>
                  <a:lnTo>
                    <a:pt x="647841" y="54867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10697094" y="5068450"/>
              <a:ext cx="84287" cy="78907"/>
            </a:xfrm>
            <a:custGeom>
              <a:avLst/>
              <a:gdLst>
                <a:gd name="connsiteX0" fmla="*/ 82300 w 84286"/>
                <a:gd name="connsiteY0" fmla="*/ 6801 h 78906"/>
                <a:gd name="connsiteX1" fmla="*/ 80865 w 84286"/>
                <a:gd name="connsiteY1" fmla="*/ 5008 h 78906"/>
                <a:gd name="connsiteX2" fmla="*/ 64905 w 84286"/>
                <a:gd name="connsiteY2" fmla="*/ 4290 h 78906"/>
                <a:gd name="connsiteX3" fmla="*/ 5007 w 84286"/>
                <a:gd name="connsiteY3" fmla="*/ 59525 h 78906"/>
                <a:gd name="connsiteX4" fmla="*/ 4290 w 84286"/>
                <a:gd name="connsiteY4" fmla="*/ 75485 h 78906"/>
                <a:gd name="connsiteX5" fmla="*/ 20251 w 84286"/>
                <a:gd name="connsiteY5" fmla="*/ 76203 h 78906"/>
                <a:gd name="connsiteX6" fmla="*/ 80148 w 84286"/>
                <a:gd name="connsiteY6" fmla="*/ 20968 h 78906"/>
                <a:gd name="connsiteX7" fmla="*/ 82300 w 84286"/>
                <a:gd name="connsiteY7" fmla="*/ 6801 h 7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286" h="78906">
                  <a:moveTo>
                    <a:pt x="82300" y="6801"/>
                  </a:moveTo>
                  <a:cubicBezTo>
                    <a:pt x="81941" y="6083"/>
                    <a:pt x="81403" y="5545"/>
                    <a:pt x="80865" y="5008"/>
                  </a:cubicBezTo>
                  <a:cubicBezTo>
                    <a:pt x="76561" y="345"/>
                    <a:pt x="69388" y="165"/>
                    <a:pt x="64905" y="4290"/>
                  </a:cubicBezTo>
                  <a:lnTo>
                    <a:pt x="5007" y="59525"/>
                  </a:lnTo>
                  <a:cubicBezTo>
                    <a:pt x="345" y="63829"/>
                    <a:pt x="165" y="71002"/>
                    <a:pt x="4290" y="75485"/>
                  </a:cubicBezTo>
                  <a:cubicBezTo>
                    <a:pt x="8594" y="80148"/>
                    <a:pt x="15767" y="80327"/>
                    <a:pt x="20251" y="76203"/>
                  </a:cubicBezTo>
                  <a:lnTo>
                    <a:pt x="80148" y="20968"/>
                  </a:lnTo>
                  <a:cubicBezTo>
                    <a:pt x="84452" y="17202"/>
                    <a:pt x="85169" y="11284"/>
                    <a:pt x="82300" y="680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10751902" y="5051231"/>
              <a:ext cx="107600" cy="66353"/>
            </a:xfrm>
            <a:custGeom>
              <a:avLst/>
              <a:gdLst>
                <a:gd name="connsiteX0" fmla="*/ 1489 w 107599"/>
                <a:gd name="connsiteY0" fmla="*/ 26530 h 66353"/>
                <a:gd name="connsiteX1" fmla="*/ 18167 w 107599"/>
                <a:gd name="connsiteY1" fmla="*/ 1603 h 66353"/>
                <a:gd name="connsiteX2" fmla="*/ 107833 w 107599"/>
                <a:gd name="connsiteY2" fmla="*/ 62576 h 66353"/>
                <a:gd name="connsiteX3" fmla="*/ 18167 w 107599"/>
                <a:gd name="connsiteY3" fmla="*/ 37469 h 66353"/>
                <a:gd name="connsiteX4" fmla="*/ 1489 w 107599"/>
                <a:gd name="connsiteY4" fmla="*/ 26530 h 6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99" h="66353">
                  <a:moveTo>
                    <a:pt x="1489" y="26530"/>
                  </a:moveTo>
                  <a:cubicBezTo>
                    <a:pt x="1489" y="26530"/>
                    <a:pt x="11890" y="-1625"/>
                    <a:pt x="18167" y="1603"/>
                  </a:cubicBezTo>
                  <a:cubicBezTo>
                    <a:pt x="24444" y="4831"/>
                    <a:pt x="109985" y="58451"/>
                    <a:pt x="107833" y="62576"/>
                  </a:cubicBezTo>
                  <a:cubicBezTo>
                    <a:pt x="100660" y="76923"/>
                    <a:pt x="23906" y="43387"/>
                    <a:pt x="18167" y="37469"/>
                  </a:cubicBezTo>
                  <a:cubicBezTo>
                    <a:pt x="12249" y="31731"/>
                    <a:pt x="-125" y="30475"/>
                    <a:pt x="1489" y="26530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9962007" y="4605282"/>
              <a:ext cx="69940" cy="41247"/>
            </a:xfrm>
            <a:custGeom>
              <a:avLst/>
              <a:gdLst>
                <a:gd name="connsiteX0" fmla="*/ 67595 w 69939"/>
                <a:gd name="connsiteY0" fmla="*/ 27016 h 41246"/>
                <a:gd name="connsiteX1" fmla="*/ 3932 w 69939"/>
                <a:gd name="connsiteY1" fmla="*/ 1910 h 41246"/>
                <a:gd name="connsiteX2" fmla="*/ 69747 w 69939"/>
                <a:gd name="connsiteY2" fmla="*/ 41184 h 41246"/>
                <a:gd name="connsiteX3" fmla="*/ 67595 w 69939"/>
                <a:gd name="connsiteY3" fmla="*/ 27016 h 4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939" h="41246">
                  <a:moveTo>
                    <a:pt x="67595" y="27016"/>
                  </a:moveTo>
                  <a:cubicBezTo>
                    <a:pt x="67595" y="27016"/>
                    <a:pt x="17741" y="-3112"/>
                    <a:pt x="3932" y="1910"/>
                  </a:cubicBezTo>
                  <a:cubicBezTo>
                    <a:pt x="-9876" y="6931"/>
                    <a:pt x="34419" y="41184"/>
                    <a:pt x="69747" y="41184"/>
                  </a:cubicBezTo>
                  <a:lnTo>
                    <a:pt x="67595" y="2701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10007455" y="4597689"/>
              <a:ext cx="365839" cy="89667"/>
            </a:xfrm>
            <a:custGeom>
              <a:avLst/>
              <a:gdLst>
                <a:gd name="connsiteX0" fmla="*/ 9953 w 365839"/>
                <a:gd name="connsiteY0" fmla="*/ 26180 h 89666"/>
                <a:gd name="connsiteX1" fmla="*/ 1345 w 365839"/>
                <a:gd name="connsiteY1" fmla="*/ 52363 h 89666"/>
                <a:gd name="connsiteX2" fmla="*/ 349789 w 365839"/>
                <a:gd name="connsiteY2" fmla="*/ 46624 h 89666"/>
                <a:gd name="connsiteX3" fmla="*/ 358935 w 365839"/>
                <a:gd name="connsiteY3" fmla="*/ 13268 h 89666"/>
                <a:gd name="connsiteX4" fmla="*/ 358935 w 365839"/>
                <a:gd name="connsiteY4" fmla="*/ 13268 h 89666"/>
                <a:gd name="connsiteX5" fmla="*/ 322530 w 365839"/>
                <a:gd name="connsiteY5" fmla="*/ 8247 h 89666"/>
                <a:gd name="connsiteX6" fmla="*/ 9953 w 365839"/>
                <a:gd name="connsiteY6" fmla="*/ 26180 h 8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839" h="89666">
                  <a:moveTo>
                    <a:pt x="9953" y="26180"/>
                  </a:moveTo>
                  <a:cubicBezTo>
                    <a:pt x="6904" y="34967"/>
                    <a:pt x="3855" y="43575"/>
                    <a:pt x="1345" y="52363"/>
                  </a:cubicBezTo>
                  <a:cubicBezTo>
                    <a:pt x="141762" y="98093"/>
                    <a:pt x="214213" y="107956"/>
                    <a:pt x="349789" y="46624"/>
                  </a:cubicBezTo>
                  <a:cubicBezTo>
                    <a:pt x="370592" y="37299"/>
                    <a:pt x="369336" y="28691"/>
                    <a:pt x="358935" y="13268"/>
                  </a:cubicBezTo>
                  <a:cubicBezTo>
                    <a:pt x="361266" y="10399"/>
                    <a:pt x="361445" y="10578"/>
                    <a:pt x="358935" y="13268"/>
                  </a:cubicBezTo>
                  <a:cubicBezTo>
                    <a:pt x="348533" y="-2155"/>
                    <a:pt x="342615" y="-1258"/>
                    <a:pt x="322530" y="8247"/>
                  </a:cubicBezTo>
                  <a:cubicBezTo>
                    <a:pt x="191079" y="69579"/>
                    <a:pt x="149474" y="52183"/>
                    <a:pt x="9953" y="26180"/>
                  </a:cubicBezTo>
                  <a:close/>
                </a:path>
              </a:pathLst>
            </a:custGeom>
            <a:solidFill>
              <a:srgbClr val="ED8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10310653" y="5498333"/>
              <a:ext cx="41247" cy="104013"/>
            </a:xfrm>
            <a:custGeom>
              <a:avLst/>
              <a:gdLst>
                <a:gd name="connsiteX0" fmla="*/ 28836 w 41246"/>
                <a:gd name="connsiteY0" fmla="*/ 103618 h 104013"/>
                <a:gd name="connsiteX1" fmla="*/ 31168 w 41246"/>
                <a:gd name="connsiteY1" fmla="*/ 103439 h 104013"/>
                <a:gd name="connsiteX2" fmla="*/ 39955 w 41246"/>
                <a:gd name="connsiteY2" fmla="*/ 90168 h 104013"/>
                <a:gd name="connsiteX3" fmla="*/ 23636 w 41246"/>
                <a:gd name="connsiteY3" fmla="*/ 10365 h 104013"/>
                <a:gd name="connsiteX4" fmla="*/ 10365 w 41246"/>
                <a:gd name="connsiteY4" fmla="*/ 1578 h 104013"/>
                <a:gd name="connsiteX5" fmla="*/ 1578 w 41246"/>
                <a:gd name="connsiteY5" fmla="*/ 14849 h 104013"/>
                <a:gd name="connsiteX6" fmla="*/ 17897 w 41246"/>
                <a:gd name="connsiteY6" fmla="*/ 94652 h 104013"/>
                <a:gd name="connsiteX7" fmla="*/ 28836 w 41246"/>
                <a:gd name="connsiteY7" fmla="*/ 103618 h 1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46" h="104013">
                  <a:moveTo>
                    <a:pt x="28836" y="103618"/>
                  </a:moveTo>
                  <a:cubicBezTo>
                    <a:pt x="29554" y="103618"/>
                    <a:pt x="30271" y="103618"/>
                    <a:pt x="31168" y="103439"/>
                  </a:cubicBezTo>
                  <a:cubicBezTo>
                    <a:pt x="37265" y="102184"/>
                    <a:pt x="41210" y="96266"/>
                    <a:pt x="39955" y="90168"/>
                  </a:cubicBezTo>
                  <a:lnTo>
                    <a:pt x="23636" y="10365"/>
                  </a:lnTo>
                  <a:cubicBezTo>
                    <a:pt x="22380" y="4268"/>
                    <a:pt x="16463" y="323"/>
                    <a:pt x="10365" y="1578"/>
                  </a:cubicBezTo>
                  <a:cubicBezTo>
                    <a:pt x="4268" y="2833"/>
                    <a:pt x="323" y="8751"/>
                    <a:pt x="1578" y="14849"/>
                  </a:cubicBezTo>
                  <a:lnTo>
                    <a:pt x="17897" y="94652"/>
                  </a:lnTo>
                  <a:cubicBezTo>
                    <a:pt x="18794" y="99852"/>
                    <a:pt x="23456" y="103618"/>
                    <a:pt x="28836" y="1036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10261591" y="4880405"/>
              <a:ext cx="121946" cy="676086"/>
            </a:xfrm>
            <a:custGeom>
              <a:avLst/>
              <a:gdLst>
                <a:gd name="connsiteX0" fmla="*/ 52972 w 121946"/>
                <a:gd name="connsiteY0" fmla="*/ 675099 h 676085"/>
                <a:gd name="connsiteX1" fmla="*/ 89018 w 121946"/>
                <a:gd name="connsiteY1" fmla="*/ 671692 h 676085"/>
                <a:gd name="connsiteX2" fmla="*/ 121836 w 121946"/>
                <a:gd name="connsiteY2" fmla="*/ 43488 h 676085"/>
                <a:gd name="connsiteX3" fmla="*/ 34142 w 121946"/>
                <a:gd name="connsiteY3" fmla="*/ 1345 h 676085"/>
                <a:gd name="connsiteX4" fmla="*/ 52972 w 121946"/>
                <a:gd name="connsiteY4" fmla="*/ 675099 h 67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46" h="676085">
                  <a:moveTo>
                    <a:pt x="52972" y="675099"/>
                  </a:moveTo>
                  <a:cubicBezTo>
                    <a:pt x="64987" y="674741"/>
                    <a:pt x="77002" y="673485"/>
                    <a:pt x="89018" y="671692"/>
                  </a:cubicBezTo>
                  <a:cubicBezTo>
                    <a:pt x="53151" y="479985"/>
                    <a:pt x="26072" y="222642"/>
                    <a:pt x="121836" y="43488"/>
                  </a:cubicBezTo>
                  <a:cubicBezTo>
                    <a:pt x="92784" y="29142"/>
                    <a:pt x="63373" y="15333"/>
                    <a:pt x="34142" y="1345"/>
                  </a:cubicBezTo>
                  <a:cubicBezTo>
                    <a:pt x="-35978" y="157544"/>
                    <a:pt x="23740" y="510113"/>
                    <a:pt x="52972" y="675099"/>
                  </a:cubicBezTo>
                  <a:close/>
                </a:path>
              </a:pathLst>
            </a:custGeom>
            <a:solidFill>
              <a:srgbClr val="1B1C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10304780" y="4887040"/>
              <a:ext cx="459093" cy="364046"/>
            </a:xfrm>
            <a:custGeom>
              <a:avLst/>
              <a:gdLst>
                <a:gd name="connsiteX0" fmla="*/ 459191 w 459092"/>
                <a:gd name="connsiteY0" fmla="*/ 228381 h 364046"/>
                <a:gd name="connsiteX1" fmla="*/ 431394 w 459092"/>
                <a:gd name="connsiteY1" fmla="*/ 203633 h 364046"/>
                <a:gd name="connsiteX2" fmla="*/ 99270 w 459092"/>
                <a:gd name="connsiteY2" fmla="*/ 21968 h 364046"/>
                <a:gd name="connsiteX3" fmla="*/ 1354 w 459092"/>
                <a:gd name="connsiteY3" fmla="*/ 1345 h 364046"/>
                <a:gd name="connsiteX4" fmla="*/ 459191 w 459092"/>
                <a:gd name="connsiteY4" fmla="*/ 228381 h 36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092" h="364046">
                  <a:moveTo>
                    <a:pt x="459191" y="228381"/>
                  </a:moveTo>
                  <a:cubicBezTo>
                    <a:pt x="450224" y="219773"/>
                    <a:pt x="440899" y="211703"/>
                    <a:pt x="431394" y="203633"/>
                  </a:cubicBezTo>
                  <a:cubicBezTo>
                    <a:pt x="199337" y="428696"/>
                    <a:pt x="56230" y="327911"/>
                    <a:pt x="99270" y="21968"/>
                  </a:cubicBezTo>
                  <a:cubicBezTo>
                    <a:pt x="66631" y="14795"/>
                    <a:pt x="33992" y="8160"/>
                    <a:pt x="1354" y="1345"/>
                  </a:cubicBezTo>
                  <a:cubicBezTo>
                    <a:pt x="-81" y="350865"/>
                    <a:pt x="179790" y="490924"/>
                    <a:pt x="459191" y="228381"/>
                  </a:cubicBezTo>
                  <a:close/>
                </a:path>
              </a:pathLst>
            </a:custGeom>
            <a:solidFill>
              <a:srgbClr val="282A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10294666" y="4467269"/>
              <a:ext cx="57387" cy="52007"/>
            </a:xfrm>
            <a:custGeom>
              <a:avLst/>
              <a:gdLst>
                <a:gd name="connsiteX0" fmla="*/ 11109 w 57386"/>
                <a:gd name="connsiteY0" fmla="*/ 10982 h 52006"/>
                <a:gd name="connsiteX1" fmla="*/ 48231 w 57386"/>
                <a:gd name="connsiteY1" fmla="*/ 4705 h 52006"/>
                <a:gd name="connsiteX2" fmla="*/ 52715 w 57386"/>
                <a:gd name="connsiteY2" fmla="*/ 38599 h 52006"/>
                <a:gd name="connsiteX3" fmla="*/ 8778 w 57386"/>
                <a:gd name="connsiteY3" fmla="*/ 49717 h 52006"/>
                <a:gd name="connsiteX4" fmla="*/ 11109 w 57386"/>
                <a:gd name="connsiteY4" fmla="*/ 10982 h 5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86" h="52006">
                  <a:moveTo>
                    <a:pt x="11109" y="10982"/>
                  </a:moveTo>
                  <a:cubicBezTo>
                    <a:pt x="20435" y="1836"/>
                    <a:pt x="37292" y="-1930"/>
                    <a:pt x="48231" y="4705"/>
                  </a:cubicBezTo>
                  <a:cubicBezTo>
                    <a:pt x="59171" y="11340"/>
                    <a:pt x="59529" y="27660"/>
                    <a:pt x="52715" y="38599"/>
                  </a:cubicBezTo>
                  <a:cubicBezTo>
                    <a:pt x="45900" y="49717"/>
                    <a:pt x="19718" y="56353"/>
                    <a:pt x="8778" y="49717"/>
                  </a:cubicBezTo>
                  <a:cubicBezTo>
                    <a:pt x="-2161" y="43082"/>
                    <a:pt x="-726" y="22638"/>
                    <a:pt x="11109" y="10982"/>
                  </a:cubicBez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10455070" y="4456938"/>
              <a:ext cx="111186" cy="116566"/>
            </a:xfrm>
            <a:custGeom>
              <a:avLst/>
              <a:gdLst>
                <a:gd name="connsiteX0" fmla="*/ 6366 w 111186"/>
                <a:gd name="connsiteY0" fmla="*/ 41756 h 116566"/>
                <a:gd name="connsiteX1" fmla="*/ 72540 w 111186"/>
                <a:gd name="connsiteY1" fmla="*/ 1765 h 116566"/>
                <a:gd name="connsiteX2" fmla="*/ 110380 w 111186"/>
                <a:gd name="connsiteY2" fmla="*/ 60048 h 116566"/>
                <a:gd name="connsiteX3" fmla="*/ 32370 w 111186"/>
                <a:gd name="connsiteY3" fmla="*/ 115821 h 116566"/>
                <a:gd name="connsiteX4" fmla="*/ 6366 w 111186"/>
                <a:gd name="connsiteY4" fmla="*/ 41756 h 11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86" h="116566">
                  <a:moveTo>
                    <a:pt x="6366" y="41756"/>
                  </a:moveTo>
                  <a:cubicBezTo>
                    <a:pt x="16409" y="18084"/>
                    <a:pt x="45820" y="-1822"/>
                    <a:pt x="72540" y="1765"/>
                  </a:cubicBezTo>
                  <a:cubicBezTo>
                    <a:pt x="99082" y="5352"/>
                    <a:pt x="113787" y="34583"/>
                    <a:pt x="110380" y="60048"/>
                  </a:cubicBezTo>
                  <a:cubicBezTo>
                    <a:pt x="106972" y="85334"/>
                    <a:pt x="72540" y="118331"/>
                    <a:pt x="32370" y="115821"/>
                  </a:cubicBezTo>
                  <a:cubicBezTo>
                    <a:pt x="5649" y="114207"/>
                    <a:pt x="-6187" y="71705"/>
                    <a:pt x="6366" y="41756"/>
                  </a:cubicBez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10434489" y="4458481"/>
              <a:ext cx="78907" cy="86080"/>
            </a:xfrm>
            <a:custGeom>
              <a:avLst/>
              <a:gdLst>
                <a:gd name="connsiteX0" fmla="*/ 4711 w 78906"/>
                <a:gd name="connsiteY0" fmla="*/ 31785 h 86079"/>
                <a:gd name="connsiteX1" fmla="*/ 52054 w 78906"/>
                <a:gd name="connsiteY1" fmla="*/ 1658 h 86079"/>
                <a:gd name="connsiteX2" fmla="*/ 78775 w 78906"/>
                <a:gd name="connsiteY2" fmla="*/ 45056 h 86079"/>
                <a:gd name="connsiteX3" fmla="*/ 24975 w 78906"/>
                <a:gd name="connsiteY3" fmla="*/ 85765 h 86079"/>
                <a:gd name="connsiteX4" fmla="*/ 4711 w 78906"/>
                <a:gd name="connsiteY4" fmla="*/ 31785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06" h="86079">
                  <a:moveTo>
                    <a:pt x="4711" y="31785"/>
                  </a:moveTo>
                  <a:cubicBezTo>
                    <a:pt x="11884" y="14032"/>
                    <a:pt x="33045" y="-1032"/>
                    <a:pt x="52054" y="1658"/>
                  </a:cubicBezTo>
                  <a:cubicBezTo>
                    <a:pt x="71064" y="4168"/>
                    <a:pt x="81286" y="26047"/>
                    <a:pt x="78775" y="45056"/>
                  </a:cubicBezTo>
                  <a:cubicBezTo>
                    <a:pt x="76264" y="64065"/>
                    <a:pt x="43984" y="88275"/>
                    <a:pt x="24975" y="85765"/>
                  </a:cubicBezTo>
                  <a:cubicBezTo>
                    <a:pt x="5966" y="83254"/>
                    <a:pt x="-4436" y="54202"/>
                    <a:pt x="4711" y="31785"/>
                  </a:cubicBez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10348791" y="4471167"/>
              <a:ext cx="190093" cy="102220"/>
            </a:xfrm>
            <a:custGeom>
              <a:avLst/>
              <a:gdLst>
                <a:gd name="connsiteX0" fmla="*/ 3073 w 190093"/>
                <a:gd name="connsiteY0" fmla="*/ 1345 h 102219"/>
                <a:gd name="connsiteX1" fmla="*/ 64584 w 190093"/>
                <a:gd name="connsiteY1" fmla="*/ 11388 h 102219"/>
                <a:gd name="connsiteX2" fmla="*/ 122151 w 190093"/>
                <a:gd name="connsiteY2" fmla="*/ 10850 h 102219"/>
                <a:gd name="connsiteX3" fmla="*/ 181330 w 190093"/>
                <a:gd name="connsiteY3" fmla="*/ 14257 h 102219"/>
                <a:gd name="connsiteX4" fmla="*/ 124661 w 190093"/>
                <a:gd name="connsiteY4" fmla="*/ 99978 h 102219"/>
                <a:gd name="connsiteX5" fmla="*/ 63688 w 190093"/>
                <a:gd name="connsiteY5" fmla="*/ 85452 h 102219"/>
                <a:gd name="connsiteX6" fmla="*/ 14371 w 190093"/>
                <a:gd name="connsiteY6" fmla="*/ 81327 h 102219"/>
                <a:gd name="connsiteX7" fmla="*/ 3073 w 190093"/>
                <a:gd name="connsiteY7" fmla="*/ 1345 h 10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093" h="102219">
                  <a:moveTo>
                    <a:pt x="3073" y="1345"/>
                  </a:moveTo>
                  <a:cubicBezTo>
                    <a:pt x="3073" y="1345"/>
                    <a:pt x="43423" y="19278"/>
                    <a:pt x="64584" y="11388"/>
                  </a:cubicBezTo>
                  <a:cubicBezTo>
                    <a:pt x="85925" y="3676"/>
                    <a:pt x="96326" y="-3138"/>
                    <a:pt x="122151" y="10850"/>
                  </a:cubicBezTo>
                  <a:cubicBezTo>
                    <a:pt x="147974" y="25017"/>
                    <a:pt x="159631" y="-8160"/>
                    <a:pt x="181330" y="14257"/>
                  </a:cubicBezTo>
                  <a:cubicBezTo>
                    <a:pt x="203029" y="36494"/>
                    <a:pt x="177026" y="113428"/>
                    <a:pt x="124661" y="99978"/>
                  </a:cubicBezTo>
                  <a:cubicBezTo>
                    <a:pt x="81442" y="88859"/>
                    <a:pt x="90050" y="76665"/>
                    <a:pt x="63688" y="85452"/>
                  </a:cubicBezTo>
                  <a:cubicBezTo>
                    <a:pt x="53286" y="88859"/>
                    <a:pt x="33739" y="91908"/>
                    <a:pt x="14371" y="81327"/>
                  </a:cubicBezTo>
                  <a:cubicBezTo>
                    <a:pt x="-5176" y="70926"/>
                    <a:pt x="3073" y="1345"/>
                    <a:pt x="3073" y="1345"/>
                  </a:cubicBez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10314648" y="4471080"/>
              <a:ext cx="80700" cy="114773"/>
            </a:xfrm>
            <a:custGeom>
              <a:avLst/>
              <a:gdLst>
                <a:gd name="connsiteX0" fmla="*/ 77386 w 80699"/>
                <a:gd name="connsiteY0" fmla="*/ 43576 h 114773"/>
                <a:gd name="connsiteX1" fmla="*/ 48693 w 80699"/>
                <a:gd name="connsiteY1" fmla="*/ 114412 h 114773"/>
                <a:gd name="connsiteX2" fmla="*/ 3860 w 80699"/>
                <a:gd name="connsiteY2" fmla="*/ 61509 h 114773"/>
                <a:gd name="connsiteX3" fmla="*/ 28428 w 80699"/>
                <a:gd name="connsiteY3" fmla="*/ 2329 h 114773"/>
                <a:gd name="connsiteX4" fmla="*/ 77386 w 80699"/>
                <a:gd name="connsiteY4" fmla="*/ 43576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99" h="114773">
                  <a:moveTo>
                    <a:pt x="77386" y="43576"/>
                  </a:moveTo>
                  <a:cubicBezTo>
                    <a:pt x="85456" y="76752"/>
                    <a:pt x="68958" y="109391"/>
                    <a:pt x="48693" y="114412"/>
                  </a:cubicBezTo>
                  <a:cubicBezTo>
                    <a:pt x="28428" y="119434"/>
                    <a:pt x="11930" y="94865"/>
                    <a:pt x="3860" y="61509"/>
                  </a:cubicBezTo>
                  <a:cubicBezTo>
                    <a:pt x="-4210" y="28332"/>
                    <a:pt x="7984" y="7350"/>
                    <a:pt x="28428" y="2329"/>
                  </a:cubicBezTo>
                  <a:cubicBezTo>
                    <a:pt x="48693" y="-2513"/>
                    <a:pt x="69316" y="10399"/>
                    <a:pt x="77386" y="435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10388453" y="4512030"/>
              <a:ext cx="21520" cy="32280"/>
            </a:xfrm>
            <a:custGeom>
              <a:avLst/>
              <a:gdLst>
                <a:gd name="connsiteX0" fmla="*/ 21335 w 21519"/>
                <a:gd name="connsiteY0" fmla="*/ 10516 h 32279"/>
                <a:gd name="connsiteX1" fmla="*/ 12369 w 21519"/>
                <a:gd name="connsiteY1" fmla="*/ 31498 h 32279"/>
                <a:gd name="connsiteX2" fmla="*/ 1967 w 21519"/>
                <a:gd name="connsiteY2" fmla="*/ 19124 h 32279"/>
                <a:gd name="connsiteX3" fmla="*/ 8423 w 21519"/>
                <a:gd name="connsiteY3" fmla="*/ 1729 h 32279"/>
                <a:gd name="connsiteX4" fmla="*/ 21335 w 21519"/>
                <a:gd name="connsiteY4" fmla="*/ 10516 h 3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19" h="32279">
                  <a:moveTo>
                    <a:pt x="21335" y="10516"/>
                  </a:moveTo>
                  <a:cubicBezTo>
                    <a:pt x="23308" y="18228"/>
                    <a:pt x="17928" y="30064"/>
                    <a:pt x="12369" y="31498"/>
                  </a:cubicBezTo>
                  <a:cubicBezTo>
                    <a:pt x="6810" y="32933"/>
                    <a:pt x="3761" y="27015"/>
                    <a:pt x="1967" y="19124"/>
                  </a:cubicBezTo>
                  <a:cubicBezTo>
                    <a:pt x="-5" y="11413"/>
                    <a:pt x="2864" y="2984"/>
                    <a:pt x="8423" y="1729"/>
                  </a:cubicBezTo>
                  <a:cubicBezTo>
                    <a:pt x="13983" y="294"/>
                    <a:pt x="19363" y="2805"/>
                    <a:pt x="21335" y="1051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10309449" y="4467206"/>
              <a:ext cx="93253" cy="57387"/>
            </a:xfrm>
            <a:custGeom>
              <a:avLst/>
              <a:gdLst>
                <a:gd name="connsiteX0" fmla="*/ 82227 w 93253"/>
                <a:gd name="connsiteY0" fmla="*/ 25213 h 57386"/>
                <a:gd name="connsiteX1" fmla="*/ 51382 w 93253"/>
                <a:gd name="connsiteY1" fmla="*/ 2079 h 57386"/>
                <a:gd name="connsiteX2" fmla="*/ 1348 w 93253"/>
                <a:gd name="connsiteY2" fmla="*/ 38842 h 57386"/>
                <a:gd name="connsiteX3" fmla="*/ 30041 w 93253"/>
                <a:gd name="connsiteY3" fmla="*/ 56058 h 57386"/>
                <a:gd name="connsiteX4" fmla="*/ 64115 w 93253"/>
                <a:gd name="connsiteY4" fmla="*/ 47629 h 57386"/>
                <a:gd name="connsiteX5" fmla="*/ 91911 w 93253"/>
                <a:gd name="connsiteY5" fmla="*/ 45298 h 57386"/>
                <a:gd name="connsiteX6" fmla="*/ 82227 w 93253"/>
                <a:gd name="connsiteY6" fmla="*/ 25213 h 5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253" h="57386">
                  <a:moveTo>
                    <a:pt x="82227" y="25213"/>
                  </a:moveTo>
                  <a:cubicBezTo>
                    <a:pt x="82227" y="25213"/>
                    <a:pt x="70033" y="5665"/>
                    <a:pt x="51382" y="2079"/>
                  </a:cubicBezTo>
                  <a:cubicBezTo>
                    <a:pt x="32731" y="-1508"/>
                    <a:pt x="989" y="7638"/>
                    <a:pt x="1348" y="38842"/>
                  </a:cubicBezTo>
                  <a:cubicBezTo>
                    <a:pt x="1348" y="38842"/>
                    <a:pt x="3500" y="60900"/>
                    <a:pt x="30041" y="56058"/>
                  </a:cubicBezTo>
                  <a:cubicBezTo>
                    <a:pt x="56583" y="51037"/>
                    <a:pt x="47616" y="39200"/>
                    <a:pt x="64115" y="47629"/>
                  </a:cubicBezTo>
                  <a:cubicBezTo>
                    <a:pt x="80613" y="56237"/>
                    <a:pt x="88683" y="43325"/>
                    <a:pt x="91911" y="45298"/>
                  </a:cubicBezTo>
                  <a:lnTo>
                    <a:pt x="82227" y="25213"/>
                  </a:ln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10272703" y="4585940"/>
              <a:ext cx="148846" cy="374806"/>
            </a:xfrm>
            <a:custGeom>
              <a:avLst/>
              <a:gdLst>
                <a:gd name="connsiteX0" fmla="*/ 1510 w 148846"/>
                <a:gd name="connsiteY0" fmla="*/ 373999 h 374806"/>
                <a:gd name="connsiteX1" fmla="*/ 76292 w 148846"/>
                <a:gd name="connsiteY1" fmla="*/ 356962 h 374806"/>
                <a:gd name="connsiteX2" fmla="*/ 138341 w 148846"/>
                <a:gd name="connsiteY2" fmla="*/ 342616 h 374806"/>
                <a:gd name="connsiteX3" fmla="*/ 143721 w 148846"/>
                <a:gd name="connsiteY3" fmla="*/ 60166 h 374806"/>
                <a:gd name="connsiteX4" fmla="*/ 106240 w 148846"/>
                <a:gd name="connsiteY4" fmla="*/ 1345 h 374806"/>
                <a:gd name="connsiteX5" fmla="*/ 79699 w 148846"/>
                <a:gd name="connsiteY5" fmla="*/ 13719 h 374806"/>
                <a:gd name="connsiteX6" fmla="*/ 39528 w 148846"/>
                <a:gd name="connsiteY6" fmla="*/ 76485 h 374806"/>
                <a:gd name="connsiteX7" fmla="*/ 24285 w 148846"/>
                <a:gd name="connsiteY7" fmla="*/ 147501 h 374806"/>
                <a:gd name="connsiteX8" fmla="*/ 1510 w 148846"/>
                <a:gd name="connsiteY8" fmla="*/ 373999 h 37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846" h="374806">
                  <a:moveTo>
                    <a:pt x="1510" y="373999"/>
                  </a:moveTo>
                  <a:cubicBezTo>
                    <a:pt x="22671" y="374537"/>
                    <a:pt x="50288" y="370054"/>
                    <a:pt x="76292" y="356962"/>
                  </a:cubicBezTo>
                  <a:cubicBezTo>
                    <a:pt x="96377" y="346920"/>
                    <a:pt x="119332" y="343333"/>
                    <a:pt x="138341" y="342616"/>
                  </a:cubicBezTo>
                  <a:cubicBezTo>
                    <a:pt x="143183" y="274111"/>
                    <a:pt x="154481" y="93522"/>
                    <a:pt x="143721" y="60166"/>
                  </a:cubicBezTo>
                  <a:cubicBezTo>
                    <a:pt x="130271" y="18920"/>
                    <a:pt x="106240" y="1345"/>
                    <a:pt x="106240" y="1345"/>
                  </a:cubicBezTo>
                  <a:cubicBezTo>
                    <a:pt x="106240" y="1345"/>
                    <a:pt x="90997" y="14795"/>
                    <a:pt x="79699" y="13719"/>
                  </a:cubicBezTo>
                  <a:cubicBezTo>
                    <a:pt x="68401" y="12643"/>
                    <a:pt x="55130" y="51558"/>
                    <a:pt x="39528" y="76485"/>
                  </a:cubicBezTo>
                  <a:cubicBezTo>
                    <a:pt x="23926" y="101233"/>
                    <a:pt x="11014" y="109483"/>
                    <a:pt x="24285" y="147501"/>
                  </a:cubicBezTo>
                  <a:cubicBezTo>
                    <a:pt x="30024" y="163641"/>
                    <a:pt x="-1180" y="350148"/>
                    <a:pt x="1510" y="373999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10353001" y="4538417"/>
              <a:ext cx="41247" cy="77113"/>
            </a:xfrm>
            <a:custGeom>
              <a:avLst/>
              <a:gdLst>
                <a:gd name="connsiteX0" fmla="*/ 40110 w 41246"/>
                <a:gd name="connsiteY0" fmla="*/ 4752 h 77113"/>
                <a:gd name="connsiteX1" fmla="*/ 4243 w 41246"/>
                <a:gd name="connsiteY1" fmla="*/ 1345 h 77113"/>
                <a:gd name="connsiteX2" fmla="*/ 1912 w 41246"/>
                <a:gd name="connsiteY2" fmla="*/ 70568 h 77113"/>
                <a:gd name="connsiteX3" fmla="*/ 21818 w 41246"/>
                <a:gd name="connsiteY3" fmla="*/ 76127 h 77113"/>
                <a:gd name="connsiteX4" fmla="*/ 37061 w 41246"/>
                <a:gd name="connsiteY4" fmla="*/ 63753 h 77113"/>
                <a:gd name="connsiteX5" fmla="*/ 37061 w 41246"/>
                <a:gd name="connsiteY5" fmla="*/ 63753 h 77113"/>
                <a:gd name="connsiteX6" fmla="*/ 40110 w 41246"/>
                <a:gd name="connsiteY6" fmla="*/ 4752 h 7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246" h="77113">
                  <a:moveTo>
                    <a:pt x="40110" y="4752"/>
                  </a:moveTo>
                  <a:lnTo>
                    <a:pt x="4243" y="1345"/>
                  </a:lnTo>
                  <a:cubicBezTo>
                    <a:pt x="3705" y="6187"/>
                    <a:pt x="-61" y="52993"/>
                    <a:pt x="1912" y="70568"/>
                  </a:cubicBezTo>
                  <a:cubicBezTo>
                    <a:pt x="3167" y="75947"/>
                    <a:pt x="12134" y="78458"/>
                    <a:pt x="21818" y="76127"/>
                  </a:cubicBezTo>
                  <a:cubicBezTo>
                    <a:pt x="30605" y="73975"/>
                    <a:pt x="36882" y="68774"/>
                    <a:pt x="37061" y="63753"/>
                  </a:cubicBezTo>
                  <a:lnTo>
                    <a:pt x="37061" y="63753"/>
                  </a:lnTo>
                  <a:cubicBezTo>
                    <a:pt x="35985" y="52993"/>
                    <a:pt x="38496" y="21968"/>
                    <a:pt x="40110" y="475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10243781" y="5583941"/>
              <a:ext cx="112980" cy="35867"/>
            </a:xfrm>
            <a:custGeom>
              <a:avLst/>
              <a:gdLst>
                <a:gd name="connsiteX0" fmla="*/ 109876 w 112979"/>
                <a:gd name="connsiteY0" fmla="*/ 2946 h 35866"/>
                <a:gd name="connsiteX1" fmla="*/ 109876 w 112979"/>
                <a:gd name="connsiteY1" fmla="*/ 32895 h 35866"/>
                <a:gd name="connsiteX2" fmla="*/ 1380 w 112979"/>
                <a:gd name="connsiteY2" fmla="*/ 31998 h 35866"/>
                <a:gd name="connsiteX3" fmla="*/ 89971 w 112979"/>
                <a:gd name="connsiteY3" fmla="*/ 2946 h 35866"/>
                <a:gd name="connsiteX4" fmla="*/ 109876 w 112979"/>
                <a:gd name="connsiteY4" fmla="*/ 2946 h 3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79" h="35866">
                  <a:moveTo>
                    <a:pt x="109876" y="2946"/>
                  </a:moveTo>
                  <a:cubicBezTo>
                    <a:pt x="109876" y="2946"/>
                    <a:pt x="116871" y="31998"/>
                    <a:pt x="109876" y="32895"/>
                  </a:cubicBezTo>
                  <a:cubicBezTo>
                    <a:pt x="102883" y="33791"/>
                    <a:pt x="2097" y="36840"/>
                    <a:pt x="1380" y="31998"/>
                  </a:cubicBezTo>
                  <a:cubicBezTo>
                    <a:pt x="-593" y="16037"/>
                    <a:pt x="81721" y="1332"/>
                    <a:pt x="89971" y="2946"/>
                  </a:cubicBezTo>
                  <a:cubicBezTo>
                    <a:pt x="98220" y="4560"/>
                    <a:pt x="108980" y="-1358"/>
                    <a:pt x="109876" y="2946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10076340" y="4717918"/>
              <a:ext cx="68147" cy="52007"/>
            </a:xfrm>
            <a:custGeom>
              <a:avLst/>
              <a:gdLst>
                <a:gd name="connsiteX0" fmla="*/ 67139 w 68146"/>
                <a:gd name="connsiteY0" fmla="*/ 37044 h 52006"/>
                <a:gd name="connsiteX1" fmla="*/ 4552 w 68146"/>
                <a:gd name="connsiteY1" fmla="*/ 1536 h 52006"/>
                <a:gd name="connsiteX2" fmla="*/ 67139 w 68146"/>
                <a:gd name="connsiteY2" fmla="*/ 52108 h 52006"/>
                <a:gd name="connsiteX3" fmla="*/ 67139 w 68146"/>
                <a:gd name="connsiteY3" fmla="*/ 37044 h 5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146" h="52006">
                  <a:moveTo>
                    <a:pt x="67139" y="37044"/>
                  </a:moveTo>
                  <a:cubicBezTo>
                    <a:pt x="67139" y="37044"/>
                    <a:pt x="19795" y="-1692"/>
                    <a:pt x="4552" y="1536"/>
                  </a:cubicBezTo>
                  <a:cubicBezTo>
                    <a:pt x="-10512" y="4764"/>
                    <a:pt x="30376" y="46728"/>
                    <a:pt x="67139" y="52108"/>
                  </a:cubicBezTo>
                  <a:lnTo>
                    <a:pt x="67139" y="370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10125097" y="4641892"/>
              <a:ext cx="295899" cy="179333"/>
            </a:xfrm>
            <a:custGeom>
              <a:avLst/>
              <a:gdLst>
                <a:gd name="connsiteX0" fmla="*/ 13360 w 295899"/>
                <a:gd name="connsiteY0" fmla="*/ 107331 h 179333"/>
                <a:gd name="connsiteX1" fmla="*/ 1345 w 295899"/>
                <a:gd name="connsiteY1" fmla="*/ 132079 h 179333"/>
                <a:gd name="connsiteX2" fmla="*/ 294375 w 295899"/>
                <a:gd name="connsiteY2" fmla="*/ 32908 h 179333"/>
                <a:gd name="connsiteX3" fmla="*/ 276442 w 295899"/>
                <a:gd name="connsiteY3" fmla="*/ 1345 h 179333"/>
                <a:gd name="connsiteX4" fmla="*/ 247749 w 295899"/>
                <a:gd name="connsiteY4" fmla="*/ 26452 h 179333"/>
                <a:gd name="connsiteX5" fmla="*/ 13360 w 295899"/>
                <a:gd name="connsiteY5" fmla="*/ 107331 h 17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899" h="179333">
                  <a:moveTo>
                    <a:pt x="13360" y="107331"/>
                  </a:moveTo>
                  <a:cubicBezTo>
                    <a:pt x="9415" y="115760"/>
                    <a:pt x="5290" y="124547"/>
                    <a:pt x="1345" y="132079"/>
                  </a:cubicBezTo>
                  <a:cubicBezTo>
                    <a:pt x="148936" y="200405"/>
                    <a:pt x="257433" y="214213"/>
                    <a:pt x="294375" y="32908"/>
                  </a:cubicBezTo>
                  <a:cubicBezTo>
                    <a:pt x="299934" y="5111"/>
                    <a:pt x="288099" y="10132"/>
                    <a:pt x="276442" y="1345"/>
                  </a:cubicBezTo>
                  <a:cubicBezTo>
                    <a:pt x="256356" y="4752"/>
                    <a:pt x="251335" y="628"/>
                    <a:pt x="247749" y="26452"/>
                  </a:cubicBezTo>
                  <a:cubicBezTo>
                    <a:pt x="224077" y="195921"/>
                    <a:pt x="141046" y="143556"/>
                    <a:pt x="13360" y="107331"/>
                  </a:cubicBezTo>
                  <a:close/>
                </a:path>
              </a:pathLst>
            </a:custGeom>
            <a:solidFill>
              <a:srgbClr val="ED8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7481093" y="4763024"/>
              <a:ext cx="43040" cy="109393"/>
            </a:xfrm>
            <a:custGeom>
              <a:avLst/>
              <a:gdLst>
                <a:gd name="connsiteX0" fmla="*/ 13278 w 43039"/>
                <a:gd name="connsiteY0" fmla="*/ 109759 h 109393"/>
                <a:gd name="connsiteX1" fmla="*/ 10947 w 43039"/>
                <a:gd name="connsiteY1" fmla="*/ 109580 h 109393"/>
                <a:gd name="connsiteX2" fmla="*/ 1621 w 43039"/>
                <a:gd name="connsiteY2" fmla="*/ 95413 h 109393"/>
                <a:gd name="connsiteX3" fmla="*/ 18838 w 43039"/>
                <a:gd name="connsiteY3" fmla="*/ 10947 h 109393"/>
                <a:gd name="connsiteX4" fmla="*/ 33005 w 43039"/>
                <a:gd name="connsiteY4" fmla="*/ 1621 h 109393"/>
                <a:gd name="connsiteX5" fmla="*/ 42330 w 43039"/>
                <a:gd name="connsiteY5" fmla="*/ 15789 h 109393"/>
                <a:gd name="connsiteX6" fmla="*/ 25114 w 43039"/>
                <a:gd name="connsiteY6" fmla="*/ 100255 h 109393"/>
                <a:gd name="connsiteX7" fmla="*/ 13278 w 43039"/>
                <a:gd name="connsiteY7" fmla="*/ 109759 h 10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039" h="109393">
                  <a:moveTo>
                    <a:pt x="13278" y="109759"/>
                  </a:moveTo>
                  <a:cubicBezTo>
                    <a:pt x="12561" y="109759"/>
                    <a:pt x="11664" y="109759"/>
                    <a:pt x="10947" y="109580"/>
                  </a:cubicBezTo>
                  <a:cubicBezTo>
                    <a:pt x="4491" y="108325"/>
                    <a:pt x="187" y="101869"/>
                    <a:pt x="1621" y="95413"/>
                  </a:cubicBezTo>
                  <a:lnTo>
                    <a:pt x="18838" y="10947"/>
                  </a:lnTo>
                  <a:cubicBezTo>
                    <a:pt x="20093" y="4491"/>
                    <a:pt x="26549" y="187"/>
                    <a:pt x="33005" y="1621"/>
                  </a:cubicBezTo>
                  <a:cubicBezTo>
                    <a:pt x="39461" y="2877"/>
                    <a:pt x="43765" y="9333"/>
                    <a:pt x="42330" y="15789"/>
                  </a:cubicBezTo>
                  <a:lnTo>
                    <a:pt x="25114" y="100255"/>
                  </a:lnTo>
                  <a:cubicBezTo>
                    <a:pt x="23859" y="105814"/>
                    <a:pt x="18838" y="109759"/>
                    <a:pt x="13278" y="1097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474695" y="4853828"/>
              <a:ext cx="120153" cy="37660"/>
            </a:xfrm>
            <a:custGeom>
              <a:avLst/>
              <a:gdLst>
                <a:gd name="connsiteX0" fmla="*/ 4613 w 120153"/>
                <a:gd name="connsiteY0" fmla="*/ 2994 h 37659"/>
                <a:gd name="connsiteX1" fmla="*/ 4613 w 120153"/>
                <a:gd name="connsiteY1" fmla="*/ 34736 h 37659"/>
                <a:gd name="connsiteX2" fmla="*/ 119565 w 120153"/>
                <a:gd name="connsiteY2" fmla="*/ 33840 h 37659"/>
                <a:gd name="connsiteX3" fmla="*/ 25774 w 120153"/>
                <a:gd name="connsiteY3" fmla="*/ 2994 h 37659"/>
                <a:gd name="connsiteX4" fmla="*/ 4613 w 120153"/>
                <a:gd name="connsiteY4" fmla="*/ 2994 h 37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53" h="37659">
                  <a:moveTo>
                    <a:pt x="4613" y="2994"/>
                  </a:moveTo>
                  <a:cubicBezTo>
                    <a:pt x="4613" y="2994"/>
                    <a:pt x="-2740" y="33840"/>
                    <a:pt x="4613" y="34736"/>
                  </a:cubicBezTo>
                  <a:cubicBezTo>
                    <a:pt x="11965" y="35633"/>
                    <a:pt x="118848" y="38861"/>
                    <a:pt x="119565" y="33840"/>
                  </a:cubicBezTo>
                  <a:cubicBezTo>
                    <a:pt x="121717" y="16982"/>
                    <a:pt x="34382" y="1201"/>
                    <a:pt x="25774" y="2994"/>
                  </a:cubicBezTo>
                  <a:cubicBezTo>
                    <a:pt x="17166" y="4788"/>
                    <a:pt x="5510" y="-1489"/>
                    <a:pt x="4613" y="2994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7833150" y="3672905"/>
              <a:ext cx="46627" cy="71733"/>
            </a:xfrm>
            <a:custGeom>
              <a:avLst/>
              <a:gdLst>
                <a:gd name="connsiteX0" fmla="*/ 31903 w 46626"/>
                <a:gd name="connsiteY0" fmla="*/ 70259 h 71733"/>
                <a:gd name="connsiteX1" fmla="*/ 1775 w 46626"/>
                <a:gd name="connsiteY1" fmla="*/ 4265 h 71733"/>
                <a:gd name="connsiteX2" fmla="*/ 46967 w 46626"/>
                <a:gd name="connsiteY2" fmla="*/ 71694 h 71733"/>
                <a:gd name="connsiteX3" fmla="*/ 31903 w 46626"/>
                <a:gd name="connsiteY3" fmla="*/ 70259 h 7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26" h="71733">
                  <a:moveTo>
                    <a:pt x="31903" y="70259"/>
                  </a:moveTo>
                  <a:cubicBezTo>
                    <a:pt x="31903" y="70259"/>
                    <a:pt x="-2887" y="19149"/>
                    <a:pt x="1775" y="4265"/>
                  </a:cubicBezTo>
                  <a:cubicBezTo>
                    <a:pt x="6438" y="-10620"/>
                    <a:pt x="44994" y="34393"/>
                    <a:pt x="46967" y="71694"/>
                  </a:cubicBezTo>
                  <a:lnTo>
                    <a:pt x="31903" y="702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7655512" y="3733570"/>
              <a:ext cx="251066" cy="222373"/>
            </a:xfrm>
            <a:custGeom>
              <a:avLst/>
              <a:gdLst>
                <a:gd name="connsiteX0" fmla="*/ 202547 w 251066"/>
                <a:gd name="connsiteY0" fmla="*/ 12464 h 222372"/>
                <a:gd name="connsiteX1" fmla="*/ 231061 w 251066"/>
                <a:gd name="connsiteY1" fmla="*/ 1345 h 222372"/>
                <a:gd name="connsiteX2" fmla="*/ 15503 w 251066"/>
                <a:gd name="connsiteY2" fmla="*/ 145887 h 222372"/>
                <a:gd name="connsiteX3" fmla="*/ 19448 w 251066"/>
                <a:gd name="connsiteY3" fmla="*/ 110200 h 222372"/>
                <a:gd name="connsiteX4" fmla="*/ 19448 w 251066"/>
                <a:gd name="connsiteY4" fmla="*/ 110200 h 222372"/>
                <a:gd name="connsiteX5" fmla="*/ 59439 w 251066"/>
                <a:gd name="connsiteY5" fmla="*/ 118270 h 222372"/>
                <a:gd name="connsiteX6" fmla="*/ 202547 w 251066"/>
                <a:gd name="connsiteY6" fmla="*/ 12464 h 22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066" h="222372">
                  <a:moveTo>
                    <a:pt x="202547" y="12464"/>
                  </a:moveTo>
                  <a:cubicBezTo>
                    <a:pt x="200216" y="4035"/>
                    <a:pt x="225322" y="2600"/>
                    <a:pt x="231061" y="1345"/>
                  </a:cubicBezTo>
                  <a:cubicBezTo>
                    <a:pt x="300463" y="218517"/>
                    <a:pt x="182641" y="293479"/>
                    <a:pt x="15503" y="145887"/>
                  </a:cubicBezTo>
                  <a:cubicBezTo>
                    <a:pt x="-9963" y="123291"/>
                    <a:pt x="3666" y="123112"/>
                    <a:pt x="19448" y="110200"/>
                  </a:cubicBezTo>
                  <a:cubicBezTo>
                    <a:pt x="16758" y="106076"/>
                    <a:pt x="16758" y="106076"/>
                    <a:pt x="19448" y="110200"/>
                  </a:cubicBezTo>
                  <a:cubicBezTo>
                    <a:pt x="35229" y="97288"/>
                    <a:pt x="39174" y="98723"/>
                    <a:pt x="59439" y="118270"/>
                  </a:cubicBezTo>
                  <a:cubicBezTo>
                    <a:pt x="193042" y="246673"/>
                    <a:pt x="247559" y="172787"/>
                    <a:pt x="202547" y="12464"/>
                  </a:cubicBezTo>
                  <a:close/>
                </a:path>
              </a:pathLst>
            </a:custGeom>
            <a:solidFill>
              <a:srgbClr val="ED8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7699042" y="4762903"/>
              <a:ext cx="41247" cy="111186"/>
            </a:xfrm>
            <a:custGeom>
              <a:avLst/>
              <a:gdLst>
                <a:gd name="connsiteX0" fmla="*/ 33843 w 41246"/>
                <a:gd name="connsiteY0" fmla="*/ 109163 h 111186"/>
                <a:gd name="connsiteX1" fmla="*/ 31511 w 41246"/>
                <a:gd name="connsiteY1" fmla="*/ 109880 h 111186"/>
                <a:gd name="connsiteX2" fmla="*/ 17523 w 41246"/>
                <a:gd name="connsiteY2" fmla="*/ 100375 h 111186"/>
                <a:gd name="connsiteX3" fmla="*/ 1563 w 41246"/>
                <a:gd name="connsiteY3" fmla="*/ 15551 h 111186"/>
                <a:gd name="connsiteX4" fmla="*/ 11067 w 41246"/>
                <a:gd name="connsiteY4" fmla="*/ 1563 h 111186"/>
                <a:gd name="connsiteX5" fmla="*/ 25056 w 41246"/>
                <a:gd name="connsiteY5" fmla="*/ 11067 h 111186"/>
                <a:gd name="connsiteX6" fmla="*/ 41016 w 41246"/>
                <a:gd name="connsiteY6" fmla="*/ 95892 h 111186"/>
                <a:gd name="connsiteX7" fmla="*/ 33843 w 41246"/>
                <a:gd name="connsiteY7" fmla="*/ 109163 h 11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46" h="111186">
                  <a:moveTo>
                    <a:pt x="33843" y="109163"/>
                  </a:moveTo>
                  <a:cubicBezTo>
                    <a:pt x="33126" y="109521"/>
                    <a:pt x="32408" y="109701"/>
                    <a:pt x="31511" y="109880"/>
                  </a:cubicBezTo>
                  <a:cubicBezTo>
                    <a:pt x="25056" y="111135"/>
                    <a:pt x="18779" y="106831"/>
                    <a:pt x="17523" y="100375"/>
                  </a:cubicBezTo>
                  <a:lnTo>
                    <a:pt x="1563" y="15551"/>
                  </a:lnTo>
                  <a:cubicBezTo>
                    <a:pt x="308" y="9095"/>
                    <a:pt x="4611" y="2818"/>
                    <a:pt x="11067" y="1563"/>
                  </a:cubicBezTo>
                  <a:cubicBezTo>
                    <a:pt x="17523" y="307"/>
                    <a:pt x="23800" y="4612"/>
                    <a:pt x="25056" y="11067"/>
                  </a:cubicBezTo>
                  <a:lnTo>
                    <a:pt x="41016" y="95892"/>
                  </a:lnTo>
                  <a:cubicBezTo>
                    <a:pt x="42092" y="101451"/>
                    <a:pt x="39043" y="107011"/>
                    <a:pt x="33843" y="1091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7649046" y="4117702"/>
              <a:ext cx="111186" cy="706572"/>
            </a:xfrm>
            <a:custGeom>
              <a:avLst/>
              <a:gdLst>
                <a:gd name="connsiteX0" fmla="*/ 87604 w 111186"/>
                <a:gd name="connsiteY0" fmla="*/ 693391 h 706572"/>
                <a:gd name="connsiteX1" fmla="*/ 50662 w 111186"/>
                <a:gd name="connsiteY1" fmla="*/ 706662 h 706572"/>
                <a:gd name="connsiteX2" fmla="*/ 1345 w 111186"/>
                <a:gd name="connsiteY2" fmla="*/ 23403 h 706572"/>
                <a:gd name="connsiteX3" fmla="*/ 101951 w 111186"/>
                <a:gd name="connsiteY3" fmla="*/ 1345 h 706572"/>
                <a:gd name="connsiteX4" fmla="*/ 87604 w 111186"/>
                <a:gd name="connsiteY4" fmla="*/ 693391 h 70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86" h="706572">
                  <a:moveTo>
                    <a:pt x="87604" y="693391"/>
                  </a:moveTo>
                  <a:cubicBezTo>
                    <a:pt x="75589" y="698413"/>
                    <a:pt x="63215" y="702717"/>
                    <a:pt x="50662" y="706662"/>
                  </a:cubicBezTo>
                  <a:cubicBezTo>
                    <a:pt x="24300" y="497560"/>
                    <a:pt x="51917" y="210627"/>
                    <a:pt x="1345" y="23403"/>
                  </a:cubicBezTo>
                  <a:cubicBezTo>
                    <a:pt x="34880" y="15692"/>
                    <a:pt x="68236" y="8160"/>
                    <a:pt x="101951" y="1345"/>
                  </a:cubicBezTo>
                  <a:cubicBezTo>
                    <a:pt x="139431" y="216724"/>
                    <a:pt x="51379" y="446629"/>
                    <a:pt x="87604" y="693391"/>
                  </a:cubicBezTo>
                  <a:close/>
                </a:path>
              </a:pathLst>
            </a:custGeom>
            <a:solidFill>
              <a:srgbClr val="292B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7482984" y="4104790"/>
              <a:ext cx="254653" cy="710159"/>
            </a:xfrm>
            <a:custGeom>
              <a:avLst/>
              <a:gdLst>
                <a:gd name="connsiteX0" fmla="*/ 41874 w 254652"/>
                <a:gd name="connsiteY0" fmla="*/ 708993 h 710158"/>
                <a:gd name="connsiteX1" fmla="*/ 1345 w 254652"/>
                <a:gd name="connsiteY1" fmla="*/ 708276 h 710158"/>
                <a:gd name="connsiteX2" fmla="*/ 151447 w 254652"/>
                <a:gd name="connsiteY2" fmla="*/ 1345 h 710158"/>
                <a:gd name="connsiteX3" fmla="*/ 253846 w 254652"/>
                <a:gd name="connsiteY3" fmla="*/ 15871 h 710158"/>
                <a:gd name="connsiteX4" fmla="*/ 41874 w 254652"/>
                <a:gd name="connsiteY4" fmla="*/ 708993 h 71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52" h="710158">
                  <a:moveTo>
                    <a:pt x="41874" y="708993"/>
                  </a:moveTo>
                  <a:cubicBezTo>
                    <a:pt x="28424" y="709172"/>
                    <a:pt x="14974" y="709172"/>
                    <a:pt x="1345" y="708276"/>
                  </a:cubicBezTo>
                  <a:cubicBezTo>
                    <a:pt x="51738" y="509216"/>
                    <a:pt x="132796" y="198791"/>
                    <a:pt x="151447" y="1345"/>
                  </a:cubicBezTo>
                  <a:cubicBezTo>
                    <a:pt x="185699" y="5649"/>
                    <a:pt x="219773" y="10312"/>
                    <a:pt x="253846" y="15871"/>
                  </a:cubicBezTo>
                  <a:cubicBezTo>
                    <a:pt x="192156" y="264965"/>
                    <a:pt x="84018" y="444656"/>
                    <a:pt x="41874" y="708993"/>
                  </a:cubicBez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7704241" y="4853828"/>
              <a:ext cx="120153" cy="37660"/>
            </a:xfrm>
            <a:custGeom>
              <a:avLst/>
              <a:gdLst>
                <a:gd name="connsiteX0" fmla="*/ 4613 w 120153"/>
                <a:gd name="connsiteY0" fmla="*/ 2994 h 37659"/>
                <a:gd name="connsiteX1" fmla="*/ 4613 w 120153"/>
                <a:gd name="connsiteY1" fmla="*/ 34736 h 37659"/>
                <a:gd name="connsiteX2" fmla="*/ 119565 w 120153"/>
                <a:gd name="connsiteY2" fmla="*/ 33840 h 37659"/>
                <a:gd name="connsiteX3" fmla="*/ 25774 w 120153"/>
                <a:gd name="connsiteY3" fmla="*/ 2994 h 37659"/>
                <a:gd name="connsiteX4" fmla="*/ 4613 w 120153"/>
                <a:gd name="connsiteY4" fmla="*/ 2994 h 37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53" h="37659">
                  <a:moveTo>
                    <a:pt x="4613" y="2994"/>
                  </a:moveTo>
                  <a:cubicBezTo>
                    <a:pt x="4613" y="2994"/>
                    <a:pt x="-2740" y="33840"/>
                    <a:pt x="4613" y="34736"/>
                  </a:cubicBezTo>
                  <a:cubicBezTo>
                    <a:pt x="11965" y="35633"/>
                    <a:pt x="118848" y="38861"/>
                    <a:pt x="119565" y="33840"/>
                  </a:cubicBezTo>
                  <a:cubicBezTo>
                    <a:pt x="121717" y="16982"/>
                    <a:pt x="34382" y="1201"/>
                    <a:pt x="25774" y="2994"/>
                  </a:cubicBezTo>
                  <a:cubicBezTo>
                    <a:pt x="17166" y="4788"/>
                    <a:pt x="5510" y="-1489"/>
                    <a:pt x="4613" y="2994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7594760" y="3815708"/>
              <a:ext cx="168573" cy="373013"/>
            </a:xfrm>
            <a:custGeom>
              <a:avLst/>
              <a:gdLst>
                <a:gd name="connsiteX0" fmla="*/ 28552 w 168573"/>
                <a:gd name="connsiteY0" fmla="*/ 327728 h 373012"/>
                <a:gd name="connsiteX1" fmla="*/ 106024 w 168573"/>
                <a:gd name="connsiteY1" fmla="*/ 345840 h 373012"/>
                <a:gd name="connsiteX2" fmla="*/ 168611 w 168573"/>
                <a:gd name="connsiteY2" fmla="*/ 372920 h 373012"/>
                <a:gd name="connsiteX3" fmla="*/ 124854 w 168573"/>
                <a:gd name="connsiteY3" fmla="*/ 59984 h 373012"/>
                <a:gd name="connsiteX4" fmla="*/ 68723 w 168573"/>
                <a:gd name="connsiteY4" fmla="*/ 2418 h 373012"/>
                <a:gd name="connsiteX5" fmla="*/ 2011 w 168573"/>
                <a:gd name="connsiteY5" fmla="*/ 60342 h 373012"/>
                <a:gd name="connsiteX6" fmla="*/ 14565 w 168573"/>
                <a:gd name="connsiteY6" fmla="*/ 97464 h 373012"/>
                <a:gd name="connsiteX7" fmla="*/ 28552 w 168573"/>
                <a:gd name="connsiteY7" fmla="*/ 327728 h 37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573" h="373012">
                  <a:moveTo>
                    <a:pt x="28552" y="327728"/>
                  </a:moveTo>
                  <a:cubicBezTo>
                    <a:pt x="57066" y="328625"/>
                    <a:pt x="78407" y="335977"/>
                    <a:pt x="106024" y="345840"/>
                  </a:cubicBezTo>
                  <a:cubicBezTo>
                    <a:pt x="124854" y="352476"/>
                    <a:pt x="150678" y="364670"/>
                    <a:pt x="168611" y="372920"/>
                  </a:cubicBezTo>
                  <a:cubicBezTo>
                    <a:pt x="164845" y="236806"/>
                    <a:pt x="166459" y="177267"/>
                    <a:pt x="124854" y="59984"/>
                  </a:cubicBezTo>
                  <a:cubicBezTo>
                    <a:pt x="104052" y="1521"/>
                    <a:pt x="70875" y="2776"/>
                    <a:pt x="68723" y="2418"/>
                  </a:cubicBezTo>
                  <a:cubicBezTo>
                    <a:pt x="30525" y="-3859"/>
                    <a:pt x="-3907" y="17661"/>
                    <a:pt x="2011" y="60342"/>
                  </a:cubicBezTo>
                  <a:cubicBezTo>
                    <a:pt x="3984" y="74689"/>
                    <a:pt x="7212" y="78634"/>
                    <a:pt x="14565" y="97464"/>
                  </a:cubicBezTo>
                  <a:cubicBezTo>
                    <a:pt x="49893" y="186772"/>
                    <a:pt x="36264" y="235371"/>
                    <a:pt x="28552" y="327728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7575151" y="4203064"/>
              <a:ext cx="44833" cy="78907"/>
            </a:xfrm>
            <a:custGeom>
              <a:avLst/>
              <a:gdLst>
                <a:gd name="connsiteX0" fmla="*/ 17137 w 44833"/>
                <a:gd name="connsiteY0" fmla="*/ 3855 h 78906"/>
                <a:gd name="connsiteX1" fmla="*/ 43499 w 44833"/>
                <a:gd name="connsiteY1" fmla="*/ 75409 h 78906"/>
                <a:gd name="connsiteX2" fmla="*/ 1355 w 44833"/>
                <a:gd name="connsiteY2" fmla="*/ 1345 h 78906"/>
                <a:gd name="connsiteX3" fmla="*/ 17137 w 44833"/>
                <a:gd name="connsiteY3" fmla="*/ 3855 h 7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33" h="78906">
                  <a:moveTo>
                    <a:pt x="17137" y="3855"/>
                  </a:moveTo>
                  <a:cubicBezTo>
                    <a:pt x="17137" y="3855"/>
                    <a:pt x="49417" y="60166"/>
                    <a:pt x="43499" y="75409"/>
                  </a:cubicBezTo>
                  <a:cubicBezTo>
                    <a:pt x="37580" y="90653"/>
                    <a:pt x="638" y="40439"/>
                    <a:pt x="1355" y="1345"/>
                  </a:cubicBezTo>
                  <a:lnTo>
                    <a:pt x="17137" y="385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7532042" y="3829858"/>
              <a:ext cx="109393" cy="390946"/>
            </a:xfrm>
            <a:custGeom>
              <a:avLst/>
              <a:gdLst>
                <a:gd name="connsiteX0" fmla="*/ 66523 w 109393"/>
                <a:gd name="connsiteY0" fmla="*/ 381187 h 390946"/>
                <a:gd name="connsiteX1" fmla="*/ 38546 w 109393"/>
                <a:gd name="connsiteY1" fmla="*/ 391050 h 390946"/>
                <a:gd name="connsiteX2" fmla="*/ 61680 w 109393"/>
                <a:gd name="connsiteY2" fmla="*/ 20189 h 390946"/>
                <a:gd name="connsiteX3" fmla="*/ 102927 w 109393"/>
                <a:gd name="connsiteY3" fmla="*/ 11581 h 390946"/>
                <a:gd name="connsiteX4" fmla="*/ 98085 w 109393"/>
                <a:gd name="connsiteY4" fmla="*/ 55159 h 390946"/>
                <a:gd name="connsiteX5" fmla="*/ 66523 w 109393"/>
                <a:gd name="connsiteY5" fmla="*/ 381187 h 39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93" h="390946">
                  <a:moveTo>
                    <a:pt x="66523" y="381187"/>
                  </a:moveTo>
                  <a:cubicBezTo>
                    <a:pt x="57018" y="384773"/>
                    <a:pt x="47872" y="387822"/>
                    <a:pt x="38546" y="391050"/>
                  </a:cubicBezTo>
                  <a:cubicBezTo>
                    <a:pt x="-14715" y="264620"/>
                    <a:pt x="-13998" y="135859"/>
                    <a:pt x="61680" y="20189"/>
                  </a:cubicBezTo>
                  <a:cubicBezTo>
                    <a:pt x="73337" y="2435"/>
                    <a:pt x="85353" y="-7249"/>
                    <a:pt x="102927" y="11581"/>
                  </a:cubicBezTo>
                  <a:cubicBezTo>
                    <a:pt x="112073" y="21265"/>
                    <a:pt x="111176" y="37046"/>
                    <a:pt x="98085" y="55159"/>
                  </a:cubicBezTo>
                  <a:cubicBezTo>
                    <a:pt x="12543" y="172981"/>
                    <a:pt x="34422" y="245611"/>
                    <a:pt x="66523" y="381187"/>
                  </a:cubicBezTo>
                  <a:close/>
                </a:path>
              </a:pathLst>
            </a:custGeom>
            <a:solidFill>
              <a:srgbClr val="ED8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7603865" y="3683264"/>
              <a:ext cx="93253" cy="114773"/>
            </a:xfrm>
            <a:custGeom>
              <a:avLst/>
              <a:gdLst>
                <a:gd name="connsiteX0" fmla="*/ 7790 w 93253"/>
                <a:gd name="connsiteY0" fmla="*/ 69764 h 114773"/>
                <a:gd name="connsiteX1" fmla="*/ 76474 w 93253"/>
                <a:gd name="connsiteY1" fmla="*/ 112804 h 114773"/>
                <a:gd name="connsiteX2" fmla="*/ 82213 w 93253"/>
                <a:gd name="connsiteY2" fmla="*/ 39636 h 114773"/>
                <a:gd name="connsiteX3" fmla="*/ 24468 w 93253"/>
                <a:gd name="connsiteY3" fmla="*/ 4128 h 114773"/>
                <a:gd name="connsiteX4" fmla="*/ 7790 w 93253"/>
                <a:gd name="connsiteY4" fmla="*/ 69764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53" h="114773">
                  <a:moveTo>
                    <a:pt x="7790" y="69764"/>
                  </a:moveTo>
                  <a:cubicBezTo>
                    <a:pt x="21419" y="103299"/>
                    <a:pt x="56031" y="121053"/>
                    <a:pt x="76474" y="112804"/>
                  </a:cubicBezTo>
                  <a:cubicBezTo>
                    <a:pt x="97098" y="104375"/>
                    <a:pt x="95842" y="73171"/>
                    <a:pt x="82213" y="39636"/>
                  </a:cubicBezTo>
                  <a:cubicBezTo>
                    <a:pt x="68584" y="6101"/>
                    <a:pt x="44912" y="-4301"/>
                    <a:pt x="24468" y="4128"/>
                  </a:cubicBezTo>
                  <a:cubicBezTo>
                    <a:pt x="3665" y="12377"/>
                    <a:pt x="-6019" y="36229"/>
                    <a:pt x="7790" y="697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7596622" y="3677512"/>
              <a:ext cx="82493" cy="80700"/>
            </a:xfrm>
            <a:custGeom>
              <a:avLst/>
              <a:gdLst>
                <a:gd name="connsiteX0" fmla="*/ 1404 w 82493"/>
                <a:gd name="connsiteY0" fmla="*/ 56148 h 80699"/>
                <a:gd name="connsiteX1" fmla="*/ 13419 w 82493"/>
                <a:gd name="connsiteY1" fmla="*/ 17054 h 80699"/>
                <a:gd name="connsiteX2" fmla="*/ 79235 w 82493"/>
                <a:gd name="connsiteY2" fmla="*/ 17412 h 80699"/>
                <a:gd name="connsiteX3" fmla="*/ 65246 w 82493"/>
                <a:gd name="connsiteY3" fmla="*/ 50051 h 80699"/>
                <a:gd name="connsiteX4" fmla="*/ 30815 w 82493"/>
                <a:gd name="connsiteY4" fmla="*/ 64039 h 80699"/>
                <a:gd name="connsiteX5" fmla="*/ 5529 w 82493"/>
                <a:gd name="connsiteY5" fmla="*/ 79462 h 80699"/>
                <a:gd name="connsiteX6" fmla="*/ 1404 w 82493"/>
                <a:gd name="connsiteY6" fmla="*/ 56148 h 8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493" h="80699">
                  <a:moveTo>
                    <a:pt x="1404" y="56148"/>
                  </a:moveTo>
                  <a:cubicBezTo>
                    <a:pt x="1404" y="56148"/>
                    <a:pt x="-210" y="31759"/>
                    <a:pt x="13419" y="17054"/>
                  </a:cubicBezTo>
                  <a:cubicBezTo>
                    <a:pt x="27049" y="2348"/>
                    <a:pt x="60046" y="-9488"/>
                    <a:pt x="79235" y="17412"/>
                  </a:cubicBezTo>
                  <a:cubicBezTo>
                    <a:pt x="79235" y="17412"/>
                    <a:pt x="91071" y="37856"/>
                    <a:pt x="65246" y="50051"/>
                  </a:cubicBezTo>
                  <a:cubicBezTo>
                    <a:pt x="39423" y="62246"/>
                    <a:pt x="39602" y="46464"/>
                    <a:pt x="30815" y="64039"/>
                  </a:cubicBezTo>
                  <a:cubicBezTo>
                    <a:pt x="22028" y="81614"/>
                    <a:pt x="6963" y="75516"/>
                    <a:pt x="5529" y="79462"/>
                  </a:cubicBezTo>
                  <a:lnTo>
                    <a:pt x="1404" y="56148"/>
                  </a:ln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7616049" y="3749172"/>
              <a:ext cx="43040" cy="82493"/>
            </a:xfrm>
            <a:custGeom>
              <a:avLst/>
              <a:gdLst>
                <a:gd name="connsiteX0" fmla="*/ 1345 w 43039"/>
                <a:gd name="connsiteY0" fmla="*/ 5111 h 82493"/>
                <a:gd name="connsiteX1" fmla="*/ 39184 w 43039"/>
                <a:gd name="connsiteY1" fmla="*/ 1345 h 82493"/>
                <a:gd name="connsiteX2" fmla="*/ 41695 w 43039"/>
                <a:gd name="connsiteY2" fmla="*/ 74692 h 82493"/>
                <a:gd name="connsiteX3" fmla="*/ 20534 w 43039"/>
                <a:gd name="connsiteY3" fmla="*/ 80610 h 82493"/>
                <a:gd name="connsiteX4" fmla="*/ 4394 w 43039"/>
                <a:gd name="connsiteY4" fmla="*/ 67519 h 82493"/>
                <a:gd name="connsiteX5" fmla="*/ 4394 w 43039"/>
                <a:gd name="connsiteY5" fmla="*/ 67519 h 82493"/>
                <a:gd name="connsiteX6" fmla="*/ 1345 w 43039"/>
                <a:gd name="connsiteY6" fmla="*/ 5111 h 8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39" h="82493">
                  <a:moveTo>
                    <a:pt x="1345" y="5111"/>
                  </a:moveTo>
                  <a:lnTo>
                    <a:pt x="39184" y="1345"/>
                  </a:lnTo>
                  <a:cubicBezTo>
                    <a:pt x="39722" y="6546"/>
                    <a:pt x="43667" y="56042"/>
                    <a:pt x="41695" y="74692"/>
                  </a:cubicBezTo>
                  <a:cubicBezTo>
                    <a:pt x="40260" y="80431"/>
                    <a:pt x="30755" y="83121"/>
                    <a:pt x="20534" y="80610"/>
                  </a:cubicBezTo>
                  <a:cubicBezTo>
                    <a:pt x="11387" y="78458"/>
                    <a:pt x="4573" y="72720"/>
                    <a:pt x="4394" y="67519"/>
                  </a:cubicBezTo>
                  <a:lnTo>
                    <a:pt x="4394" y="67519"/>
                  </a:lnTo>
                  <a:cubicBezTo>
                    <a:pt x="5649" y="56221"/>
                    <a:pt x="3138" y="23224"/>
                    <a:pt x="1345" y="511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7598591" y="3753287"/>
              <a:ext cx="26900" cy="30487"/>
            </a:xfrm>
            <a:custGeom>
              <a:avLst/>
              <a:gdLst>
                <a:gd name="connsiteX0" fmla="*/ 2663 w 26899"/>
                <a:gd name="connsiteY0" fmla="*/ 17495 h 30486"/>
                <a:gd name="connsiteX1" fmla="*/ 23286 w 26899"/>
                <a:gd name="connsiteY1" fmla="*/ 29869 h 30486"/>
                <a:gd name="connsiteX2" fmla="*/ 24542 w 26899"/>
                <a:gd name="connsiteY2" fmla="*/ 12832 h 30486"/>
                <a:gd name="connsiteX3" fmla="*/ 8043 w 26899"/>
                <a:gd name="connsiteY3" fmla="*/ 1893 h 30486"/>
                <a:gd name="connsiteX4" fmla="*/ 2663 w 26899"/>
                <a:gd name="connsiteY4" fmla="*/ 17495 h 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9" h="30486">
                  <a:moveTo>
                    <a:pt x="2663" y="17495"/>
                  </a:moveTo>
                  <a:cubicBezTo>
                    <a:pt x="5891" y="25386"/>
                    <a:pt x="17727" y="32200"/>
                    <a:pt x="23286" y="29869"/>
                  </a:cubicBezTo>
                  <a:cubicBezTo>
                    <a:pt x="29025" y="27538"/>
                    <a:pt x="27770" y="20723"/>
                    <a:pt x="24542" y="12832"/>
                  </a:cubicBezTo>
                  <a:cubicBezTo>
                    <a:pt x="21313" y="4942"/>
                    <a:pt x="13782" y="-438"/>
                    <a:pt x="8043" y="1893"/>
                  </a:cubicBezTo>
                  <a:cubicBezTo>
                    <a:pt x="2483" y="4224"/>
                    <a:pt x="-565" y="9604"/>
                    <a:pt x="2663" y="1749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7668049" y="3778540"/>
              <a:ext cx="28693" cy="23313"/>
            </a:xfrm>
            <a:custGeom>
              <a:avLst/>
              <a:gdLst>
                <a:gd name="connsiteX0" fmla="*/ 24127 w 28693"/>
                <a:gd name="connsiteY0" fmla="*/ 2106 h 23313"/>
                <a:gd name="connsiteX1" fmla="*/ 24127 w 28693"/>
                <a:gd name="connsiteY1" fmla="*/ 18425 h 23313"/>
                <a:gd name="connsiteX2" fmla="*/ 1352 w 28693"/>
                <a:gd name="connsiteY2" fmla="*/ 14659 h 23313"/>
                <a:gd name="connsiteX3" fmla="*/ 12470 w 28693"/>
                <a:gd name="connsiteY3" fmla="*/ 8741 h 23313"/>
                <a:gd name="connsiteX4" fmla="*/ 24127 w 28693"/>
                <a:gd name="connsiteY4" fmla="*/ 2106 h 2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93" h="23313">
                  <a:moveTo>
                    <a:pt x="24127" y="2106"/>
                  </a:moveTo>
                  <a:cubicBezTo>
                    <a:pt x="24127" y="2106"/>
                    <a:pt x="32735" y="9279"/>
                    <a:pt x="24127" y="18425"/>
                  </a:cubicBezTo>
                  <a:cubicBezTo>
                    <a:pt x="15519" y="27392"/>
                    <a:pt x="993" y="20577"/>
                    <a:pt x="1352" y="14659"/>
                  </a:cubicBezTo>
                  <a:cubicBezTo>
                    <a:pt x="1710" y="8741"/>
                    <a:pt x="9062" y="12148"/>
                    <a:pt x="12470" y="8741"/>
                  </a:cubicBezTo>
                  <a:cubicBezTo>
                    <a:pt x="16057" y="5154"/>
                    <a:pt x="21975" y="-764"/>
                    <a:pt x="24127" y="2106"/>
                  </a:cubicBez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8501403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8554126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8606850" y="4779427"/>
              <a:ext cx="19727" cy="767545"/>
            </a:xfrm>
            <a:custGeom>
              <a:avLst/>
              <a:gdLst>
                <a:gd name="connsiteX0" fmla="*/ 9966 w 19726"/>
                <a:gd name="connsiteY0" fmla="*/ 9967 h 767545"/>
                <a:gd name="connsiteX1" fmla="*/ 9966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6" y="9967"/>
                  </a:moveTo>
                  <a:lnTo>
                    <a:pt x="9966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8659395" y="4779427"/>
              <a:ext cx="19727" cy="767545"/>
            </a:xfrm>
            <a:custGeom>
              <a:avLst/>
              <a:gdLst>
                <a:gd name="connsiteX0" fmla="*/ 9966 w 19726"/>
                <a:gd name="connsiteY0" fmla="*/ 9967 h 767545"/>
                <a:gd name="connsiteX1" fmla="*/ 9966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6" y="9967"/>
                  </a:moveTo>
                  <a:lnTo>
                    <a:pt x="9966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8712119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8764843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8817567" y="4779427"/>
              <a:ext cx="19727" cy="767545"/>
            </a:xfrm>
            <a:custGeom>
              <a:avLst/>
              <a:gdLst>
                <a:gd name="connsiteX0" fmla="*/ 9966 w 19726"/>
                <a:gd name="connsiteY0" fmla="*/ 9967 h 767545"/>
                <a:gd name="connsiteX1" fmla="*/ 9966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6" y="9967"/>
                  </a:moveTo>
                  <a:lnTo>
                    <a:pt x="9966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8870291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923014" y="4779427"/>
              <a:ext cx="19727" cy="767545"/>
            </a:xfrm>
            <a:custGeom>
              <a:avLst/>
              <a:gdLst>
                <a:gd name="connsiteX0" fmla="*/ 9966 w 19726"/>
                <a:gd name="connsiteY0" fmla="*/ 9967 h 767545"/>
                <a:gd name="connsiteX1" fmla="*/ 9966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6" y="9967"/>
                  </a:moveTo>
                  <a:lnTo>
                    <a:pt x="9966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8975559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81" name="Freeform: Shape 80"/>
            <p:cNvSpPr/>
            <p:nvPr/>
          </p:nvSpPr>
          <p:spPr>
            <a:xfrm>
              <a:off x="9028283" y="4779427"/>
              <a:ext cx="19727" cy="767545"/>
            </a:xfrm>
            <a:custGeom>
              <a:avLst/>
              <a:gdLst>
                <a:gd name="connsiteX0" fmla="*/ 9966 w 19726"/>
                <a:gd name="connsiteY0" fmla="*/ 9967 h 767545"/>
                <a:gd name="connsiteX1" fmla="*/ 9966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6" y="9967"/>
                  </a:moveTo>
                  <a:lnTo>
                    <a:pt x="9966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9081007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8921035" y="4445253"/>
              <a:ext cx="1300164" cy="1172838"/>
            </a:xfrm>
            <a:custGeom>
              <a:avLst/>
              <a:gdLst>
                <a:gd name="connsiteX0" fmla="*/ 809082 w 1300164"/>
                <a:gd name="connsiteY0" fmla="*/ 1058424 h 1172838"/>
                <a:gd name="connsiteX1" fmla="*/ 186079 w 1300164"/>
                <a:gd name="connsiteY1" fmla="*/ 1012515 h 1172838"/>
                <a:gd name="connsiteX2" fmla="*/ 195584 w 1300164"/>
                <a:gd name="connsiteY2" fmla="*/ 211614 h 1172838"/>
                <a:gd name="connsiteX3" fmla="*/ 1109464 w 1300164"/>
                <a:gd name="connsiteY3" fmla="*/ 211614 h 1172838"/>
                <a:gd name="connsiteX4" fmla="*/ 1300275 w 1300164"/>
                <a:gd name="connsiteY4" fmla="*/ 531902 h 1172838"/>
                <a:gd name="connsiteX5" fmla="*/ 1005810 w 1300164"/>
                <a:gd name="connsiteY5" fmla="*/ 626052 h 1172838"/>
                <a:gd name="connsiteX6" fmla="*/ 899824 w 1300164"/>
                <a:gd name="connsiteY6" fmla="*/ 432911 h 1172838"/>
                <a:gd name="connsiteX7" fmla="*/ 580611 w 1300164"/>
                <a:gd name="connsiteY7" fmla="*/ 393995 h 1172838"/>
                <a:gd name="connsiteX8" fmla="*/ 790252 w 1300164"/>
                <a:gd name="connsiteY8" fmla="*/ 511817 h 1172838"/>
                <a:gd name="connsiteX9" fmla="*/ 809082 w 1300164"/>
                <a:gd name="connsiteY9" fmla="*/ 1058424 h 1172838"/>
                <a:gd name="connsiteX10" fmla="*/ 527529 w 1300164"/>
                <a:gd name="connsiteY10" fmla="*/ 802875 h 1172838"/>
                <a:gd name="connsiteX11" fmla="*/ 527529 w 1300164"/>
                <a:gd name="connsiteY11" fmla="*/ 633226 h 1172838"/>
                <a:gd name="connsiteX12" fmla="*/ 357880 w 1300164"/>
                <a:gd name="connsiteY12" fmla="*/ 633226 h 1172838"/>
                <a:gd name="connsiteX13" fmla="*/ 359135 w 1300164"/>
                <a:gd name="connsiteY13" fmla="*/ 801619 h 1172838"/>
                <a:gd name="connsiteX14" fmla="*/ 527529 w 1300164"/>
                <a:gd name="connsiteY14" fmla="*/ 802875 h 117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0164" h="1172838">
                  <a:moveTo>
                    <a:pt x="809082" y="1058424"/>
                  </a:moveTo>
                  <a:cubicBezTo>
                    <a:pt x="632439" y="1235067"/>
                    <a:pt x="372227" y="1198483"/>
                    <a:pt x="186079" y="1012515"/>
                  </a:cubicBezTo>
                  <a:cubicBezTo>
                    <a:pt x="-49386" y="777051"/>
                    <a:pt x="-74134" y="481331"/>
                    <a:pt x="195584" y="211614"/>
                  </a:cubicBezTo>
                  <a:cubicBezTo>
                    <a:pt x="484130" y="-76933"/>
                    <a:pt x="837416" y="-60434"/>
                    <a:pt x="1109464" y="211614"/>
                  </a:cubicBezTo>
                  <a:cubicBezTo>
                    <a:pt x="1207201" y="309350"/>
                    <a:pt x="1279114" y="428248"/>
                    <a:pt x="1300275" y="531902"/>
                  </a:cubicBezTo>
                  <a:lnTo>
                    <a:pt x="1005810" y="626052"/>
                  </a:lnTo>
                  <a:cubicBezTo>
                    <a:pt x="991643" y="543559"/>
                    <a:pt x="951651" y="484738"/>
                    <a:pt x="899824" y="432911"/>
                  </a:cubicBezTo>
                  <a:cubicBezTo>
                    <a:pt x="805674" y="338761"/>
                    <a:pt x="691439" y="321007"/>
                    <a:pt x="580611" y="393995"/>
                  </a:cubicBezTo>
                  <a:cubicBezTo>
                    <a:pt x="651268" y="405831"/>
                    <a:pt x="720850" y="442236"/>
                    <a:pt x="790252" y="511817"/>
                  </a:cubicBezTo>
                  <a:cubicBezTo>
                    <a:pt x="940891" y="662636"/>
                    <a:pt x="970481" y="897025"/>
                    <a:pt x="809082" y="1058424"/>
                  </a:cubicBezTo>
                  <a:close/>
                  <a:moveTo>
                    <a:pt x="527529" y="802875"/>
                  </a:moveTo>
                  <a:cubicBezTo>
                    <a:pt x="579356" y="751047"/>
                    <a:pt x="577025" y="682722"/>
                    <a:pt x="527529" y="633226"/>
                  </a:cubicBezTo>
                  <a:cubicBezTo>
                    <a:pt x="478033" y="583730"/>
                    <a:pt x="409707" y="581398"/>
                    <a:pt x="357880" y="633226"/>
                  </a:cubicBezTo>
                  <a:cubicBezTo>
                    <a:pt x="306052" y="685053"/>
                    <a:pt x="309639" y="752123"/>
                    <a:pt x="359135" y="801619"/>
                  </a:cubicBezTo>
                  <a:cubicBezTo>
                    <a:pt x="408631" y="851115"/>
                    <a:pt x="475702" y="854702"/>
                    <a:pt x="527529" y="8028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8659946" y="2868109"/>
              <a:ext cx="491372" cy="959432"/>
            </a:xfrm>
            <a:custGeom>
              <a:avLst/>
              <a:gdLst>
                <a:gd name="connsiteX0" fmla="*/ 1345 w 491372"/>
                <a:gd name="connsiteY0" fmla="*/ 959342 h 959431"/>
                <a:gd name="connsiteX1" fmla="*/ 491104 w 491372"/>
                <a:gd name="connsiteY1" fmla="*/ 959342 h 959431"/>
                <a:gd name="connsiteX2" fmla="*/ 491104 w 491372"/>
                <a:gd name="connsiteY2" fmla="*/ 1345 h 95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1372" h="959431">
                  <a:moveTo>
                    <a:pt x="1345" y="959342"/>
                  </a:moveTo>
                  <a:lnTo>
                    <a:pt x="491104" y="959342"/>
                  </a:lnTo>
                  <a:lnTo>
                    <a:pt x="491104" y="1345"/>
                  </a:lnTo>
                  <a:close/>
                </a:path>
              </a:pathLst>
            </a:custGeom>
            <a:solidFill>
              <a:srgbClr val="FFE0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9149705" y="2868109"/>
              <a:ext cx="491372" cy="959432"/>
            </a:xfrm>
            <a:custGeom>
              <a:avLst/>
              <a:gdLst>
                <a:gd name="connsiteX0" fmla="*/ 1345 w 491372"/>
                <a:gd name="connsiteY0" fmla="*/ 1345 h 959431"/>
                <a:gd name="connsiteX1" fmla="*/ 1345 w 491372"/>
                <a:gd name="connsiteY1" fmla="*/ 959342 h 959431"/>
                <a:gd name="connsiteX2" fmla="*/ 491283 w 491372"/>
                <a:gd name="connsiteY2" fmla="*/ 959342 h 95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1372" h="959431">
                  <a:moveTo>
                    <a:pt x="1345" y="1345"/>
                  </a:moveTo>
                  <a:lnTo>
                    <a:pt x="1345" y="959342"/>
                  </a:lnTo>
                  <a:lnTo>
                    <a:pt x="491283" y="959342"/>
                  </a:lnTo>
                  <a:close/>
                </a:path>
              </a:pathLst>
            </a:custGeom>
            <a:solidFill>
              <a:srgbClr val="FFCD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9149705" y="3742537"/>
              <a:ext cx="86080" cy="86080"/>
            </a:xfrm>
            <a:custGeom>
              <a:avLst/>
              <a:gdLst>
                <a:gd name="connsiteX0" fmla="*/ 1345 w 86079"/>
                <a:gd name="connsiteY0" fmla="*/ 1345 h 86079"/>
                <a:gd name="connsiteX1" fmla="*/ 84914 w 86079"/>
                <a:gd name="connsiteY1" fmla="*/ 1345 h 86079"/>
                <a:gd name="connsiteX2" fmla="*/ 84914 w 86079"/>
                <a:gd name="connsiteY2" fmla="*/ 84914 h 86079"/>
                <a:gd name="connsiteX3" fmla="*/ 1345 w 86079"/>
                <a:gd name="connsiteY3" fmla="*/ 84914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79" h="86079">
                  <a:moveTo>
                    <a:pt x="1345" y="1345"/>
                  </a:moveTo>
                  <a:lnTo>
                    <a:pt x="84914" y="1345"/>
                  </a:lnTo>
                  <a:lnTo>
                    <a:pt x="84914" y="84914"/>
                  </a:lnTo>
                  <a:lnTo>
                    <a:pt x="1345" y="84914"/>
                  </a:lnTo>
                  <a:close/>
                </a:path>
              </a:pathLst>
            </a:custGeom>
            <a:solidFill>
              <a:srgbClr val="FFB9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9141937" y="2860341"/>
              <a:ext cx="17933" cy="975572"/>
            </a:xfrm>
            <a:custGeom>
              <a:avLst/>
              <a:gdLst>
                <a:gd name="connsiteX0" fmla="*/ 9113 w 17933"/>
                <a:gd name="connsiteY0" fmla="*/ 9113 h 975571"/>
                <a:gd name="connsiteX1" fmla="*/ 9113 w 17933"/>
                <a:gd name="connsiteY1" fmla="*/ 967110 h 97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975571">
                  <a:moveTo>
                    <a:pt x="9113" y="9113"/>
                  </a:moveTo>
                  <a:lnTo>
                    <a:pt x="9113" y="967110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7367852" y="5341112"/>
              <a:ext cx="222373" cy="197266"/>
            </a:xfrm>
            <a:custGeom>
              <a:avLst/>
              <a:gdLst>
                <a:gd name="connsiteX0" fmla="*/ 76844 w 222372"/>
                <a:gd name="connsiteY0" fmla="*/ 1345 h 197266"/>
                <a:gd name="connsiteX1" fmla="*/ 1345 w 222372"/>
                <a:gd name="connsiteY1" fmla="*/ 165614 h 197266"/>
                <a:gd name="connsiteX2" fmla="*/ 73616 w 222372"/>
                <a:gd name="connsiteY2" fmla="*/ 196459 h 197266"/>
                <a:gd name="connsiteX3" fmla="*/ 222104 w 222372"/>
                <a:gd name="connsiteY3" fmla="*/ 47972 h 197266"/>
                <a:gd name="connsiteX4" fmla="*/ 76844 w 222372"/>
                <a:gd name="connsiteY4" fmla="*/ 1345 h 19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72" h="197266">
                  <a:moveTo>
                    <a:pt x="76844" y="1345"/>
                  </a:moveTo>
                  <a:lnTo>
                    <a:pt x="1345" y="165614"/>
                  </a:lnTo>
                  <a:cubicBezTo>
                    <a:pt x="23044" y="177809"/>
                    <a:pt x="47613" y="188031"/>
                    <a:pt x="73616" y="196459"/>
                  </a:cubicBezTo>
                  <a:lnTo>
                    <a:pt x="222104" y="47972"/>
                  </a:lnTo>
                  <a:cubicBezTo>
                    <a:pt x="174581" y="43309"/>
                    <a:pt x="123291" y="28245"/>
                    <a:pt x="76844" y="1345"/>
                  </a:cubicBezTo>
                  <a:close/>
                </a:path>
              </a:pathLst>
            </a:custGeom>
            <a:solidFill>
              <a:srgbClr val="ED8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7440303" y="5153350"/>
              <a:ext cx="491372" cy="412466"/>
            </a:xfrm>
            <a:custGeom>
              <a:avLst/>
              <a:gdLst>
                <a:gd name="connsiteX0" fmla="*/ 384042 w 491372"/>
                <a:gd name="connsiteY0" fmla="*/ 1345 h 412465"/>
                <a:gd name="connsiteX1" fmla="*/ 238602 w 491372"/>
                <a:gd name="connsiteY1" fmla="*/ 146784 h 412465"/>
                <a:gd name="connsiteX2" fmla="*/ 267834 w 491372"/>
                <a:gd name="connsiteY2" fmla="*/ 185161 h 412465"/>
                <a:gd name="connsiteX3" fmla="*/ 181037 w 491372"/>
                <a:gd name="connsiteY3" fmla="*/ 236989 h 412465"/>
                <a:gd name="connsiteX4" fmla="*/ 149833 w 491372"/>
                <a:gd name="connsiteY4" fmla="*/ 235375 h 412465"/>
                <a:gd name="connsiteX5" fmla="*/ 1345 w 491372"/>
                <a:gd name="connsiteY5" fmla="*/ 383862 h 412465"/>
                <a:gd name="connsiteX6" fmla="*/ 189645 w 491372"/>
                <a:gd name="connsiteY6" fmla="*/ 412376 h 412465"/>
                <a:gd name="connsiteX7" fmla="*/ 491642 w 491372"/>
                <a:gd name="connsiteY7" fmla="*/ 180140 h 412465"/>
                <a:gd name="connsiteX8" fmla="*/ 384042 w 491372"/>
                <a:gd name="connsiteY8" fmla="*/ 1345 h 41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72" h="412465">
                  <a:moveTo>
                    <a:pt x="384042" y="1345"/>
                  </a:moveTo>
                  <a:lnTo>
                    <a:pt x="238602" y="146784"/>
                  </a:lnTo>
                  <a:cubicBezTo>
                    <a:pt x="260840" y="155034"/>
                    <a:pt x="267834" y="168484"/>
                    <a:pt x="267834" y="185161"/>
                  </a:cubicBezTo>
                  <a:cubicBezTo>
                    <a:pt x="267834" y="219055"/>
                    <a:pt x="231071" y="236989"/>
                    <a:pt x="181037" y="236989"/>
                  </a:cubicBezTo>
                  <a:cubicBezTo>
                    <a:pt x="170815" y="236989"/>
                    <a:pt x="160414" y="236451"/>
                    <a:pt x="149833" y="235375"/>
                  </a:cubicBezTo>
                  <a:lnTo>
                    <a:pt x="1345" y="383862"/>
                  </a:lnTo>
                  <a:cubicBezTo>
                    <a:pt x="59987" y="402872"/>
                    <a:pt x="126878" y="412376"/>
                    <a:pt x="189645" y="412376"/>
                  </a:cubicBezTo>
                  <a:cubicBezTo>
                    <a:pt x="401078" y="412376"/>
                    <a:pt x="491642" y="298141"/>
                    <a:pt x="491642" y="180140"/>
                  </a:cubicBezTo>
                  <a:cubicBezTo>
                    <a:pt x="491462" y="104461"/>
                    <a:pt x="459900" y="38288"/>
                    <a:pt x="384042" y="1345"/>
                  </a:cubicBez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7415196" y="4889013"/>
              <a:ext cx="473439" cy="412466"/>
            </a:xfrm>
            <a:custGeom>
              <a:avLst/>
              <a:gdLst>
                <a:gd name="connsiteX0" fmla="*/ 246672 w 473439"/>
                <a:gd name="connsiteY0" fmla="*/ 234478 h 412465"/>
                <a:gd name="connsiteX1" fmla="*/ 212779 w 473439"/>
                <a:gd name="connsiteY1" fmla="*/ 234478 h 412465"/>
                <a:gd name="connsiteX2" fmla="*/ 217442 w 473439"/>
                <a:gd name="connsiteY2" fmla="*/ 169380 h 412465"/>
                <a:gd name="connsiteX3" fmla="*/ 473170 w 473439"/>
                <a:gd name="connsiteY3" fmla="*/ 169380 h 412465"/>
                <a:gd name="connsiteX4" fmla="*/ 473170 w 473439"/>
                <a:gd name="connsiteY4" fmla="*/ 1345 h 412465"/>
                <a:gd name="connsiteX5" fmla="*/ 34342 w 473439"/>
                <a:gd name="connsiteY5" fmla="*/ 1345 h 412465"/>
                <a:gd name="connsiteX6" fmla="*/ 1345 w 473439"/>
                <a:gd name="connsiteY6" fmla="*/ 402513 h 412465"/>
                <a:gd name="connsiteX7" fmla="*/ 192873 w 473439"/>
                <a:gd name="connsiteY7" fmla="*/ 402513 h 412465"/>
                <a:gd name="connsiteX8" fmla="*/ 263709 w 473439"/>
                <a:gd name="connsiteY8" fmla="*/ 411300 h 412465"/>
                <a:gd name="connsiteX9" fmla="*/ 409148 w 473439"/>
                <a:gd name="connsiteY9" fmla="*/ 265861 h 412465"/>
                <a:gd name="connsiteX10" fmla="*/ 246672 w 473439"/>
                <a:gd name="connsiteY10" fmla="*/ 234478 h 41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439" h="412465">
                  <a:moveTo>
                    <a:pt x="246672" y="234478"/>
                  </a:moveTo>
                  <a:lnTo>
                    <a:pt x="212779" y="234478"/>
                  </a:lnTo>
                  <a:lnTo>
                    <a:pt x="217442" y="169380"/>
                  </a:lnTo>
                  <a:lnTo>
                    <a:pt x="473170" y="169380"/>
                  </a:lnTo>
                  <a:lnTo>
                    <a:pt x="473170" y="1345"/>
                  </a:lnTo>
                  <a:lnTo>
                    <a:pt x="34342" y="1345"/>
                  </a:lnTo>
                  <a:lnTo>
                    <a:pt x="1345" y="402513"/>
                  </a:lnTo>
                  <a:lnTo>
                    <a:pt x="192873" y="402513"/>
                  </a:lnTo>
                  <a:cubicBezTo>
                    <a:pt x="225691" y="402513"/>
                    <a:pt x="248287" y="405741"/>
                    <a:pt x="263709" y="411300"/>
                  </a:cubicBezTo>
                  <a:lnTo>
                    <a:pt x="409148" y="265861"/>
                  </a:lnTo>
                  <a:cubicBezTo>
                    <a:pt x="368440" y="245955"/>
                    <a:pt x="314819" y="234478"/>
                    <a:pt x="246672" y="234478"/>
                  </a:cubicBezTo>
                  <a:close/>
                </a:path>
              </a:pathLst>
            </a:custGeom>
            <a:solidFill>
              <a:srgbClr val="ED8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8264141" y="5445984"/>
              <a:ext cx="32280" cy="91460"/>
            </a:xfrm>
            <a:custGeom>
              <a:avLst/>
              <a:gdLst>
                <a:gd name="connsiteX0" fmla="*/ 13199 w 32279"/>
                <a:gd name="connsiteY0" fmla="*/ 91586 h 91459"/>
                <a:gd name="connsiteX1" fmla="*/ 13199 w 32279"/>
                <a:gd name="connsiteY1" fmla="*/ 91586 h 91459"/>
                <a:gd name="connsiteX2" fmla="*/ 26649 w 32279"/>
                <a:gd name="connsiteY2" fmla="*/ 79751 h 91459"/>
                <a:gd name="connsiteX3" fmla="*/ 30952 w 32279"/>
                <a:gd name="connsiteY3" fmla="*/ 14832 h 91459"/>
                <a:gd name="connsiteX4" fmla="*/ 19116 w 32279"/>
                <a:gd name="connsiteY4" fmla="*/ 1382 h 91459"/>
                <a:gd name="connsiteX5" fmla="*/ 19116 w 32279"/>
                <a:gd name="connsiteY5" fmla="*/ 1382 h 91459"/>
                <a:gd name="connsiteX6" fmla="*/ 5666 w 32279"/>
                <a:gd name="connsiteY6" fmla="*/ 13218 h 91459"/>
                <a:gd name="connsiteX7" fmla="*/ 1362 w 32279"/>
                <a:gd name="connsiteY7" fmla="*/ 78137 h 91459"/>
                <a:gd name="connsiteX8" fmla="*/ 13199 w 32279"/>
                <a:gd name="connsiteY8" fmla="*/ 91586 h 9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79" h="91459">
                  <a:moveTo>
                    <a:pt x="13199" y="91586"/>
                  </a:moveTo>
                  <a:lnTo>
                    <a:pt x="13199" y="91586"/>
                  </a:lnTo>
                  <a:cubicBezTo>
                    <a:pt x="20192" y="92125"/>
                    <a:pt x="26111" y="86745"/>
                    <a:pt x="26649" y="79751"/>
                  </a:cubicBezTo>
                  <a:lnTo>
                    <a:pt x="30952" y="14832"/>
                  </a:lnTo>
                  <a:cubicBezTo>
                    <a:pt x="31491" y="7838"/>
                    <a:pt x="26111" y="1920"/>
                    <a:pt x="19116" y="1382"/>
                  </a:cubicBezTo>
                  <a:lnTo>
                    <a:pt x="19116" y="1382"/>
                  </a:lnTo>
                  <a:cubicBezTo>
                    <a:pt x="12122" y="844"/>
                    <a:pt x="6204" y="6224"/>
                    <a:pt x="5666" y="13218"/>
                  </a:cubicBezTo>
                  <a:lnTo>
                    <a:pt x="1362" y="78137"/>
                  </a:lnTo>
                  <a:cubicBezTo>
                    <a:pt x="1004" y="85131"/>
                    <a:pt x="6204" y="91228"/>
                    <a:pt x="13199" y="91586"/>
                  </a:cubicBez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8213407" y="4091878"/>
              <a:ext cx="186506" cy="1393418"/>
            </a:xfrm>
            <a:custGeom>
              <a:avLst/>
              <a:gdLst>
                <a:gd name="connsiteX0" fmla="*/ 1345 w 186506"/>
                <a:gd name="connsiteY0" fmla="*/ 1243585 h 1393417"/>
                <a:gd name="connsiteX1" fmla="*/ 42233 w 186506"/>
                <a:gd name="connsiteY1" fmla="*/ 1390279 h 1393417"/>
                <a:gd name="connsiteX2" fmla="*/ 92626 w 186506"/>
                <a:gd name="connsiteY2" fmla="*/ 1393687 h 1393417"/>
                <a:gd name="connsiteX3" fmla="*/ 185699 w 186506"/>
                <a:gd name="connsiteY3" fmla="*/ 8160 h 1393417"/>
                <a:gd name="connsiteX4" fmla="*/ 84914 w 186506"/>
                <a:gd name="connsiteY4" fmla="*/ 1345 h 139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06" h="1393417">
                  <a:moveTo>
                    <a:pt x="1345" y="1243585"/>
                  </a:moveTo>
                  <a:lnTo>
                    <a:pt x="42233" y="1390279"/>
                  </a:lnTo>
                  <a:lnTo>
                    <a:pt x="92626" y="1393687"/>
                  </a:lnTo>
                  <a:lnTo>
                    <a:pt x="185699" y="8160"/>
                  </a:lnTo>
                  <a:lnTo>
                    <a:pt x="84914" y="1345"/>
                  </a:lnTo>
                  <a:close/>
                </a:path>
              </a:pathLst>
            </a:custGeom>
            <a:solidFill>
              <a:srgbClr val="3B38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8353825" y="3587952"/>
              <a:ext cx="84287" cy="279760"/>
            </a:xfrm>
            <a:custGeom>
              <a:avLst/>
              <a:gdLst>
                <a:gd name="connsiteX0" fmla="*/ 1345 w 84286"/>
                <a:gd name="connsiteY0" fmla="*/ 1345 h 279759"/>
                <a:gd name="connsiteX1" fmla="*/ 83480 w 84286"/>
                <a:gd name="connsiteY1" fmla="*/ 1345 h 279759"/>
                <a:gd name="connsiteX2" fmla="*/ 83480 w 84286"/>
                <a:gd name="connsiteY2" fmla="*/ 278594 h 279759"/>
                <a:gd name="connsiteX3" fmla="*/ 1345 w 84286"/>
                <a:gd name="connsiteY3" fmla="*/ 278594 h 27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286" h="279759">
                  <a:moveTo>
                    <a:pt x="1345" y="1345"/>
                  </a:moveTo>
                  <a:lnTo>
                    <a:pt x="83480" y="1345"/>
                  </a:lnTo>
                  <a:lnTo>
                    <a:pt x="83480" y="278594"/>
                  </a:lnTo>
                  <a:lnTo>
                    <a:pt x="1345" y="278594"/>
                  </a:lnTo>
                  <a:close/>
                </a:path>
              </a:pathLst>
            </a:custGeom>
            <a:solidFill>
              <a:srgbClr val="3B38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94" name="Freeform: Shape 93"/>
            <p:cNvSpPr/>
            <p:nvPr/>
          </p:nvSpPr>
          <p:spPr>
            <a:xfrm>
              <a:off x="8494026" y="5445984"/>
              <a:ext cx="32280" cy="91460"/>
            </a:xfrm>
            <a:custGeom>
              <a:avLst/>
              <a:gdLst>
                <a:gd name="connsiteX0" fmla="*/ 19136 w 32279"/>
                <a:gd name="connsiteY0" fmla="*/ 91586 h 91459"/>
                <a:gd name="connsiteX1" fmla="*/ 19136 w 32279"/>
                <a:gd name="connsiteY1" fmla="*/ 91586 h 91459"/>
                <a:gd name="connsiteX2" fmla="*/ 5686 w 32279"/>
                <a:gd name="connsiteY2" fmla="*/ 79751 h 91459"/>
                <a:gd name="connsiteX3" fmla="*/ 1382 w 32279"/>
                <a:gd name="connsiteY3" fmla="*/ 14832 h 91459"/>
                <a:gd name="connsiteX4" fmla="*/ 13218 w 32279"/>
                <a:gd name="connsiteY4" fmla="*/ 1382 h 91459"/>
                <a:gd name="connsiteX5" fmla="*/ 13218 w 32279"/>
                <a:gd name="connsiteY5" fmla="*/ 1382 h 91459"/>
                <a:gd name="connsiteX6" fmla="*/ 26668 w 32279"/>
                <a:gd name="connsiteY6" fmla="*/ 13218 h 91459"/>
                <a:gd name="connsiteX7" fmla="*/ 30972 w 32279"/>
                <a:gd name="connsiteY7" fmla="*/ 78137 h 91459"/>
                <a:gd name="connsiteX8" fmla="*/ 19136 w 32279"/>
                <a:gd name="connsiteY8" fmla="*/ 91586 h 9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79" h="91459">
                  <a:moveTo>
                    <a:pt x="19136" y="91586"/>
                  </a:moveTo>
                  <a:lnTo>
                    <a:pt x="19136" y="91586"/>
                  </a:lnTo>
                  <a:cubicBezTo>
                    <a:pt x="12142" y="92125"/>
                    <a:pt x="6224" y="86745"/>
                    <a:pt x="5686" y="79751"/>
                  </a:cubicBezTo>
                  <a:lnTo>
                    <a:pt x="1382" y="14832"/>
                  </a:lnTo>
                  <a:cubicBezTo>
                    <a:pt x="844" y="7838"/>
                    <a:pt x="6224" y="1920"/>
                    <a:pt x="13218" y="1382"/>
                  </a:cubicBezTo>
                  <a:lnTo>
                    <a:pt x="13218" y="1382"/>
                  </a:lnTo>
                  <a:cubicBezTo>
                    <a:pt x="20212" y="844"/>
                    <a:pt x="26130" y="6224"/>
                    <a:pt x="26668" y="13218"/>
                  </a:cubicBezTo>
                  <a:lnTo>
                    <a:pt x="30972" y="78137"/>
                  </a:lnTo>
                  <a:cubicBezTo>
                    <a:pt x="31331" y="85131"/>
                    <a:pt x="26130" y="91228"/>
                    <a:pt x="19136" y="91586"/>
                  </a:cubicBez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95" name="Freeform: Shape 94"/>
            <p:cNvSpPr/>
            <p:nvPr/>
          </p:nvSpPr>
          <p:spPr>
            <a:xfrm>
              <a:off x="8389871" y="4091878"/>
              <a:ext cx="186506" cy="1393418"/>
            </a:xfrm>
            <a:custGeom>
              <a:avLst/>
              <a:gdLst>
                <a:gd name="connsiteX0" fmla="*/ 185879 w 186506"/>
                <a:gd name="connsiteY0" fmla="*/ 1243585 h 1393417"/>
                <a:gd name="connsiteX1" fmla="*/ 144990 w 186506"/>
                <a:gd name="connsiteY1" fmla="*/ 1390279 h 1393417"/>
                <a:gd name="connsiteX2" fmla="*/ 94598 w 186506"/>
                <a:gd name="connsiteY2" fmla="*/ 1393687 h 1393417"/>
                <a:gd name="connsiteX3" fmla="*/ 1345 w 186506"/>
                <a:gd name="connsiteY3" fmla="*/ 8160 h 1393417"/>
                <a:gd name="connsiteX4" fmla="*/ 102309 w 186506"/>
                <a:gd name="connsiteY4" fmla="*/ 1345 h 139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06" h="1393417">
                  <a:moveTo>
                    <a:pt x="185879" y="1243585"/>
                  </a:moveTo>
                  <a:lnTo>
                    <a:pt x="144990" y="1390279"/>
                  </a:lnTo>
                  <a:lnTo>
                    <a:pt x="94598" y="1393687"/>
                  </a:lnTo>
                  <a:lnTo>
                    <a:pt x="1345" y="8160"/>
                  </a:lnTo>
                  <a:lnTo>
                    <a:pt x="102309" y="1345"/>
                  </a:lnTo>
                  <a:close/>
                </a:path>
              </a:pathLst>
            </a:custGeom>
            <a:solidFill>
              <a:srgbClr val="3B38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8277429" y="3854441"/>
              <a:ext cx="236720" cy="374806"/>
            </a:xfrm>
            <a:custGeom>
              <a:avLst/>
              <a:gdLst>
                <a:gd name="connsiteX0" fmla="*/ 236271 w 236719"/>
                <a:gd name="connsiteY0" fmla="*/ 374537 h 374806"/>
                <a:gd name="connsiteX1" fmla="*/ 1345 w 236719"/>
                <a:gd name="connsiteY1" fmla="*/ 374537 h 374806"/>
                <a:gd name="connsiteX2" fmla="*/ 1345 w 236719"/>
                <a:gd name="connsiteY2" fmla="*/ 53710 h 374806"/>
                <a:gd name="connsiteX3" fmla="*/ 53711 w 236719"/>
                <a:gd name="connsiteY3" fmla="*/ 1345 h 374806"/>
                <a:gd name="connsiteX4" fmla="*/ 183906 w 236719"/>
                <a:gd name="connsiteY4" fmla="*/ 1345 h 374806"/>
                <a:gd name="connsiteX5" fmla="*/ 236271 w 236719"/>
                <a:gd name="connsiteY5" fmla="*/ 53710 h 374806"/>
                <a:gd name="connsiteX6" fmla="*/ 236271 w 236719"/>
                <a:gd name="connsiteY6" fmla="*/ 374537 h 37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719" h="374806">
                  <a:moveTo>
                    <a:pt x="236271" y="374537"/>
                  </a:moveTo>
                  <a:lnTo>
                    <a:pt x="1345" y="374537"/>
                  </a:lnTo>
                  <a:lnTo>
                    <a:pt x="1345" y="53710"/>
                  </a:lnTo>
                  <a:cubicBezTo>
                    <a:pt x="1345" y="24838"/>
                    <a:pt x="24838" y="1345"/>
                    <a:pt x="53711" y="1345"/>
                  </a:cubicBezTo>
                  <a:lnTo>
                    <a:pt x="183906" y="1345"/>
                  </a:lnTo>
                  <a:cubicBezTo>
                    <a:pt x="212779" y="1345"/>
                    <a:pt x="236271" y="24838"/>
                    <a:pt x="236271" y="53710"/>
                  </a:cubicBezTo>
                  <a:lnTo>
                    <a:pt x="236271" y="374537"/>
                  </a:lnTo>
                  <a:close/>
                </a:path>
              </a:pathLst>
            </a:custGeom>
            <a:solidFill>
              <a:srgbClr val="4B47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97" name="Freeform: Shape 96"/>
            <p:cNvSpPr/>
            <p:nvPr/>
          </p:nvSpPr>
          <p:spPr>
            <a:xfrm>
              <a:off x="8325849" y="4024628"/>
              <a:ext cx="139880" cy="139880"/>
            </a:xfrm>
            <a:custGeom>
              <a:avLst/>
              <a:gdLst>
                <a:gd name="connsiteX0" fmla="*/ 139431 w 139879"/>
                <a:gd name="connsiteY0" fmla="*/ 70388 h 139879"/>
                <a:gd name="connsiteX1" fmla="*/ 70388 w 139879"/>
                <a:gd name="connsiteY1" fmla="*/ 139432 h 139879"/>
                <a:gd name="connsiteX2" fmla="*/ 1345 w 139879"/>
                <a:gd name="connsiteY2" fmla="*/ 70388 h 139879"/>
                <a:gd name="connsiteX3" fmla="*/ 70388 w 139879"/>
                <a:gd name="connsiteY3" fmla="*/ 1345 h 139879"/>
                <a:gd name="connsiteX4" fmla="*/ 139431 w 139879"/>
                <a:gd name="connsiteY4" fmla="*/ 70388 h 13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879" h="139879">
                  <a:moveTo>
                    <a:pt x="139431" y="70388"/>
                  </a:moveTo>
                  <a:cubicBezTo>
                    <a:pt x="139431" y="108520"/>
                    <a:pt x="108520" y="139432"/>
                    <a:pt x="70388" y="139432"/>
                  </a:cubicBezTo>
                  <a:cubicBezTo>
                    <a:pt x="32257" y="139432"/>
                    <a:pt x="1345" y="108520"/>
                    <a:pt x="1345" y="70388"/>
                  </a:cubicBezTo>
                  <a:cubicBezTo>
                    <a:pt x="1345" y="32257"/>
                    <a:pt x="32257" y="1345"/>
                    <a:pt x="70388" y="1345"/>
                  </a:cubicBezTo>
                  <a:cubicBezTo>
                    <a:pt x="108520" y="1345"/>
                    <a:pt x="139431" y="32257"/>
                    <a:pt x="139431" y="70388"/>
                  </a:cubicBezTo>
                  <a:close/>
                </a:path>
              </a:pathLst>
            </a:custGeom>
            <a:solidFill>
              <a:srgbClr val="FFCD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98" name="Freeform: Shape 97"/>
            <p:cNvSpPr/>
            <p:nvPr/>
          </p:nvSpPr>
          <p:spPr>
            <a:xfrm>
              <a:off x="8364944" y="4063722"/>
              <a:ext cx="60973" cy="60973"/>
            </a:xfrm>
            <a:custGeom>
              <a:avLst/>
              <a:gdLst>
                <a:gd name="connsiteX0" fmla="*/ 61242 w 60973"/>
                <a:gd name="connsiteY0" fmla="*/ 31294 h 60973"/>
                <a:gd name="connsiteX1" fmla="*/ 31294 w 60973"/>
                <a:gd name="connsiteY1" fmla="*/ 61242 h 60973"/>
                <a:gd name="connsiteX2" fmla="*/ 1345 w 60973"/>
                <a:gd name="connsiteY2" fmla="*/ 31294 h 60973"/>
                <a:gd name="connsiteX3" fmla="*/ 31294 w 60973"/>
                <a:gd name="connsiteY3" fmla="*/ 1345 h 60973"/>
                <a:gd name="connsiteX4" fmla="*/ 61242 w 60973"/>
                <a:gd name="connsiteY4" fmla="*/ 31294 h 6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73" h="60973">
                  <a:moveTo>
                    <a:pt x="61242" y="31294"/>
                  </a:moveTo>
                  <a:cubicBezTo>
                    <a:pt x="61242" y="47834"/>
                    <a:pt x="47834" y="61242"/>
                    <a:pt x="31294" y="61242"/>
                  </a:cubicBezTo>
                  <a:cubicBezTo>
                    <a:pt x="14754" y="61242"/>
                    <a:pt x="1345" y="47834"/>
                    <a:pt x="1345" y="31294"/>
                  </a:cubicBezTo>
                  <a:cubicBezTo>
                    <a:pt x="1345" y="14754"/>
                    <a:pt x="14754" y="1345"/>
                    <a:pt x="31294" y="1345"/>
                  </a:cubicBezTo>
                  <a:cubicBezTo>
                    <a:pt x="47834" y="1345"/>
                    <a:pt x="61242" y="14754"/>
                    <a:pt x="61242" y="31294"/>
                  </a:cubicBez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99" name="Freeform: Shape 98"/>
            <p:cNvSpPr/>
            <p:nvPr/>
          </p:nvSpPr>
          <p:spPr>
            <a:xfrm>
              <a:off x="8737598" y="3531283"/>
              <a:ext cx="104013" cy="523652"/>
            </a:xfrm>
            <a:custGeom>
              <a:avLst/>
              <a:gdLst>
                <a:gd name="connsiteX0" fmla="*/ 103027 w 104013"/>
                <a:gd name="connsiteY0" fmla="*/ 522666 h 523652"/>
                <a:gd name="connsiteX1" fmla="*/ 60525 w 104013"/>
                <a:gd name="connsiteY1" fmla="*/ 522666 h 523652"/>
                <a:gd name="connsiteX2" fmla="*/ 60525 w 104013"/>
                <a:gd name="connsiteY2" fmla="*/ 43847 h 523652"/>
                <a:gd name="connsiteX3" fmla="*/ 1345 w 104013"/>
                <a:gd name="connsiteY3" fmla="*/ 43847 h 523652"/>
                <a:gd name="connsiteX4" fmla="*/ 1345 w 104013"/>
                <a:gd name="connsiteY4" fmla="*/ 1345 h 523652"/>
                <a:gd name="connsiteX5" fmla="*/ 103027 w 104013"/>
                <a:gd name="connsiteY5" fmla="*/ 1345 h 52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013" h="523652">
                  <a:moveTo>
                    <a:pt x="103027" y="522666"/>
                  </a:moveTo>
                  <a:lnTo>
                    <a:pt x="60525" y="522666"/>
                  </a:lnTo>
                  <a:lnTo>
                    <a:pt x="60525" y="43847"/>
                  </a:lnTo>
                  <a:lnTo>
                    <a:pt x="1345" y="43847"/>
                  </a:lnTo>
                  <a:lnTo>
                    <a:pt x="1345" y="1345"/>
                  </a:lnTo>
                  <a:lnTo>
                    <a:pt x="103027" y="1345"/>
                  </a:ln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00" name="Freeform: Shape 99"/>
            <p:cNvSpPr/>
            <p:nvPr/>
          </p:nvSpPr>
          <p:spPr>
            <a:xfrm>
              <a:off x="8668554" y="3361454"/>
              <a:ext cx="80700" cy="105806"/>
            </a:xfrm>
            <a:custGeom>
              <a:avLst/>
              <a:gdLst>
                <a:gd name="connsiteX0" fmla="*/ 1345 w 80699"/>
                <a:gd name="connsiteY0" fmla="*/ 1345 h 105806"/>
                <a:gd name="connsiteX1" fmla="*/ 80969 w 80699"/>
                <a:gd name="connsiteY1" fmla="*/ 1345 h 105806"/>
                <a:gd name="connsiteX2" fmla="*/ 80969 w 80699"/>
                <a:gd name="connsiteY2" fmla="*/ 104999 h 105806"/>
                <a:gd name="connsiteX3" fmla="*/ 1345 w 80699"/>
                <a:gd name="connsiteY3" fmla="*/ 104999 h 10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99" h="105806">
                  <a:moveTo>
                    <a:pt x="1345" y="1345"/>
                  </a:moveTo>
                  <a:lnTo>
                    <a:pt x="80969" y="1345"/>
                  </a:lnTo>
                  <a:lnTo>
                    <a:pt x="80969" y="104999"/>
                  </a:lnTo>
                  <a:lnTo>
                    <a:pt x="1345" y="104999"/>
                  </a:ln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01" name="Freeform: Shape 100"/>
            <p:cNvSpPr/>
            <p:nvPr/>
          </p:nvSpPr>
          <p:spPr>
            <a:xfrm>
              <a:off x="8697606" y="5456602"/>
              <a:ext cx="23313" cy="80700"/>
            </a:xfrm>
            <a:custGeom>
              <a:avLst/>
              <a:gdLst>
                <a:gd name="connsiteX0" fmla="*/ 12105 w 23313"/>
                <a:gd name="connsiteY0" fmla="*/ 1345 h 80699"/>
                <a:gd name="connsiteX1" fmla="*/ 12105 w 23313"/>
                <a:gd name="connsiteY1" fmla="*/ 1345 h 80699"/>
                <a:gd name="connsiteX2" fmla="*/ 22865 w 23313"/>
                <a:gd name="connsiteY2" fmla="*/ 12105 h 80699"/>
                <a:gd name="connsiteX3" fmla="*/ 22865 w 23313"/>
                <a:gd name="connsiteY3" fmla="*/ 70209 h 80699"/>
                <a:gd name="connsiteX4" fmla="*/ 12105 w 23313"/>
                <a:gd name="connsiteY4" fmla="*/ 80969 h 80699"/>
                <a:gd name="connsiteX5" fmla="*/ 12105 w 23313"/>
                <a:gd name="connsiteY5" fmla="*/ 80969 h 80699"/>
                <a:gd name="connsiteX6" fmla="*/ 1345 w 23313"/>
                <a:gd name="connsiteY6" fmla="*/ 70209 h 80699"/>
                <a:gd name="connsiteX7" fmla="*/ 1345 w 23313"/>
                <a:gd name="connsiteY7" fmla="*/ 12105 h 80699"/>
                <a:gd name="connsiteX8" fmla="*/ 12105 w 23313"/>
                <a:gd name="connsiteY8" fmla="*/ 1345 h 8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13" h="80699">
                  <a:moveTo>
                    <a:pt x="12105" y="1345"/>
                  </a:moveTo>
                  <a:lnTo>
                    <a:pt x="12105" y="1345"/>
                  </a:lnTo>
                  <a:cubicBezTo>
                    <a:pt x="18023" y="1345"/>
                    <a:pt x="22865" y="6187"/>
                    <a:pt x="22865" y="12105"/>
                  </a:cubicBezTo>
                  <a:lnTo>
                    <a:pt x="22865" y="70209"/>
                  </a:lnTo>
                  <a:cubicBezTo>
                    <a:pt x="22865" y="76127"/>
                    <a:pt x="18023" y="80969"/>
                    <a:pt x="12105" y="80969"/>
                  </a:cubicBezTo>
                  <a:lnTo>
                    <a:pt x="12105" y="80969"/>
                  </a:lnTo>
                  <a:cubicBezTo>
                    <a:pt x="6187" y="80969"/>
                    <a:pt x="1345" y="76127"/>
                    <a:pt x="1345" y="70209"/>
                  </a:cubicBezTo>
                  <a:lnTo>
                    <a:pt x="1345" y="12105"/>
                  </a:lnTo>
                  <a:cubicBezTo>
                    <a:pt x="1345" y="6187"/>
                    <a:pt x="6187" y="1345"/>
                    <a:pt x="12105" y="1345"/>
                  </a:cubicBezTo>
                  <a:close/>
                </a:path>
              </a:pathLst>
            </a:custGeom>
            <a:solidFill>
              <a:srgbClr val="3B38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8654566" y="5410513"/>
              <a:ext cx="109393" cy="82493"/>
            </a:xfrm>
            <a:custGeom>
              <a:avLst/>
              <a:gdLst>
                <a:gd name="connsiteX0" fmla="*/ 38646 w 109393"/>
                <a:gd name="connsiteY0" fmla="*/ 81686 h 82493"/>
                <a:gd name="connsiteX1" fmla="*/ 71643 w 109393"/>
                <a:gd name="connsiteY1" fmla="*/ 81686 h 82493"/>
                <a:gd name="connsiteX2" fmla="*/ 109124 w 109393"/>
                <a:gd name="connsiteY2" fmla="*/ 1345 h 82493"/>
                <a:gd name="connsiteX3" fmla="*/ 1345 w 109393"/>
                <a:gd name="connsiteY3" fmla="*/ 1345 h 8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93" h="82493">
                  <a:moveTo>
                    <a:pt x="38646" y="81686"/>
                  </a:moveTo>
                  <a:lnTo>
                    <a:pt x="71643" y="81686"/>
                  </a:lnTo>
                  <a:lnTo>
                    <a:pt x="109124" y="1345"/>
                  </a:lnTo>
                  <a:lnTo>
                    <a:pt x="1345" y="1345"/>
                  </a:lnTo>
                  <a:close/>
                </a:path>
              </a:pathLst>
            </a:custGeom>
            <a:solidFill>
              <a:srgbClr val="ED8E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8654567" y="3446279"/>
              <a:ext cx="109393" cy="1965490"/>
            </a:xfrm>
            <a:custGeom>
              <a:avLst/>
              <a:gdLst>
                <a:gd name="connsiteX0" fmla="*/ 1345 w 109393"/>
                <a:gd name="connsiteY0" fmla="*/ 1345 h 1965490"/>
                <a:gd name="connsiteX1" fmla="*/ 109124 w 109393"/>
                <a:gd name="connsiteY1" fmla="*/ 1345 h 1965490"/>
                <a:gd name="connsiteX2" fmla="*/ 109124 w 109393"/>
                <a:gd name="connsiteY2" fmla="*/ 1965580 h 1965490"/>
                <a:gd name="connsiteX3" fmla="*/ 1345 w 109393"/>
                <a:gd name="connsiteY3" fmla="*/ 1965580 h 196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93" h="1965490">
                  <a:moveTo>
                    <a:pt x="1345" y="1345"/>
                  </a:moveTo>
                  <a:lnTo>
                    <a:pt x="109124" y="1345"/>
                  </a:lnTo>
                  <a:lnTo>
                    <a:pt x="109124" y="1965580"/>
                  </a:lnTo>
                  <a:lnTo>
                    <a:pt x="1345" y="1965580"/>
                  </a:ln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04" name="Freeform: Shape 103"/>
            <p:cNvSpPr/>
            <p:nvPr/>
          </p:nvSpPr>
          <p:spPr>
            <a:xfrm>
              <a:off x="9516272" y="2875113"/>
              <a:ext cx="661739" cy="579246"/>
            </a:xfrm>
            <a:custGeom>
              <a:avLst/>
              <a:gdLst>
                <a:gd name="connsiteX0" fmla="*/ 482844 w 661738"/>
                <a:gd name="connsiteY0" fmla="*/ 27338 h 579245"/>
                <a:gd name="connsiteX1" fmla="*/ 179233 w 661738"/>
                <a:gd name="connsiteY1" fmla="*/ 27338 h 579245"/>
                <a:gd name="connsiteX2" fmla="*/ 27338 w 661738"/>
                <a:gd name="connsiteY2" fmla="*/ 290240 h 579245"/>
                <a:gd name="connsiteX3" fmla="*/ 179233 w 661738"/>
                <a:gd name="connsiteY3" fmla="*/ 553322 h 579245"/>
                <a:gd name="connsiteX4" fmla="*/ 482844 w 661738"/>
                <a:gd name="connsiteY4" fmla="*/ 553322 h 579245"/>
                <a:gd name="connsiteX5" fmla="*/ 634739 w 661738"/>
                <a:gd name="connsiteY5" fmla="*/ 290240 h 57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738" h="579245">
                  <a:moveTo>
                    <a:pt x="482844" y="27338"/>
                  </a:moveTo>
                  <a:lnTo>
                    <a:pt x="179233" y="27338"/>
                  </a:lnTo>
                  <a:lnTo>
                    <a:pt x="27338" y="290240"/>
                  </a:lnTo>
                  <a:lnTo>
                    <a:pt x="179233" y="553322"/>
                  </a:lnTo>
                  <a:lnTo>
                    <a:pt x="482844" y="553322"/>
                  </a:lnTo>
                  <a:lnTo>
                    <a:pt x="634739" y="290240"/>
                  </a:lnTo>
                  <a:close/>
                </a:path>
              </a:pathLst>
            </a:custGeom>
            <a:noFill/>
            <a:ln w="193603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05" name="Freeform: Shape 104"/>
            <p:cNvSpPr/>
            <p:nvPr/>
          </p:nvSpPr>
          <p:spPr>
            <a:xfrm>
              <a:off x="8905935" y="3979559"/>
              <a:ext cx="416053" cy="416053"/>
            </a:xfrm>
            <a:custGeom>
              <a:avLst/>
              <a:gdLst>
                <a:gd name="connsiteX0" fmla="*/ 9113 w 416052"/>
                <a:gd name="connsiteY0" fmla="*/ 407053 h 416052"/>
                <a:gd name="connsiteX1" fmla="*/ 407053 w 416052"/>
                <a:gd name="connsiteY1" fmla="*/ 9113 h 41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052" h="416052">
                  <a:moveTo>
                    <a:pt x="9113" y="407053"/>
                  </a:moveTo>
                  <a:lnTo>
                    <a:pt x="407053" y="9113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06" name="Freeform: Shape 105"/>
            <p:cNvSpPr/>
            <p:nvPr/>
          </p:nvSpPr>
          <p:spPr>
            <a:xfrm>
              <a:off x="8931042" y="4004665"/>
              <a:ext cx="17933" cy="365839"/>
            </a:xfrm>
            <a:custGeom>
              <a:avLst/>
              <a:gdLst>
                <a:gd name="connsiteX0" fmla="*/ 9113 w 17933"/>
                <a:gd name="connsiteY0" fmla="*/ 356840 h 365839"/>
                <a:gd name="connsiteX1" fmla="*/ 9113 w 17933"/>
                <a:gd name="connsiteY1" fmla="*/ 9113 h 36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365839">
                  <a:moveTo>
                    <a:pt x="9113" y="356840"/>
                  </a:moveTo>
                  <a:lnTo>
                    <a:pt x="9113" y="911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07" name="Freeform: Shape 106"/>
            <p:cNvSpPr/>
            <p:nvPr/>
          </p:nvSpPr>
          <p:spPr>
            <a:xfrm>
              <a:off x="8912806" y="3958813"/>
              <a:ext cx="53800" cy="64560"/>
            </a:xfrm>
            <a:custGeom>
              <a:avLst/>
              <a:gdLst>
                <a:gd name="connsiteX0" fmla="*/ 27348 w 53799"/>
                <a:gd name="connsiteY0" fmla="*/ 1345 h 64559"/>
                <a:gd name="connsiteX1" fmla="*/ 1345 w 53799"/>
                <a:gd name="connsiteY1" fmla="*/ 64829 h 64559"/>
                <a:gd name="connsiteX2" fmla="*/ 53352 w 53799"/>
                <a:gd name="connsiteY2" fmla="*/ 64829 h 6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799" h="64559">
                  <a:moveTo>
                    <a:pt x="27348" y="1345"/>
                  </a:moveTo>
                  <a:lnTo>
                    <a:pt x="1345" y="64829"/>
                  </a:lnTo>
                  <a:lnTo>
                    <a:pt x="53352" y="64829"/>
                  </a:ln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08" name="Freeform: Shape 107"/>
            <p:cNvSpPr/>
            <p:nvPr/>
          </p:nvSpPr>
          <p:spPr>
            <a:xfrm>
              <a:off x="8931042" y="4352392"/>
              <a:ext cx="365839" cy="17933"/>
            </a:xfrm>
            <a:custGeom>
              <a:avLst/>
              <a:gdLst>
                <a:gd name="connsiteX0" fmla="*/ 9113 w 365839"/>
                <a:gd name="connsiteY0" fmla="*/ 9113 h 17933"/>
                <a:gd name="connsiteX1" fmla="*/ 356840 w 365839"/>
                <a:gd name="connsiteY1" fmla="*/ 9113 h 1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839" h="17933">
                  <a:moveTo>
                    <a:pt x="9113" y="9113"/>
                  </a:moveTo>
                  <a:lnTo>
                    <a:pt x="356840" y="911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09" name="Freeform: Shape 108"/>
            <p:cNvSpPr/>
            <p:nvPr/>
          </p:nvSpPr>
          <p:spPr>
            <a:xfrm>
              <a:off x="9276673" y="4334157"/>
              <a:ext cx="66353" cy="53800"/>
            </a:xfrm>
            <a:custGeom>
              <a:avLst/>
              <a:gdLst>
                <a:gd name="connsiteX0" fmla="*/ 65008 w 66353"/>
                <a:gd name="connsiteY0" fmla="*/ 27348 h 53799"/>
                <a:gd name="connsiteX1" fmla="*/ 1345 w 66353"/>
                <a:gd name="connsiteY1" fmla="*/ 1345 h 53799"/>
                <a:gd name="connsiteX2" fmla="*/ 1345 w 66353"/>
                <a:gd name="connsiteY2" fmla="*/ 53352 h 5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53" h="53799">
                  <a:moveTo>
                    <a:pt x="65008" y="27348"/>
                  </a:moveTo>
                  <a:lnTo>
                    <a:pt x="1345" y="1345"/>
                  </a:lnTo>
                  <a:lnTo>
                    <a:pt x="1345" y="53352"/>
                  </a:ln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8923745" y="4345096"/>
              <a:ext cx="32280" cy="32280"/>
            </a:xfrm>
            <a:custGeom>
              <a:avLst/>
              <a:gdLst>
                <a:gd name="connsiteX0" fmla="*/ 31473 w 32279"/>
                <a:gd name="connsiteY0" fmla="*/ 16409 h 32279"/>
                <a:gd name="connsiteX1" fmla="*/ 16409 w 32279"/>
                <a:gd name="connsiteY1" fmla="*/ 31473 h 32279"/>
                <a:gd name="connsiteX2" fmla="*/ 1346 w 32279"/>
                <a:gd name="connsiteY2" fmla="*/ 16409 h 32279"/>
                <a:gd name="connsiteX3" fmla="*/ 16409 w 32279"/>
                <a:gd name="connsiteY3" fmla="*/ 1345 h 32279"/>
                <a:gd name="connsiteX4" fmla="*/ 31473 w 32279"/>
                <a:gd name="connsiteY4" fmla="*/ 16409 h 3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79" h="32279">
                  <a:moveTo>
                    <a:pt x="31473" y="16409"/>
                  </a:moveTo>
                  <a:cubicBezTo>
                    <a:pt x="31473" y="24729"/>
                    <a:pt x="24729" y="31473"/>
                    <a:pt x="16409" y="31473"/>
                  </a:cubicBezTo>
                  <a:cubicBezTo>
                    <a:pt x="8090" y="31473"/>
                    <a:pt x="1346" y="24729"/>
                    <a:pt x="1346" y="16409"/>
                  </a:cubicBezTo>
                  <a:cubicBezTo>
                    <a:pt x="1346" y="8089"/>
                    <a:pt x="8090" y="1345"/>
                    <a:pt x="16409" y="1345"/>
                  </a:cubicBezTo>
                  <a:cubicBezTo>
                    <a:pt x="24729" y="1345"/>
                    <a:pt x="31473" y="8089"/>
                    <a:pt x="31473" y="16409"/>
                  </a:cubicBez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11" name="Freeform: Shape 110"/>
            <p:cNvSpPr/>
            <p:nvPr/>
          </p:nvSpPr>
          <p:spPr>
            <a:xfrm>
              <a:off x="9514233" y="3232816"/>
              <a:ext cx="373013" cy="373013"/>
            </a:xfrm>
            <a:custGeom>
              <a:avLst/>
              <a:gdLst>
                <a:gd name="connsiteX0" fmla="*/ 364551 w 373012"/>
                <a:gd name="connsiteY0" fmla="*/ 186832 h 373012"/>
                <a:gd name="connsiteX1" fmla="*/ 186832 w 373012"/>
                <a:gd name="connsiteY1" fmla="*/ 364551 h 373012"/>
                <a:gd name="connsiteX2" fmla="*/ 9113 w 373012"/>
                <a:gd name="connsiteY2" fmla="*/ 186832 h 373012"/>
                <a:gd name="connsiteX3" fmla="*/ 186832 w 373012"/>
                <a:gd name="connsiteY3" fmla="*/ 9113 h 373012"/>
                <a:gd name="connsiteX4" fmla="*/ 364551 w 373012"/>
                <a:gd name="connsiteY4" fmla="*/ 186832 h 37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012" h="373012">
                  <a:moveTo>
                    <a:pt x="364551" y="186832"/>
                  </a:moveTo>
                  <a:cubicBezTo>
                    <a:pt x="364551" y="284983"/>
                    <a:pt x="284983" y="364551"/>
                    <a:pt x="186832" y="364551"/>
                  </a:cubicBezTo>
                  <a:cubicBezTo>
                    <a:pt x="88680" y="364551"/>
                    <a:pt x="9113" y="284983"/>
                    <a:pt x="9113" y="186832"/>
                  </a:cubicBezTo>
                  <a:cubicBezTo>
                    <a:pt x="9113" y="88680"/>
                    <a:pt x="88680" y="9113"/>
                    <a:pt x="186832" y="9113"/>
                  </a:cubicBezTo>
                  <a:cubicBezTo>
                    <a:pt x="284983" y="9113"/>
                    <a:pt x="364551" y="88680"/>
                    <a:pt x="364551" y="186832"/>
                  </a:cubicBezTo>
                  <a:close/>
                </a:path>
              </a:pathLst>
            </a:custGeom>
            <a:noFill/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12" name="Freeform: Shape 111"/>
            <p:cNvSpPr/>
            <p:nvPr/>
          </p:nvSpPr>
          <p:spPr>
            <a:xfrm>
              <a:off x="5919559" y="5680230"/>
              <a:ext cx="3323041" cy="285140"/>
            </a:xfrm>
            <a:custGeom>
              <a:avLst/>
              <a:gdLst>
                <a:gd name="connsiteX0" fmla="*/ 1345 w 3323040"/>
                <a:gd name="connsiteY0" fmla="*/ 1345 h 285139"/>
                <a:gd name="connsiteX1" fmla="*/ 1345 w 3323040"/>
                <a:gd name="connsiteY1" fmla="*/ 284871 h 285139"/>
                <a:gd name="connsiteX2" fmla="*/ 3322055 w 3323040"/>
                <a:gd name="connsiteY2" fmla="*/ 284871 h 285139"/>
                <a:gd name="connsiteX3" fmla="*/ 3322055 w 3323040"/>
                <a:gd name="connsiteY3" fmla="*/ 1345 h 285139"/>
                <a:gd name="connsiteX4" fmla="*/ 1345 w 3323040"/>
                <a:gd name="connsiteY4" fmla="*/ 1345 h 285139"/>
                <a:gd name="connsiteX5" fmla="*/ 3208357 w 3323040"/>
                <a:gd name="connsiteY5" fmla="*/ 171173 h 285139"/>
                <a:gd name="connsiteX6" fmla="*/ 3180202 w 3323040"/>
                <a:gd name="connsiteY6" fmla="*/ 143018 h 285139"/>
                <a:gd name="connsiteX7" fmla="*/ 3208357 w 3323040"/>
                <a:gd name="connsiteY7" fmla="*/ 114863 h 285139"/>
                <a:gd name="connsiteX8" fmla="*/ 3236513 w 3323040"/>
                <a:gd name="connsiteY8" fmla="*/ 143018 h 285139"/>
                <a:gd name="connsiteX9" fmla="*/ 3208357 w 3323040"/>
                <a:gd name="connsiteY9" fmla="*/ 171173 h 28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3040" h="285139">
                  <a:moveTo>
                    <a:pt x="1345" y="1345"/>
                  </a:moveTo>
                  <a:lnTo>
                    <a:pt x="1345" y="284871"/>
                  </a:lnTo>
                  <a:lnTo>
                    <a:pt x="3322055" y="284871"/>
                  </a:lnTo>
                  <a:lnTo>
                    <a:pt x="3322055" y="1345"/>
                  </a:lnTo>
                  <a:lnTo>
                    <a:pt x="1345" y="1345"/>
                  </a:lnTo>
                  <a:close/>
                  <a:moveTo>
                    <a:pt x="3208357" y="171173"/>
                  </a:moveTo>
                  <a:cubicBezTo>
                    <a:pt x="3192756" y="171173"/>
                    <a:pt x="3180202" y="158620"/>
                    <a:pt x="3180202" y="143018"/>
                  </a:cubicBezTo>
                  <a:cubicBezTo>
                    <a:pt x="3180202" y="127416"/>
                    <a:pt x="3192756" y="114863"/>
                    <a:pt x="3208357" y="114863"/>
                  </a:cubicBezTo>
                  <a:cubicBezTo>
                    <a:pt x="3223960" y="114863"/>
                    <a:pt x="3236513" y="127416"/>
                    <a:pt x="3236513" y="143018"/>
                  </a:cubicBezTo>
                  <a:cubicBezTo>
                    <a:pt x="3236513" y="158620"/>
                    <a:pt x="3223780" y="171173"/>
                    <a:pt x="3208357" y="171173"/>
                  </a:cubicBezTo>
                  <a:close/>
                </a:path>
              </a:pathLst>
            </a:custGeom>
            <a:solidFill>
              <a:srgbClr val="FFCD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13" name="Freeform: Shape 112"/>
            <p:cNvSpPr/>
            <p:nvPr/>
          </p:nvSpPr>
          <p:spPr>
            <a:xfrm>
              <a:off x="9889812" y="5765234"/>
              <a:ext cx="529032" cy="200853"/>
            </a:xfrm>
            <a:custGeom>
              <a:avLst/>
              <a:gdLst>
                <a:gd name="connsiteX0" fmla="*/ 264606 w 529032"/>
                <a:gd name="connsiteY0" fmla="*/ 1345 h 200852"/>
                <a:gd name="connsiteX1" fmla="*/ 1345 w 529032"/>
                <a:gd name="connsiteY1" fmla="*/ 199867 h 200852"/>
                <a:gd name="connsiteX2" fmla="*/ 527867 w 529032"/>
                <a:gd name="connsiteY2" fmla="*/ 199867 h 200852"/>
                <a:gd name="connsiteX3" fmla="*/ 264606 w 529032"/>
                <a:gd name="connsiteY3" fmla="*/ 1345 h 2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032" h="200852">
                  <a:moveTo>
                    <a:pt x="264606" y="1345"/>
                  </a:moveTo>
                  <a:cubicBezTo>
                    <a:pt x="139611" y="1345"/>
                    <a:pt x="33984" y="85273"/>
                    <a:pt x="1345" y="199867"/>
                  </a:cubicBezTo>
                  <a:lnTo>
                    <a:pt x="527867" y="199867"/>
                  </a:lnTo>
                  <a:cubicBezTo>
                    <a:pt x="495228" y="85273"/>
                    <a:pt x="389781" y="1345"/>
                    <a:pt x="264606" y="1345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14" name="Freeform: Shape 113"/>
            <p:cNvSpPr/>
            <p:nvPr/>
          </p:nvSpPr>
          <p:spPr>
            <a:xfrm>
              <a:off x="10608041" y="5765234"/>
              <a:ext cx="529032" cy="200853"/>
            </a:xfrm>
            <a:custGeom>
              <a:avLst/>
              <a:gdLst>
                <a:gd name="connsiteX0" fmla="*/ 264606 w 529032"/>
                <a:gd name="connsiteY0" fmla="*/ 1345 h 200852"/>
                <a:gd name="connsiteX1" fmla="*/ 1345 w 529032"/>
                <a:gd name="connsiteY1" fmla="*/ 199867 h 200852"/>
                <a:gd name="connsiteX2" fmla="*/ 527867 w 529032"/>
                <a:gd name="connsiteY2" fmla="*/ 199867 h 200852"/>
                <a:gd name="connsiteX3" fmla="*/ 264606 w 529032"/>
                <a:gd name="connsiteY3" fmla="*/ 1345 h 2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032" h="200852">
                  <a:moveTo>
                    <a:pt x="264606" y="1345"/>
                  </a:moveTo>
                  <a:cubicBezTo>
                    <a:pt x="139611" y="1345"/>
                    <a:pt x="33984" y="85273"/>
                    <a:pt x="1345" y="199867"/>
                  </a:cubicBezTo>
                  <a:lnTo>
                    <a:pt x="527867" y="199867"/>
                  </a:lnTo>
                  <a:cubicBezTo>
                    <a:pt x="495228" y="85273"/>
                    <a:pt x="389781" y="1345"/>
                    <a:pt x="264606" y="1345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15" name="Freeform: Shape 114"/>
            <p:cNvSpPr/>
            <p:nvPr/>
          </p:nvSpPr>
          <p:spPr>
            <a:xfrm>
              <a:off x="10153073" y="5680230"/>
              <a:ext cx="753199" cy="285140"/>
            </a:xfrm>
            <a:custGeom>
              <a:avLst/>
              <a:gdLst>
                <a:gd name="connsiteX0" fmla="*/ 377406 w 753198"/>
                <a:gd name="connsiteY0" fmla="*/ 1345 h 285139"/>
                <a:gd name="connsiteX1" fmla="*/ 1345 w 753198"/>
                <a:gd name="connsiteY1" fmla="*/ 284871 h 285139"/>
                <a:gd name="connsiteX2" fmla="*/ 753468 w 753198"/>
                <a:gd name="connsiteY2" fmla="*/ 284871 h 285139"/>
                <a:gd name="connsiteX3" fmla="*/ 377406 w 753198"/>
                <a:gd name="connsiteY3" fmla="*/ 1345 h 28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198" h="285139">
                  <a:moveTo>
                    <a:pt x="377406" y="1345"/>
                  </a:moveTo>
                  <a:cubicBezTo>
                    <a:pt x="198790" y="1345"/>
                    <a:pt x="48151" y="121140"/>
                    <a:pt x="1345" y="284871"/>
                  </a:cubicBezTo>
                  <a:lnTo>
                    <a:pt x="753468" y="284871"/>
                  </a:lnTo>
                  <a:cubicBezTo>
                    <a:pt x="706841" y="121140"/>
                    <a:pt x="556022" y="1345"/>
                    <a:pt x="377406" y="1345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16" name="Freeform: Shape 115"/>
            <p:cNvSpPr/>
            <p:nvPr/>
          </p:nvSpPr>
          <p:spPr>
            <a:xfrm>
              <a:off x="8976413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17" name="Freeform: Shape 116"/>
            <p:cNvSpPr/>
            <p:nvPr/>
          </p:nvSpPr>
          <p:spPr>
            <a:xfrm>
              <a:off x="8896610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8816806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8737003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20" name="Freeform: Shape 119"/>
            <p:cNvSpPr/>
            <p:nvPr/>
          </p:nvSpPr>
          <p:spPr>
            <a:xfrm>
              <a:off x="8657200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21" name="Freeform: Shape 120"/>
            <p:cNvSpPr/>
            <p:nvPr/>
          </p:nvSpPr>
          <p:spPr>
            <a:xfrm>
              <a:off x="8577397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22" name="Freeform: Shape 121"/>
            <p:cNvSpPr/>
            <p:nvPr/>
          </p:nvSpPr>
          <p:spPr>
            <a:xfrm>
              <a:off x="8497594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23" name="Freeform: Shape 122"/>
            <p:cNvSpPr/>
            <p:nvPr/>
          </p:nvSpPr>
          <p:spPr>
            <a:xfrm>
              <a:off x="8417611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24" name="Freeform: Shape 123"/>
            <p:cNvSpPr/>
            <p:nvPr/>
          </p:nvSpPr>
          <p:spPr>
            <a:xfrm>
              <a:off x="8337808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25" name="Freeform: Shape 124"/>
            <p:cNvSpPr/>
            <p:nvPr/>
          </p:nvSpPr>
          <p:spPr>
            <a:xfrm>
              <a:off x="8258005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26" name="Freeform: Shape 125"/>
            <p:cNvSpPr/>
            <p:nvPr/>
          </p:nvSpPr>
          <p:spPr>
            <a:xfrm>
              <a:off x="8178202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27" name="Freeform: Shape 126"/>
            <p:cNvSpPr/>
            <p:nvPr/>
          </p:nvSpPr>
          <p:spPr>
            <a:xfrm>
              <a:off x="8098398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28" name="Freeform: Shape 127"/>
            <p:cNvSpPr/>
            <p:nvPr/>
          </p:nvSpPr>
          <p:spPr>
            <a:xfrm>
              <a:off x="8018595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29" name="Freeform: Shape 128"/>
            <p:cNvSpPr/>
            <p:nvPr/>
          </p:nvSpPr>
          <p:spPr>
            <a:xfrm>
              <a:off x="7938792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30" name="Freeform: Shape 129"/>
            <p:cNvSpPr/>
            <p:nvPr/>
          </p:nvSpPr>
          <p:spPr>
            <a:xfrm>
              <a:off x="7858809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31" name="Freeform: Shape 130"/>
            <p:cNvSpPr/>
            <p:nvPr/>
          </p:nvSpPr>
          <p:spPr>
            <a:xfrm>
              <a:off x="7779006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32" name="Freeform: Shape 131"/>
            <p:cNvSpPr/>
            <p:nvPr/>
          </p:nvSpPr>
          <p:spPr>
            <a:xfrm>
              <a:off x="7699203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33" name="Freeform: Shape 132"/>
            <p:cNvSpPr/>
            <p:nvPr/>
          </p:nvSpPr>
          <p:spPr>
            <a:xfrm>
              <a:off x="7619400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34" name="Freeform: Shape 133"/>
            <p:cNvSpPr/>
            <p:nvPr/>
          </p:nvSpPr>
          <p:spPr>
            <a:xfrm>
              <a:off x="7539597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35" name="Freeform: Shape 134"/>
            <p:cNvSpPr/>
            <p:nvPr/>
          </p:nvSpPr>
          <p:spPr>
            <a:xfrm>
              <a:off x="7459793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36" name="Freeform: Shape 135"/>
            <p:cNvSpPr/>
            <p:nvPr/>
          </p:nvSpPr>
          <p:spPr>
            <a:xfrm>
              <a:off x="7379990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7300008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7220205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7140401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7060598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41" name="Freeform: Shape 140"/>
            <p:cNvSpPr/>
            <p:nvPr/>
          </p:nvSpPr>
          <p:spPr>
            <a:xfrm>
              <a:off x="6980795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42" name="Freeform: Shape 141"/>
            <p:cNvSpPr/>
            <p:nvPr/>
          </p:nvSpPr>
          <p:spPr>
            <a:xfrm>
              <a:off x="6900992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6821189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6741206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6661403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6581600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6501796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6421993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6342190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6262387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6182404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52" name="Freeform: Shape 151"/>
            <p:cNvSpPr/>
            <p:nvPr/>
          </p:nvSpPr>
          <p:spPr>
            <a:xfrm>
              <a:off x="6102601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53" name="Freeform: Shape 152"/>
            <p:cNvSpPr/>
            <p:nvPr/>
          </p:nvSpPr>
          <p:spPr>
            <a:xfrm>
              <a:off x="6022798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54" name="Freeform: Shape 153"/>
            <p:cNvSpPr/>
            <p:nvPr/>
          </p:nvSpPr>
          <p:spPr>
            <a:xfrm>
              <a:off x="7759157" y="3427090"/>
              <a:ext cx="543379" cy="270793"/>
            </a:xfrm>
            <a:custGeom>
              <a:avLst/>
              <a:gdLst>
                <a:gd name="connsiteX0" fmla="*/ 1345 w 543379"/>
                <a:gd name="connsiteY0" fmla="*/ 1345 h 270792"/>
                <a:gd name="connsiteX1" fmla="*/ 543110 w 543379"/>
                <a:gd name="connsiteY1" fmla="*/ 1345 h 270792"/>
                <a:gd name="connsiteX2" fmla="*/ 543110 w 543379"/>
                <a:gd name="connsiteY2" fmla="*/ 271062 h 270792"/>
                <a:gd name="connsiteX3" fmla="*/ 1345 w 543379"/>
                <a:gd name="connsiteY3" fmla="*/ 271062 h 2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79" h="270792">
                  <a:moveTo>
                    <a:pt x="1345" y="1345"/>
                  </a:moveTo>
                  <a:lnTo>
                    <a:pt x="543110" y="1345"/>
                  </a:lnTo>
                  <a:lnTo>
                    <a:pt x="543110" y="271062"/>
                  </a:lnTo>
                  <a:lnTo>
                    <a:pt x="1345" y="27106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55" name="Freeform: Shape 154"/>
            <p:cNvSpPr/>
            <p:nvPr/>
          </p:nvSpPr>
          <p:spPr>
            <a:xfrm>
              <a:off x="7809191" y="3499720"/>
              <a:ext cx="46627" cy="121946"/>
            </a:xfrm>
            <a:custGeom>
              <a:avLst/>
              <a:gdLst>
                <a:gd name="connsiteX0" fmla="*/ 1345 w 46626"/>
                <a:gd name="connsiteY0" fmla="*/ 61422 h 121946"/>
                <a:gd name="connsiteX1" fmla="*/ 18382 w 46626"/>
                <a:gd name="connsiteY1" fmla="*/ 1345 h 121946"/>
                <a:gd name="connsiteX2" fmla="*/ 46178 w 46626"/>
                <a:gd name="connsiteY2" fmla="*/ 1345 h 121946"/>
                <a:gd name="connsiteX3" fmla="*/ 29680 w 46626"/>
                <a:gd name="connsiteY3" fmla="*/ 61422 h 121946"/>
                <a:gd name="connsiteX4" fmla="*/ 46178 w 46626"/>
                <a:gd name="connsiteY4" fmla="*/ 121498 h 121946"/>
                <a:gd name="connsiteX5" fmla="*/ 18382 w 46626"/>
                <a:gd name="connsiteY5" fmla="*/ 121498 h 121946"/>
                <a:gd name="connsiteX6" fmla="*/ 1345 w 46626"/>
                <a:gd name="connsiteY6" fmla="*/ 61422 h 1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26" h="121946">
                  <a:moveTo>
                    <a:pt x="1345" y="61422"/>
                  </a:moveTo>
                  <a:cubicBezTo>
                    <a:pt x="1345" y="37929"/>
                    <a:pt x="7442" y="16768"/>
                    <a:pt x="18382" y="1345"/>
                  </a:cubicBezTo>
                  <a:lnTo>
                    <a:pt x="46178" y="1345"/>
                  </a:lnTo>
                  <a:cubicBezTo>
                    <a:pt x="34701" y="21968"/>
                    <a:pt x="29680" y="40798"/>
                    <a:pt x="29680" y="61422"/>
                  </a:cubicBezTo>
                  <a:cubicBezTo>
                    <a:pt x="29680" y="82045"/>
                    <a:pt x="34522" y="101054"/>
                    <a:pt x="46178" y="121498"/>
                  </a:cubicBezTo>
                  <a:lnTo>
                    <a:pt x="18382" y="121498"/>
                  </a:lnTo>
                  <a:cubicBezTo>
                    <a:pt x="7263" y="106076"/>
                    <a:pt x="1345" y="84914"/>
                    <a:pt x="1345" y="61422"/>
                  </a:cubicBez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56" name="Freeform: Shape 155"/>
            <p:cNvSpPr/>
            <p:nvPr/>
          </p:nvSpPr>
          <p:spPr>
            <a:xfrm>
              <a:off x="7855279" y="3523392"/>
              <a:ext cx="75320" cy="75320"/>
            </a:xfrm>
            <a:custGeom>
              <a:avLst/>
              <a:gdLst>
                <a:gd name="connsiteX0" fmla="*/ 74154 w 75319"/>
                <a:gd name="connsiteY0" fmla="*/ 35060 h 75319"/>
                <a:gd name="connsiteX1" fmla="*/ 74154 w 75319"/>
                <a:gd name="connsiteY1" fmla="*/ 72899 h 75319"/>
                <a:gd name="connsiteX2" fmla="*/ 47254 w 75319"/>
                <a:gd name="connsiteY2" fmla="*/ 72899 h 75319"/>
                <a:gd name="connsiteX3" fmla="*/ 47254 w 75319"/>
                <a:gd name="connsiteY3" fmla="*/ 63574 h 75319"/>
                <a:gd name="connsiteX4" fmla="*/ 27348 w 75319"/>
                <a:gd name="connsiteY4" fmla="*/ 74154 h 75319"/>
                <a:gd name="connsiteX5" fmla="*/ 1345 w 75319"/>
                <a:gd name="connsiteY5" fmla="*/ 52276 h 75319"/>
                <a:gd name="connsiteX6" fmla="*/ 33445 w 75319"/>
                <a:gd name="connsiteY6" fmla="*/ 31114 h 75319"/>
                <a:gd name="connsiteX7" fmla="*/ 45102 w 75319"/>
                <a:gd name="connsiteY7" fmla="*/ 31114 h 75319"/>
                <a:gd name="connsiteX8" fmla="*/ 31832 w 75319"/>
                <a:gd name="connsiteY8" fmla="*/ 22865 h 75319"/>
                <a:gd name="connsiteX9" fmla="*/ 13898 w 75319"/>
                <a:gd name="connsiteY9" fmla="*/ 28424 h 75319"/>
                <a:gd name="connsiteX10" fmla="*/ 4573 w 75319"/>
                <a:gd name="connsiteY10" fmla="*/ 9236 h 75319"/>
                <a:gd name="connsiteX11" fmla="*/ 36135 w 75319"/>
                <a:gd name="connsiteY11" fmla="*/ 1345 h 75319"/>
                <a:gd name="connsiteX12" fmla="*/ 74154 w 75319"/>
                <a:gd name="connsiteY12" fmla="*/ 35060 h 75319"/>
                <a:gd name="connsiteX13" fmla="*/ 45102 w 75319"/>
                <a:gd name="connsiteY13" fmla="*/ 50124 h 75319"/>
                <a:gd name="connsiteX14" fmla="*/ 45102 w 75319"/>
                <a:gd name="connsiteY14" fmla="*/ 45282 h 75319"/>
                <a:gd name="connsiteX15" fmla="*/ 37929 w 75319"/>
                <a:gd name="connsiteY15" fmla="*/ 45282 h 75319"/>
                <a:gd name="connsiteX16" fmla="*/ 29142 w 75319"/>
                <a:gd name="connsiteY16" fmla="*/ 51200 h 75319"/>
                <a:gd name="connsiteX17" fmla="*/ 36135 w 75319"/>
                <a:gd name="connsiteY17" fmla="*/ 56938 h 75319"/>
                <a:gd name="connsiteX18" fmla="*/ 45102 w 75319"/>
                <a:gd name="connsiteY18" fmla="*/ 50124 h 7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319" h="75319">
                  <a:moveTo>
                    <a:pt x="74154" y="35060"/>
                  </a:moveTo>
                  <a:lnTo>
                    <a:pt x="74154" y="72899"/>
                  </a:lnTo>
                  <a:lnTo>
                    <a:pt x="47254" y="72899"/>
                  </a:lnTo>
                  <a:lnTo>
                    <a:pt x="47254" y="63574"/>
                  </a:lnTo>
                  <a:cubicBezTo>
                    <a:pt x="43847" y="70568"/>
                    <a:pt x="37212" y="74154"/>
                    <a:pt x="27348" y="74154"/>
                  </a:cubicBezTo>
                  <a:cubicBezTo>
                    <a:pt x="10132" y="74154"/>
                    <a:pt x="1345" y="64470"/>
                    <a:pt x="1345" y="52276"/>
                  </a:cubicBezTo>
                  <a:cubicBezTo>
                    <a:pt x="1345" y="38646"/>
                    <a:pt x="11567" y="31114"/>
                    <a:pt x="33445" y="31114"/>
                  </a:cubicBezTo>
                  <a:lnTo>
                    <a:pt x="45102" y="31114"/>
                  </a:lnTo>
                  <a:cubicBezTo>
                    <a:pt x="44205" y="25734"/>
                    <a:pt x="40081" y="22865"/>
                    <a:pt x="31832" y="22865"/>
                  </a:cubicBezTo>
                  <a:cubicBezTo>
                    <a:pt x="25555" y="22865"/>
                    <a:pt x="18382" y="24838"/>
                    <a:pt x="13898" y="28424"/>
                  </a:cubicBezTo>
                  <a:lnTo>
                    <a:pt x="4573" y="9236"/>
                  </a:lnTo>
                  <a:cubicBezTo>
                    <a:pt x="12822" y="4035"/>
                    <a:pt x="25196" y="1345"/>
                    <a:pt x="36135" y="1345"/>
                  </a:cubicBezTo>
                  <a:cubicBezTo>
                    <a:pt x="60166" y="1345"/>
                    <a:pt x="74154" y="11746"/>
                    <a:pt x="74154" y="35060"/>
                  </a:cubicBezTo>
                  <a:close/>
                  <a:moveTo>
                    <a:pt x="45102" y="50124"/>
                  </a:moveTo>
                  <a:lnTo>
                    <a:pt x="45102" y="45282"/>
                  </a:lnTo>
                  <a:lnTo>
                    <a:pt x="37929" y="45282"/>
                  </a:lnTo>
                  <a:cubicBezTo>
                    <a:pt x="31832" y="45282"/>
                    <a:pt x="29142" y="47254"/>
                    <a:pt x="29142" y="51200"/>
                  </a:cubicBezTo>
                  <a:cubicBezTo>
                    <a:pt x="29142" y="54428"/>
                    <a:pt x="31652" y="56938"/>
                    <a:pt x="36135" y="56938"/>
                  </a:cubicBezTo>
                  <a:cubicBezTo>
                    <a:pt x="39902" y="56759"/>
                    <a:pt x="43488" y="54607"/>
                    <a:pt x="45102" y="50124"/>
                  </a:cubicBez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57" name="Freeform: Shape 156"/>
            <p:cNvSpPr/>
            <p:nvPr/>
          </p:nvSpPr>
          <p:spPr>
            <a:xfrm>
              <a:off x="7939924" y="3546885"/>
              <a:ext cx="41247" cy="23313"/>
            </a:xfrm>
            <a:custGeom>
              <a:avLst/>
              <a:gdLst>
                <a:gd name="connsiteX0" fmla="*/ 1345 w 41246"/>
                <a:gd name="connsiteY0" fmla="*/ 1345 h 23313"/>
                <a:gd name="connsiteX1" fmla="*/ 39902 w 41246"/>
                <a:gd name="connsiteY1" fmla="*/ 1345 h 23313"/>
                <a:gd name="connsiteX2" fmla="*/ 39902 w 41246"/>
                <a:gd name="connsiteY2" fmla="*/ 23224 h 23313"/>
                <a:gd name="connsiteX3" fmla="*/ 1345 w 41246"/>
                <a:gd name="connsiteY3" fmla="*/ 23224 h 23313"/>
                <a:gd name="connsiteX4" fmla="*/ 1345 w 41246"/>
                <a:gd name="connsiteY4" fmla="*/ 1345 h 2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46" h="23313">
                  <a:moveTo>
                    <a:pt x="1345" y="1345"/>
                  </a:moveTo>
                  <a:lnTo>
                    <a:pt x="39902" y="1345"/>
                  </a:lnTo>
                  <a:lnTo>
                    <a:pt x="39902" y="23224"/>
                  </a:lnTo>
                  <a:lnTo>
                    <a:pt x="1345" y="23224"/>
                  </a:lnTo>
                  <a:lnTo>
                    <a:pt x="1345" y="1345"/>
                  </a:ln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58" name="Freeform: Shape 157"/>
            <p:cNvSpPr/>
            <p:nvPr/>
          </p:nvSpPr>
          <p:spPr>
            <a:xfrm>
              <a:off x="7990676" y="3499541"/>
              <a:ext cx="82493" cy="98633"/>
            </a:xfrm>
            <a:custGeom>
              <a:avLst/>
              <a:gdLst>
                <a:gd name="connsiteX0" fmla="*/ 82224 w 82493"/>
                <a:gd name="connsiteY0" fmla="*/ 61601 h 98633"/>
                <a:gd name="connsiteX1" fmla="*/ 48330 w 82493"/>
                <a:gd name="connsiteY1" fmla="*/ 98185 h 98633"/>
                <a:gd name="connsiteX2" fmla="*/ 29142 w 82493"/>
                <a:gd name="connsiteY2" fmla="*/ 91191 h 98633"/>
                <a:gd name="connsiteX3" fmla="*/ 29142 w 82493"/>
                <a:gd name="connsiteY3" fmla="*/ 96929 h 98633"/>
                <a:gd name="connsiteX4" fmla="*/ 1345 w 82493"/>
                <a:gd name="connsiteY4" fmla="*/ 96929 h 98633"/>
                <a:gd name="connsiteX5" fmla="*/ 1345 w 82493"/>
                <a:gd name="connsiteY5" fmla="*/ 1345 h 98633"/>
                <a:gd name="connsiteX6" fmla="*/ 30397 w 82493"/>
                <a:gd name="connsiteY6" fmla="*/ 1345 h 98633"/>
                <a:gd name="connsiteX7" fmla="*/ 30397 w 82493"/>
                <a:gd name="connsiteY7" fmla="*/ 31114 h 98633"/>
                <a:gd name="connsiteX8" fmla="*/ 48330 w 82493"/>
                <a:gd name="connsiteY8" fmla="*/ 25017 h 98633"/>
                <a:gd name="connsiteX9" fmla="*/ 82224 w 82493"/>
                <a:gd name="connsiteY9" fmla="*/ 61601 h 98633"/>
                <a:gd name="connsiteX10" fmla="*/ 52813 w 82493"/>
                <a:gd name="connsiteY10" fmla="*/ 61601 h 98633"/>
                <a:gd name="connsiteX11" fmla="*/ 41336 w 82493"/>
                <a:gd name="connsiteY11" fmla="*/ 47792 h 98633"/>
                <a:gd name="connsiteX12" fmla="*/ 29859 w 82493"/>
                <a:gd name="connsiteY12" fmla="*/ 61601 h 98633"/>
                <a:gd name="connsiteX13" fmla="*/ 41336 w 82493"/>
                <a:gd name="connsiteY13" fmla="*/ 75410 h 98633"/>
                <a:gd name="connsiteX14" fmla="*/ 52813 w 82493"/>
                <a:gd name="connsiteY14" fmla="*/ 61601 h 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493" h="98633">
                  <a:moveTo>
                    <a:pt x="82224" y="61601"/>
                  </a:moveTo>
                  <a:cubicBezTo>
                    <a:pt x="82224" y="84197"/>
                    <a:pt x="66622" y="98185"/>
                    <a:pt x="48330" y="98185"/>
                  </a:cubicBezTo>
                  <a:cubicBezTo>
                    <a:pt x="39543" y="98185"/>
                    <a:pt x="33266" y="95854"/>
                    <a:pt x="29142" y="91191"/>
                  </a:cubicBezTo>
                  <a:lnTo>
                    <a:pt x="29142" y="96929"/>
                  </a:lnTo>
                  <a:lnTo>
                    <a:pt x="1345" y="96929"/>
                  </a:lnTo>
                  <a:lnTo>
                    <a:pt x="1345" y="1345"/>
                  </a:lnTo>
                  <a:lnTo>
                    <a:pt x="30397" y="1345"/>
                  </a:lnTo>
                  <a:lnTo>
                    <a:pt x="30397" y="31114"/>
                  </a:lnTo>
                  <a:cubicBezTo>
                    <a:pt x="34701" y="26990"/>
                    <a:pt x="40619" y="25017"/>
                    <a:pt x="48330" y="25017"/>
                  </a:cubicBezTo>
                  <a:cubicBezTo>
                    <a:pt x="66622" y="25196"/>
                    <a:pt x="82224" y="39005"/>
                    <a:pt x="82224" y="61601"/>
                  </a:cubicBezTo>
                  <a:close/>
                  <a:moveTo>
                    <a:pt x="52813" y="61601"/>
                  </a:moveTo>
                  <a:cubicBezTo>
                    <a:pt x="52813" y="52455"/>
                    <a:pt x="47792" y="47792"/>
                    <a:pt x="41336" y="47792"/>
                  </a:cubicBezTo>
                  <a:cubicBezTo>
                    <a:pt x="34880" y="47792"/>
                    <a:pt x="29859" y="52455"/>
                    <a:pt x="29859" y="61601"/>
                  </a:cubicBezTo>
                  <a:cubicBezTo>
                    <a:pt x="29859" y="70747"/>
                    <a:pt x="34880" y="75410"/>
                    <a:pt x="41336" y="75410"/>
                  </a:cubicBezTo>
                  <a:cubicBezTo>
                    <a:pt x="47792" y="75410"/>
                    <a:pt x="52813" y="70747"/>
                    <a:pt x="52813" y="61601"/>
                  </a:cubicBez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59" name="Freeform: Shape 158"/>
            <p:cNvSpPr/>
            <p:nvPr/>
          </p:nvSpPr>
          <p:spPr>
            <a:xfrm>
              <a:off x="8072272" y="3499720"/>
              <a:ext cx="46627" cy="121946"/>
            </a:xfrm>
            <a:custGeom>
              <a:avLst/>
              <a:gdLst>
                <a:gd name="connsiteX0" fmla="*/ 1345 w 46626"/>
                <a:gd name="connsiteY0" fmla="*/ 121498 h 121946"/>
                <a:gd name="connsiteX1" fmla="*/ 17844 w 46626"/>
                <a:gd name="connsiteY1" fmla="*/ 61422 h 121946"/>
                <a:gd name="connsiteX2" fmla="*/ 1345 w 46626"/>
                <a:gd name="connsiteY2" fmla="*/ 1345 h 121946"/>
                <a:gd name="connsiteX3" fmla="*/ 29142 w 46626"/>
                <a:gd name="connsiteY3" fmla="*/ 1345 h 121946"/>
                <a:gd name="connsiteX4" fmla="*/ 46178 w 46626"/>
                <a:gd name="connsiteY4" fmla="*/ 61422 h 121946"/>
                <a:gd name="connsiteX5" fmla="*/ 29142 w 46626"/>
                <a:gd name="connsiteY5" fmla="*/ 121498 h 121946"/>
                <a:gd name="connsiteX6" fmla="*/ 1345 w 46626"/>
                <a:gd name="connsiteY6" fmla="*/ 121498 h 1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26" h="121946">
                  <a:moveTo>
                    <a:pt x="1345" y="121498"/>
                  </a:moveTo>
                  <a:cubicBezTo>
                    <a:pt x="12822" y="100875"/>
                    <a:pt x="17844" y="82045"/>
                    <a:pt x="17844" y="61422"/>
                  </a:cubicBezTo>
                  <a:cubicBezTo>
                    <a:pt x="17844" y="40798"/>
                    <a:pt x="13002" y="21789"/>
                    <a:pt x="1345" y="1345"/>
                  </a:cubicBezTo>
                  <a:lnTo>
                    <a:pt x="29142" y="1345"/>
                  </a:lnTo>
                  <a:cubicBezTo>
                    <a:pt x="40260" y="16768"/>
                    <a:pt x="46178" y="37929"/>
                    <a:pt x="46178" y="61422"/>
                  </a:cubicBezTo>
                  <a:cubicBezTo>
                    <a:pt x="46178" y="84914"/>
                    <a:pt x="40081" y="106076"/>
                    <a:pt x="29142" y="121498"/>
                  </a:cubicBezTo>
                  <a:lnTo>
                    <a:pt x="1345" y="121498"/>
                  </a:ln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60" name="Freeform: Shape 159"/>
            <p:cNvSpPr/>
            <p:nvPr/>
          </p:nvSpPr>
          <p:spPr>
            <a:xfrm>
              <a:off x="8124279" y="3505100"/>
              <a:ext cx="53800" cy="55593"/>
            </a:xfrm>
            <a:custGeom>
              <a:avLst/>
              <a:gdLst>
                <a:gd name="connsiteX0" fmla="*/ 53531 w 53799"/>
                <a:gd name="connsiteY0" fmla="*/ 37391 h 55593"/>
                <a:gd name="connsiteX1" fmla="*/ 26272 w 53799"/>
                <a:gd name="connsiteY1" fmla="*/ 55862 h 55593"/>
                <a:gd name="connsiteX2" fmla="*/ 1345 w 53799"/>
                <a:gd name="connsiteY2" fmla="*/ 50482 h 55593"/>
                <a:gd name="connsiteX3" fmla="*/ 7980 w 53799"/>
                <a:gd name="connsiteY3" fmla="*/ 36494 h 55593"/>
                <a:gd name="connsiteX4" fmla="*/ 25734 w 53799"/>
                <a:gd name="connsiteY4" fmla="*/ 40978 h 55593"/>
                <a:gd name="connsiteX5" fmla="*/ 33266 w 53799"/>
                <a:gd name="connsiteY5" fmla="*/ 37391 h 55593"/>
                <a:gd name="connsiteX6" fmla="*/ 27169 w 53799"/>
                <a:gd name="connsiteY6" fmla="*/ 34342 h 55593"/>
                <a:gd name="connsiteX7" fmla="*/ 17844 w 53799"/>
                <a:gd name="connsiteY7" fmla="*/ 34342 h 55593"/>
                <a:gd name="connsiteX8" fmla="*/ 17844 w 53799"/>
                <a:gd name="connsiteY8" fmla="*/ 22686 h 55593"/>
                <a:gd name="connsiteX9" fmla="*/ 25914 w 53799"/>
                <a:gd name="connsiteY9" fmla="*/ 15692 h 55593"/>
                <a:gd name="connsiteX10" fmla="*/ 4394 w 53799"/>
                <a:gd name="connsiteY10" fmla="*/ 15692 h 55593"/>
                <a:gd name="connsiteX11" fmla="*/ 4394 w 53799"/>
                <a:gd name="connsiteY11" fmla="*/ 1345 h 55593"/>
                <a:gd name="connsiteX12" fmla="*/ 50482 w 53799"/>
                <a:gd name="connsiteY12" fmla="*/ 1345 h 55593"/>
                <a:gd name="connsiteX13" fmla="*/ 50482 w 53799"/>
                <a:gd name="connsiteY13" fmla="*/ 13002 h 55593"/>
                <a:gd name="connsiteX14" fmla="*/ 39902 w 53799"/>
                <a:gd name="connsiteY14" fmla="*/ 22148 h 55593"/>
                <a:gd name="connsiteX15" fmla="*/ 53531 w 53799"/>
                <a:gd name="connsiteY15" fmla="*/ 37391 h 5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799" h="55593">
                  <a:moveTo>
                    <a:pt x="53531" y="37391"/>
                  </a:moveTo>
                  <a:cubicBezTo>
                    <a:pt x="53531" y="46537"/>
                    <a:pt x="45640" y="55862"/>
                    <a:pt x="26272" y="55862"/>
                  </a:cubicBezTo>
                  <a:cubicBezTo>
                    <a:pt x="16947" y="55862"/>
                    <a:pt x="7263" y="53890"/>
                    <a:pt x="1345" y="50482"/>
                  </a:cubicBezTo>
                  <a:lnTo>
                    <a:pt x="7980" y="36494"/>
                  </a:lnTo>
                  <a:cubicBezTo>
                    <a:pt x="13540" y="39364"/>
                    <a:pt x="20354" y="40978"/>
                    <a:pt x="25734" y="40978"/>
                  </a:cubicBezTo>
                  <a:cubicBezTo>
                    <a:pt x="30755" y="40978"/>
                    <a:pt x="33266" y="39902"/>
                    <a:pt x="33266" y="37391"/>
                  </a:cubicBezTo>
                  <a:cubicBezTo>
                    <a:pt x="33266" y="35418"/>
                    <a:pt x="31652" y="34342"/>
                    <a:pt x="27169" y="34342"/>
                  </a:cubicBezTo>
                  <a:lnTo>
                    <a:pt x="17844" y="34342"/>
                  </a:lnTo>
                  <a:lnTo>
                    <a:pt x="17844" y="22686"/>
                  </a:lnTo>
                  <a:lnTo>
                    <a:pt x="25914" y="15692"/>
                  </a:lnTo>
                  <a:lnTo>
                    <a:pt x="4394" y="15692"/>
                  </a:lnTo>
                  <a:lnTo>
                    <a:pt x="4394" y="1345"/>
                  </a:lnTo>
                  <a:lnTo>
                    <a:pt x="50482" y="1345"/>
                  </a:lnTo>
                  <a:lnTo>
                    <a:pt x="50482" y="13002"/>
                  </a:lnTo>
                  <a:lnTo>
                    <a:pt x="39902" y="22148"/>
                  </a:lnTo>
                  <a:cubicBezTo>
                    <a:pt x="48868" y="24120"/>
                    <a:pt x="53531" y="29859"/>
                    <a:pt x="53531" y="37391"/>
                  </a:cubicBez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61" name="Freeform: Shape 160"/>
            <p:cNvSpPr/>
            <p:nvPr/>
          </p:nvSpPr>
          <p:spPr>
            <a:xfrm>
              <a:off x="8185611" y="3522316"/>
              <a:ext cx="68147" cy="57387"/>
            </a:xfrm>
            <a:custGeom>
              <a:avLst/>
              <a:gdLst>
                <a:gd name="connsiteX0" fmla="*/ 1345 w 68146"/>
                <a:gd name="connsiteY0" fmla="*/ 1345 h 57386"/>
                <a:gd name="connsiteX1" fmla="*/ 66802 w 68146"/>
                <a:gd name="connsiteY1" fmla="*/ 1345 h 57386"/>
                <a:gd name="connsiteX2" fmla="*/ 66802 w 68146"/>
                <a:gd name="connsiteY2" fmla="*/ 23224 h 57386"/>
                <a:gd name="connsiteX3" fmla="*/ 1345 w 68146"/>
                <a:gd name="connsiteY3" fmla="*/ 23224 h 57386"/>
                <a:gd name="connsiteX4" fmla="*/ 1345 w 68146"/>
                <a:gd name="connsiteY4" fmla="*/ 1345 h 57386"/>
                <a:gd name="connsiteX5" fmla="*/ 1345 w 68146"/>
                <a:gd name="connsiteY5" fmla="*/ 34880 h 57386"/>
                <a:gd name="connsiteX6" fmla="*/ 66802 w 68146"/>
                <a:gd name="connsiteY6" fmla="*/ 34880 h 57386"/>
                <a:gd name="connsiteX7" fmla="*/ 66802 w 68146"/>
                <a:gd name="connsiteY7" fmla="*/ 56759 h 57386"/>
                <a:gd name="connsiteX8" fmla="*/ 1345 w 68146"/>
                <a:gd name="connsiteY8" fmla="*/ 56759 h 57386"/>
                <a:gd name="connsiteX9" fmla="*/ 1345 w 68146"/>
                <a:gd name="connsiteY9" fmla="*/ 34880 h 5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46" h="57386">
                  <a:moveTo>
                    <a:pt x="1345" y="1345"/>
                  </a:moveTo>
                  <a:lnTo>
                    <a:pt x="66802" y="1345"/>
                  </a:lnTo>
                  <a:lnTo>
                    <a:pt x="66802" y="23224"/>
                  </a:lnTo>
                  <a:lnTo>
                    <a:pt x="1345" y="23224"/>
                  </a:lnTo>
                  <a:lnTo>
                    <a:pt x="1345" y="1345"/>
                  </a:lnTo>
                  <a:close/>
                  <a:moveTo>
                    <a:pt x="1345" y="34880"/>
                  </a:moveTo>
                  <a:lnTo>
                    <a:pt x="66802" y="34880"/>
                  </a:lnTo>
                  <a:lnTo>
                    <a:pt x="66802" y="56759"/>
                  </a:lnTo>
                  <a:lnTo>
                    <a:pt x="1345" y="56759"/>
                  </a:lnTo>
                  <a:lnTo>
                    <a:pt x="1345" y="34880"/>
                  </a:ln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62" name="Freeform: Shape 161"/>
            <p:cNvSpPr/>
            <p:nvPr/>
          </p:nvSpPr>
          <p:spPr>
            <a:xfrm>
              <a:off x="5624914" y="4101382"/>
              <a:ext cx="609732" cy="231340"/>
            </a:xfrm>
            <a:custGeom>
              <a:avLst/>
              <a:gdLst>
                <a:gd name="connsiteX0" fmla="*/ 305135 w 609732"/>
                <a:gd name="connsiteY0" fmla="*/ 1345 h 231339"/>
                <a:gd name="connsiteX1" fmla="*/ 1345 w 609732"/>
                <a:gd name="connsiteY1" fmla="*/ 230353 h 231339"/>
                <a:gd name="connsiteX2" fmla="*/ 608925 w 609732"/>
                <a:gd name="connsiteY2" fmla="*/ 230353 h 231339"/>
                <a:gd name="connsiteX3" fmla="*/ 305135 w 609732"/>
                <a:gd name="connsiteY3" fmla="*/ 1345 h 23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732" h="231339">
                  <a:moveTo>
                    <a:pt x="305135" y="1345"/>
                  </a:moveTo>
                  <a:cubicBezTo>
                    <a:pt x="160772" y="1345"/>
                    <a:pt x="39005" y="98185"/>
                    <a:pt x="1345" y="230353"/>
                  </a:cubicBezTo>
                  <a:lnTo>
                    <a:pt x="608925" y="230353"/>
                  </a:lnTo>
                  <a:cubicBezTo>
                    <a:pt x="571086" y="98006"/>
                    <a:pt x="449498" y="1345"/>
                    <a:pt x="305135" y="134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63" name="Freeform: Shape 162"/>
            <p:cNvSpPr/>
            <p:nvPr/>
          </p:nvSpPr>
          <p:spPr>
            <a:xfrm>
              <a:off x="5660927" y="5165550"/>
              <a:ext cx="609732" cy="231340"/>
            </a:xfrm>
            <a:custGeom>
              <a:avLst/>
              <a:gdLst>
                <a:gd name="connsiteX0" fmla="*/ 305135 w 609732"/>
                <a:gd name="connsiteY0" fmla="*/ 1345 h 231339"/>
                <a:gd name="connsiteX1" fmla="*/ 1345 w 609732"/>
                <a:gd name="connsiteY1" fmla="*/ 230353 h 231339"/>
                <a:gd name="connsiteX2" fmla="*/ 608925 w 609732"/>
                <a:gd name="connsiteY2" fmla="*/ 230353 h 231339"/>
                <a:gd name="connsiteX3" fmla="*/ 305135 w 609732"/>
                <a:gd name="connsiteY3" fmla="*/ 1345 h 23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732" h="231339">
                  <a:moveTo>
                    <a:pt x="305135" y="1345"/>
                  </a:moveTo>
                  <a:cubicBezTo>
                    <a:pt x="160772" y="1345"/>
                    <a:pt x="39005" y="98185"/>
                    <a:pt x="1345" y="230353"/>
                  </a:cubicBezTo>
                  <a:lnTo>
                    <a:pt x="608925" y="230353"/>
                  </a:lnTo>
                  <a:cubicBezTo>
                    <a:pt x="571265" y="98006"/>
                    <a:pt x="449498" y="1345"/>
                    <a:pt x="305135" y="134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64" name="Freeform: Shape 163"/>
            <p:cNvSpPr/>
            <p:nvPr/>
          </p:nvSpPr>
          <p:spPr>
            <a:xfrm>
              <a:off x="5136021" y="5067277"/>
              <a:ext cx="869765" cy="328179"/>
            </a:xfrm>
            <a:custGeom>
              <a:avLst/>
              <a:gdLst>
                <a:gd name="connsiteX0" fmla="*/ 435331 w 869765"/>
                <a:gd name="connsiteY0" fmla="*/ 1345 h 328179"/>
                <a:gd name="connsiteX1" fmla="*/ 1345 w 869765"/>
                <a:gd name="connsiteY1" fmla="*/ 328448 h 328179"/>
                <a:gd name="connsiteX2" fmla="*/ 869317 w 869765"/>
                <a:gd name="connsiteY2" fmla="*/ 328448 h 328179"/>
                <a:gd name="connsiteX3" fmla="*/ 435331 w 869765"/>
                <a:gd name="connsiteY3" fmla="*/ 1345 h 32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9765" h="328179">
                  <a:moveTo>
                    <a:pt x="435331" y="1345"/>
                  </a:moveTo>
                  <a:cubicBezTo>
                    <a:pt x="229098" y="1345"/>
                    <a:pt x="55324" y="139611"/>
                    <a:pt x="1345" y="328448"/>
                  </a:cubicBezTo>
                  <a:lnTo>
                    <a:pt x="869317" y="328448"/>
                  </a:lnTo>
                  <a:cubicBezTo>
                    <a:pt x="815338" y="139790"/>
                    <a:pt x="641385" y="1345"/>
                    <a:pt x="435331" y="134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65" name="Freeform: Shape 164"/>
            <p:cNvSpPr/>
            <p:nvPr/>
          </p:nvSpPr>
          <p:spPr>
            <a:xfrm>
              <a:off x="10751866" y="3878292"/>
              <a:ext cx="373013" cy="141673"/>
            </a:xfrm>
            <a:custGeom>
              <a:avLst/>
              <a:gdLst>
                <a:gd name="connsiteX0" fmla="*/ 187313 w 373012"/>
                <a:gd name="connsiteY0" fmla="*/ 1345 h 141673"/>
                <a:gd name="connsiteX1" fmla="*/ 1345 w 373012"/>
                <a:gd name="connsiteY1" fmla="*/ 141404 h 141673"/>
                <a:gd name="connsiteX2" fmla="*/ 373102 w 373012"/>
                <a:gd name="connsiteY2" fmla="*/ 141404 h 141673"/>
                <a:gd name="connsiteX3" fmla="*/ 187313 w 373012"/>
                <a:gd name="connsiteY3" fmla="*/ 1345 h 14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012" h="141673">
                  <a:moveTo>
                    <a:pt x="187313" y="1345"/>
                  </a:moveTo>
                  <a:cubicBezTo>
                    <a:pt x="99081" y="1345"/>
                    <a:pt x="24479" y="60525"/>
                    <a:pt x="1345" y="141404"/>
                  </a:cubicBezTo>
                  <a:lnTo>
                    <a:pt x="373102" y="141404"/>
                  </a:lnTo>
                  <a:cubicBezTo>
                    <a:pt x="349969" y="60525"/>
                    <a:pt x="275545" y="1345"/>
                    <a:pt x="187313" y="1345"/>
                  </a:cubicBezTo>
                  <a:close/>
                </a:path>
              </a:pathLst>
            </a:custGeom>
            <a:solidFill>
              <a:srgbClr val="E4E3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66" name="Freeform: Shape 165"/>
            <p:cNvSpPr/>
            <p:nvPr/>
          </p:nvSpPr>
          <p:spPr>
            <a:xfrm>
              <a:off x="11259020" y="3878292"/>
              <a:ext cx="373013" cy="141673"/>
            </a:xfrm>
            <a:custGeom>
              <a:avLst/>
              <a:gdLst>
                <a:gd name="connsiteX0" fmla="*/ 187134 w 373012"/>
                <a:gd name="connsiteY0" fmla="*/ 1345 h 141673"/>
                <a:gd name="connsiteX1" fmla="*/ 1345 w 373012"/>
                <a:gd name="connsiteY1" fmla="*/ 141404 h 141673"/>
                <a:gd name="connsiteX2" fmla="*/ 373102 w 373012"/>
                <a:gd name="connsiteY2" fmla="*/ 141404 h 141673"/>
                <a:gd name="connsiteX3" fmla="*/ 187134 w 373012"/>
                <a:gd name="connsiteY3" fmla="*/ 1345 h 14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012" h="141673">
                  <a:moveTo>
                    <a:pt x="187134" y="1345"/>
                  </a:moveTo>
                  <a:cubicBezTo>
                    <a:pt x="98902" y="1345"/>
                    <a:pt x="24299" y="60525"/>
                    <a:pt x="1345" y="141404"/>
                  </a:cubicBezTo>
                  <a:lnTo>
                    <a:pt x="373102" y="141404"/>
                  </a:lnTo>
                  <a:cubicBezTo>
                    <a:pt x="349968" y="60525"/>
                    <a:pt x="275545" y="1345"/>
                    <a:pt x="187134" y="1345"/>
                  </a:cubicBezTo>
                  <a:close/>
                </a:path>
              </a:pathLst>
            </a:custGeom>
            <a:solidFill>
              <a:srgbClr val="E4E3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67" name="Freeform: Shape 166"/>
            <p:cNvSpPr/>
            <p:nvPr/>
          </p:nvSpPr>
          <p:spPr>
            <a:xfrm>
              <a:off x="10937655" y="3818216"/>
              <a:ext cx="532619" cy="202646"/>
            </a:xfrm>
            <a:custGeom>
              <a:avLst/>
              <a:gdLst>
                <a:gd name="connsiteX0" fmla="*/ 266937 w 532619"/>
                <a:gd name="connsiteY0" fmla="*/ 1345 h 202646"/>
                <a:gd name="connsiteX1" fmla="*/ 1345 w 532619"/>
                <a:gd name="connsiteY1" fmla="*/ 201481 h 202646"/>
                <a:gd name="connsiteX2" fmla="*/ 532350 w 532619"/>
                <a:gd name="connsiteY2" fmla="*/ 201481 h 202646"/>
                <a:gd name="connsiteX3" fmla="*/ 266937 w 532619"/>
                <a:gd name="connsiteY3" fmla="*/ 1345 h 20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619" h="202646">
                  <a:moveTo>
                    <a:pt x="266937" y="1345"/>
                  </a:moveTo>
                  <a:cubicBezTo>
                    <a:pt x="140866" y="1345"/>
                    <a:pt x="34342" y="85990"/>
                    <a:pt x="1345" y="201481"/>
                  </a:cubicBezTo>
                  <a:lnTo>
                    <a:pt x="532350" y="201481"/>
                  </a:lnTo>
                  <a:cubicBezTo>
                    <a:pt x="499532" y="85990"/>
                    <a:pt x="393009" y="1345"/>
                    <a:pt x="266937" y="1345"/>
                  </a:cubicBezTo>
                  <a:close/>
                </a:path>
              </a:pathLst>
            </a:custGeom>
            <a:solidFill>
              <a:srgbClr val="E4E3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68" name="Freeform: Shape 167"/>
            <p:cNvSpPr/>
            <p:nvPr/>
          </p:nvSpPr>
          <p:spPr>
            <a:xfrm>
              <a:off x="7955168" y="4853864"/>
              <a:ext cx="129120" cy="129120"/>
            </a:xfrm>
            <a:custGeom>
              <a:avLst/>
              <a:gdLst>
                <a:gd name="connsiteX0" fmla="*/ 1345 w 129119"/>
                <a:gd name="connsiteY0" fmla="*/ 65367 h 129119"/>
                <a:gd name="connsiteX1" fmla="*/ 65367 w 129119"/>
                <a:gd name="connsiteY1" fmla="*/ 1345 h 129119"/>
                <a:gd name="connsiteX2" fmla="*/ 129389 w 129119"/>
                <a:gd name="connsiteY2" fmla="*/ 65367 h 129119"/>
                <a:gd name="connsiteX3" fmla="*/ 65367 w 129119"/>
                <a:gd name="connsiteY3" fmla="*/ 129389 h 129119"/>
                <a:gd name="connsiteX4" fmla="*/ 1345 w 129119"/>
                <a:gd name="connsiteY4" fmla="*/ 65367 h 12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19" h="129119">
                  <a:moveTo>
                    <a:pt x="1345" y="65367"/>
                  </a:moveTo>
                  <a:cubicBezTo>
                    <a:pt x="36674" y="65367"/>
                    <a:pt x="65367" y="36674"/>
                    <a:pt x="65367" y="1345"/>
                  </a:cubicBezTo>
                  <a:cubicBezTo>
                    <a:pt x="65367" y="36674"/>
                    <a:pt x="94060" y="65367"/>
                    <a:pt x="129389" y="65367"/>
                  </a:cubicBezTo>
                  <a:cubicBezTo>
                    <a:pt x="94060" y="65367"/>
                    <a:pt x="65367" y="94060"/>
                    <a:pt x="65367" y="129389"/>
                  </a:cubicBezTo>
                  <a:cubicBezTo>
                    <a:pt x="65367" y="93881"/>
                    <a:pt x="36853" y="65367"/>
                    <a:pt x="1345" y="6536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69" name="Freeform: Shape 168"/>
            <p:cNvSpPr/>
            <p:nvPr/>
          </p:nvSpPr>
          <p:spPr>
            <a:xfrm>
              <a:off x="6924541" y="4533575"/>
              <a:ext cx="129120" cy="129120"/>
            </a:xfrm>
            <a:custGeom>
              <a:avLst/>
              <a:gdLst>
                <a:gd name="connsiteX0" fmla="*/ 1345 w 129119"/>
                <a:gd name="connsiteY0" fmla="*/ 65367 h 129119"/>
                <a:gd name="connsiteX1" fmla="*/ 65367 w 129119"/>
                <a:gd name="connsiteY1" fmla="*/ 1345 h 129119"/>
                <a:gd name="connsiteX2" fmla="*/ 129389 w 129119"/>
                <a:gd name="connsiteY2" fmla="*/ 65367 h 129119"/>
                <a:gd name="connsiteX3" fmla="*/ 65367 w 129119"/>
                <a:gd name="connsiteY3" fmla="*/ 129389 h 129119"/>
                <a:gd name="connsiteX4" fmla="*/ 1345 w 129119"/>
                <a:gd name="connsiteY4" fmla="*/ 65367 h 12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19" h="129119">
                  <a:moveTo>
                    <a:pt x="1345" y="65367"/>
                  </a:moveTo>
                  <a:cubicBezTo>
                    <a:pt x="36674" y="65367"/>
                    <a:pt x="65367" y="36674"/>
                    <a:pt x="65367" y="1345"/>
                  </a:cubicBezTo>
                  <a:cubicBezTo>
                    <a:pt x="65367" y="36674"/>
                    <a:pt x="94060" y="65367"/>
                    <a:pt x="129389" y="65367"/>
                  </a:cubicBezTo>
                  <a:cubicBezTo>
                    <a:pt x="94060" y="65367"/>
                    <a:pt x="65367" y="94060"/>
                    <a:pt x="65367" y="129389"/>
                  </a:cubicBezTo>
                  <a:cubicBezTo>
                    <a:pt x="65367" y="94060"/>
                    <a:pt x="36674" y="65367"/>
                    <a:pt x="1345" y="6536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70" name="Freeform: Shape 169"/>
            <p:cNvSpPr/>
            <p:nvPr/>
          </p:nvSpPr>
          <p:spPr>
            <a:xfrm>
              <a:off x="10687844" y="4463994"/>
              <a:ext cx="129120" cy="129120"/>
            </a:xfrm>
            <a:custGeom>
              <a:avLst/>
              <a:gdLst>
                <a:gd name="connsiteX0" fmla="*/ 1345 w 129119"/>
                <a:gd name="connsiteY0" fmla="*/ 65367 h 129119"/>
                <a:gd name="connsiteX1" fmla="*/ 65367 w 129119"/>
                <a:gd name="connsiteY1" fmla="*/ 1345 h 129119"/>
                <a:gd name="connsiteX2" fmla="*/ 129389 w 129119"/>
                <a:gd name="connsiteY2" fmla="*/ 65367 h 129119"/>
                <a:gd name="connsiteX3" fmla="*/ 65367 w 129119"/>
                <a:gd name="connsiteY3" fmla="*/ 129389 h 129119"/>
                <a:gd name="connsiteX4" fmla="*/ 1345 w 129119"/>
                <a:gd name="connsiteY4" fmla="*/ 65367 h 12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19" h="129119">
                  <a:moveTo>
                    <a:pt x="1345" y="65367"/>
                  </a:moveTo>
                  <a:cubicBezTo>
                    <a:pt x="36674" y="65367"/>
                    <a:pt x="65367" y="36674"/>
                    <a:pt x="65367" y="1345"/>
                  </a:cubicBezTo>
                  <a:cubicBezTo>
                    <a:pt x="65367" y="36674"/>
                    <a:pt x="94060" y="65367"/>
                    <a:pt x="129389" y="65367"/>
                  </a:cubicBezTo>
                  <a:cubicBezTo>
                    <a:pt x="94060" y="65367"/>
                    <a:pt x="65367" y="94060"/>
                    <a:pt x="65367" y="129389"/>
                  </a:cubicBezTo>
                  <a:cubicBezTo>
                    <a:pt x="65367" y="94060"/>
                    <a:pt x="36674" y="65367"/>
                    <a:pt x="1345" y="6536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71" name="Freeform: Shape 170"/>
            <p:cNvSpPr/>
            <p:nvPr/>
          </p:nvSpPr>
          <p:spPr>
            <a:xfrm>
              <a:off x="8030667" y="4743215"/>
              <a:ext cx="86080" cy="86080"/>
            </a:xfrm>
            <a:custGeom>
              <a:avLst/>
              <a:gdLst>
                <a:gd name="connsiteX0" fmla="*/ 1345 w 86079"/>
                <a:gd name="connsiteY0" fmla="*/ 43130 h 86079"/>
                <a:gd name="connsiteX1" fmla="*/ 43130 w 86079"/>
                <a:gd name="connsiteY1" fmla="*/ 1345 h 86079"/>
                <a:gd name="connsiteX2" fmla="*/ 84914 w 86079"/>
                <a:gd name="connsiteY2" fmla="*/ 43130 h 86079"/>
                <a:gd name="connsiteX3" fmla="*/ 43130 w 86079"/>
                <a:gd name="connsiteY3" fmla="*/ 84914 h 86079"/>
                <a:gd name="connsiteX4" fmla="*/ 1345 w 86079"/>
                <a:gd name="connsiteY4" fmla="*/ 43130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30"/>
                  </a:moveTo>
                  <a:cubicBezTo>
                    <a:pt x="24300" y="43130"/>
                    <a:pt x="43130" y="24479"/>
                    <a:pt x="43130" y="1345"/>
                  </a:cubicBezTo>
                  <a:cubicBezTo>
                    <a:pt x="43130" y="24300"/>
                    <a:pt x="61780" y="43130"/>
                    <a:pt x="84914" y="43130"/>
                  </a:cubicBezTo>
                  <a:cubicBezTo>
                    <a:pt x="61960" y="43130"/>
                    <a:pt x="43130" y="61780"/>
                    <a:pt x="43130" y="84914"/>
                  </a:cubicBezTo>
                  <a:cubicBezTo>
                    <a:pt x="42950" y="61780"/>
                    <a:pt x="24300" y="43130"/>
                    <a:pt x="1345" y="431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72" name="Freeform: Shape 171"/>
            <p:cNvSpPr/>
            <p:nvPr/>
          </p:nvSpPr>
          <p:spPr>
            <a:xfrm>
              <a:off x="10816605" y="4563344"/>
              <a:ext cx="86080" cy="86080"/>
            </a:xfrm>
            <a:custGeom>
              <a:avLst/>
              <a:gdLst>
                <a:gd name="connsiteX0" fmla="*/ 1345 w 86079"/>
                <a:gd name="connsiteY0" fmla="*/ 43130 h 86079"/>
                <a:gd name="connsiteX1" fmla="*/ 43130 w 86079"/>
                <a:gd name="connsiteY1" fmla="*/ 1345 h 86079"/>
                <a:gd name="connsiteX2" fmla="*/ 84914 w 86079"/>
                <a:gd name="connsiteY2" fmla="*/ 43130 h 86079"/>
                <a:gd name="connsiteX3" fmla="*/ 43130 w 86079"/>
                <a:gd name="connsiteY3" fmla="*/ 84914 h 86079"/>
                <a:gd name="connsiteX4" fmla="*/ 1345 w 86079"/>
                <a:gd name="connsiteY4" fmla="*/ 43130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30"/>
                  </a:moveTo>
                  <a:cubicBezTo>
                    <a:pt x="24300" y="43130"/>
                    <a:pt x="43130" y="24479"/>
                    <a:pt x="43130" y="1345"/>
                  </a:cubicBezTo>
                  <a:cubicBezTo>
                    <a:pt x="43130" y="24300"/>
                    <a:pt x="61780" y="43130"/>
                    <a:pt x="84914" y="43130"/>
                  </a:cubicBezTo>
                  <a:cubicBezTo>
                    <a:pt x="61960" y="43130"/>
                    <a:pt x="43130" y="61780"/>
                    <a:pt x="43130" y="84914"/>
                  </a:cubicBezTo>
                  <a:cubicBezTo>
                    <a:pt x="43130" y="61960"/>
                    <a:pt x="24479" y="43130"/>
                    <a:pt x="1345" y="431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73" name="Freeform: Shape 172"/>
            <p:cNvSpPr/>
            <p:nvPr/>
          </p:nvSpPr>
          <p:spPr>
            <a:xfrm>
              <a:off x="6218148" y="5052206"/>
              <a:ext cx="86080" cy="86080"/>
            </a:xfrm>
            <a:custGeom>
              <a:avLst/>
              <a:gdLst>
                <a:gd name="connsiteX0" fmla="*/ 1345 w 86079"/>
                <a:gd name="connsiteY0" fmla="*/ 43129 h 86079"/>
                <a:gd name="connsiteX1" fmla="*/ 43130 w 86079"/>
                <a:gd name="connsiteY1" fmla="*/ 1345 h 86079"/>
                <a:gd name="connsiteX2" fmla="*/ 84914 w 86079"/>
                <a:gd name="connsiteY2" fmla="*/ 43129 h 86079"/>
                <a:gd name="connsiteX3" fmla="*/ 43130 w 86079"/>
                <a:gd name="connsiteY3" fmla="*/ 84914 h 86079"/>
                <a:gd name="connsiteX4" fmla="*/ 1345 w 86079"/>
                <a:gd name="connsiteY4" fmla="*/ 43129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29"/>
                  </a:moveTo>
                  <a:cubicBezTo>
                    <a:pt x="24300" y="43129"/>
                    <a:pt x="43130" y="24479"/>
                    <a:pt x="43130" y="1345"/>
                  </a:cubicBezTo>
                  <a:cubicBezTo>
                    <a:pt x="43130" y="24299"/>
                    <a:pt x="61780" y="43129"/>
                    <a:pt x="84914" y="43129"/>
                  </a:cubicBezTo>
                  <a:cubicBezTo>
                    <a:pt x="61960" y="43129"/>
                    <a:pt x="43130" y="61780"/>
                    <a:pt x="43130" y="84914"/>
                  </a:cubicBezTo>
                  <a:cubicBezTo>
                    <a:pt x="42950" y="61780"/>
                    <a:pt x="24300" y="43129"/>
                    <a:pt x="1345" y="431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74" name="Freeform: Shape 173"/>
            <p:cNvSpPr/>
            <p:nvPr/>
          </p:nvSpPr>
          <p:spPr>
            <a:xfrm>
              <a:off x="11373973" y="5065477"/>
              <a:ext cx="86080" cy="86080"/>
            </a:xfrm>
            <a:custGeom>
              <a:avLst/>
              <a:gdLst>
                <a:gd name="connsiteX0" fmla="*/ 1345 w 86079"/>
                <a:gd name="connsiteY0" fmla="*/ 43130 h 86079"/>
                <a:gd name="connsiteX1" fmla="*/ 43129 w 86079"/>
                <a:gd name="connsiteY1" fmla="*/ 1345 h 86079"/>
                <a:gd name="connsiteX2" fmla="*/ 84914 w 86079"/>
                <a:gd name="connsiteY2" fmla="*/ 43130 h 86079"/>
                <a:gd name="connsiteX3" fmla="*/ 43129 w 86079"/>
                <a:gd name="connsiteY3" fmla="*/ 84914 h 86079"/>
                <a:gd name="connsiteX4" fmla="*/ 1345 w 86079"/>
                <a:gd name="connsiteY4" fmla="*/ 43130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30"/>
                  </a:moveTo>
                  <a:cubicBezTo>
                    <a:pt x="24299" y="43130"/>
                    <a:pt x="43129" y="24479"/>
                    <a:pt x="43129" y="1345"/>
                  </a:cubicBezTo>
                  <a:cubicBezTo>
                    <a:pt x="43129" y="24300"/>
                    <a:pt x="61780" y="43130"/>
                    <a:pt x="84914" y="43130"/>
                  </a:cubicBezTo>
                  <a:cubicBezTo>
                    <a:pt x="61959" y="43130"/>
                    <a:pt x="43129" y="61780"/>
                    <a:pt x="43129" y="84914"/>
                  </a:cubicBezTo>
                  <a:cubicBezTo>
                    <a:pt x="43129" y="61960"/>
                    <a:pt x="24299" y="43130"/>
                    <a:pt x="1345" y="431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75" name="Freeform: Shape 174"/>
            <p:cNvSpPr/>
            <p:nvPr/>
          </p:nvSpPr>
          <p:spPr>
            <a:xfrm>
              <a:off x="10571636" y="5307935"/>
              <a:ext cx="86080" cy="86080"/>
            </a:xfrm>
            <a:custGeom>
              <a:avLst/>
              <a:gdLst>
                <a:gd name="connsiteX0" fmla="*/ 1345 w 86079"/>
                <a:gd name="connsiteY0" fmla="*/ 43129 h 86079"/>
                <a:gd name="connsiteX1" fmla="*/ 43130 w 86079"/>
                <a:gd name="connsiteY1" fmla="*/ 1345 h 86079"/>
                <a:gd name="connsiteX2" fmla="*/ 84914 w 86079"/>
                <a:gd name="connsiteY2" fmla="*/ 43129 h 86079"/>
                <a:gd name="connsiteX3" fmla="*/ 43130 w 86079"/>
                <a:gd name="connsiteY3" fmla="*/ 84914 h 86079"/>
                <a:gd name="connsiteX4" fmla="*/ 1345 w 86079"/>
                <a:gd name="connsiteY4" fmla="*/ 43129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29"/>
                  </a:moveTo>
                  <a:cubicBezTo>
                    <a:pt x="24300" y="43129"/>
                    <a:pt x="43130" y="24479"/>
                    <a:pt x="43130" y="1345"/>
                  </a:cubicBezTo>
                  <a:cubicBezTo>
                    <a:pt x="43130" y="24299"/>
                    <a:pt x="61780" y="43129"/>
                    <a:pt x="84914" y="43129"/>
                  </a:cubicBezTo>
                  <a:cubicBezTo>
                    <a:pt x="61960" y="43129"/>
                    <a:pt x="43130" y="61780"/>
                    <a:pt x="43130" y="84914"/>
                  </a:cubicBezTo>
                  <a:cubicBezTo>
                    <a:pt x="43130" y="61780"/>
                    <a:pt x="24479" y="43129"/>
                    <a:pt x="1345" y="431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76" name="Freeform: Shape 175"/>
            <p:cNvSpPr/>
            <p:nvPr/>
          </p:nvSpPr>
          <p:spPr>
            <a:xfrm>
              <a:off x="8150462" y="3198799"/>
              <a:ext cx="86080" cy="86080"/>
            </a:xfrm>
            <a:custGeom>
              <a:avLst/>
              <a:gdLst>
                <a:gd name="connsiteX0" fmla="*/ 1345 w 86079"/>
                <a:gd name="connsiteY0" fmla="*/ 43130 h 86079"/>
                <a:gd name="connsiteX1" fmla="*/ 43129 w 86079"/>
                <a:gd name="connsiteY1" fmla="*/ 1345 h 86079"/>
                <a:gd name="connsiteX2" fmla="*/ 84914 w 86079"/>
                <a:gd name="connsiteY2" fmla="*/ 43130 h 86079"/>
                <a:gd name="connsiteX3" fmla="*/ 43129 w 86079"/>
                <a:gd name="connsiteY3" fmla="*/ 84914 h 86079"/>
                <a:gd name="connsiteX4" fmla="*/ 1345 w 86079"/>
                <a:gd name="connsiteY4" fmla="*/ 43130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30"/>
                  </a:moveTo>
                  <a:cubicBezTo>
                    <a:pt x="24299" y="43130"/>
                    <a:pt x="43129" y="24479"/>
                    <a:pt x="43129" y="1345"/>
                  </a:cubicBezTo>
                  <a:cubicBezTo>
                    <a:pt x="43129" y="24300"/>
                    <a:pt x="61780" y="43130"/>
                    <a:pt x="84914" y="43130"/>
                  </a:cubicBezTo>
                  <a:cubicBezTo>
                    <a:pt x="61959" y="43130"/>
                    <a:pt x="43129" y="61780"/>
                    <a:pt x="43129" y="84914"/>
                  </a:cubicBezTo>
                  <a:cubicBezTo>
                    <a:pt x="43129" y="61780"/>
                    <a:pt x="24299" y="43130"/>
                    <a:pt x="1345" y="431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77" name="Freeform: Shape 176"/>
            <p:cNvSpPr/>
            <p:nvPr/>
          </p:nvSpPr>
          <p:spPr>
            <a:xfrm>
              <a:off x="6895489" y="4421671"/>
              <a:ext cx="86080" cy="86080"/>
            </a:xfrm>
            <a:custGeom>
              <a:avLst/>
              <a:gdLst>
                <a:gd name="connsiteX0" fmla="*/ 1345 w 86079"/>
                <a:gd name="connsiteY0" fmla="*/ 43130 h 86079"/>
                <a:gd name="connsiteX1" fmla="*/ 43129 w 86079"/>
                <a:gd name="connsiteY1" fmla="*/ 1345 h 86079"/>
                <a:gd name="connsiteX2" fmla="*/ 84914 w 86079"/>
                <a:gd name="connsiteY2" fmla="*/ 43130 h 86079"/>
                <a:gd name="connsiteX3" fmla="*/ 43129 w 86079"/>
                <a:gd name="connsiteY3" fmla="*/ 84914 h 86079"/>
                <a:gd name="connsiteX4" fmla="*/ 1345 w 86079"/>
                <a:gd name="connsiteY4" fmla="*/ 43130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30"/>
                  </a:moveTo>
                  <a:cubicBezTo>
                    <a:pt x="24299" y="43130"/>
                    <a:pt x="43129" y="24479"/>
                    <a:pt x="43129" y="1345"/>
                  </a:cubicBezTo>
                  <a:cubicBezTo>
                    <a:pt x="43129" y="24300"/>
                    <a:pt x="61780" y="43130"/>
                    <a:pt x="84914" y="43130"/>
                  </a:cubicBezTo>
                  <a:cubicBezTo>
                    <a:pt x="61959" y="43130"/>
                    <a:pt x="43129" y="61780"/>
                    <a:pt x="43129" y="84914"/>
                  </a:cubicBezTo>
                  <a:cubicBezTo>
                    <a:pt x="42950" y="61780"/>
                    <a:pt x="24299" y="43130"/>
                    <a:pt x="1345" y="431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78" name="Freeform: Shape 177"/>
            <p:cNvSpPr/>
            <p:nvPr/>
          </p:nvSpPr>
          <p:spPr>
            <a:xfrm>
              <a:off x="10111468" y="3371497"/>
              <a:ext cx="86080" cy="86080"/>
            </a:xfrm>
            <a:custGeom>
              <a:avLst/>
              <a:gdLst>
                <a:gd name="connsiteX0" fmla="*/ 1345 w 86079"/>
                <a:gd name="connsiteY0" fmla="*/ 43130 h 86079"/>
                <a:gd name="connsiteX1" fmla="*/ 43129 w 86079"/>
                <a:gd name="connsiteY1" fmla="*/ 1345 h 86079"/>
                <a:gd name="connsiteX2" fmla="*/ 84914 w 86079"/>
                <a:gd name="connsiteY2" fmla="*/ 43130 h 86079"/>
                <a:gd name="connsiteX3" fmla="*/ 43129 w 86079"/>
                <a:gd name="connsiteY3" fmla="*/ 84914 h 86079"/>
                <a:gd name="connsiteX4" fmla="*/ 1345 w 86079"/>
                <a:gd name="connsiteY4" fmla="*/ 43130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30"/>
                  </a:moveTo>
                  <a:cubicBezTo>
                    <a:pt x="24299" y="43130"/>
                    <a:pt x="43129" y="24479"/>
                    <a:pt x="43129" y="1345"/>
                  </a:cubicBezTo>
                  <a:cubicBezTo>
                    <a:pt x="43129" y="24300"/>
                    <a:pt x="61780" y="43130"/>
                    <a:pt x="84914" y="43130"/>
                  </a:cubicBezTo>
                  <a:cubicBezTo>
                    <a:pt x="61959" y="43130"/>
                    <a:pt x="43129" y="61780"/>
                    <a:pt x="43129" y="84914"/>
                  </a:cubicBezTo>
                  <a:cubicBezTo>
                    <a:pt x="42950" y="61960"/>
                    <a:pt x="24299" y="43130"/>
                    <a:pt x="1345" y="431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79" name="Freeform: Shape 178"/>
            <p:cNvSpPr/>
            <p:nvPr/>
          </p:nvSpPr>
          <p:spPr>
            <a:xfrm>
              <a:off x="8212869" y="3075059"/>
              <a:ext cx="130913" cy="130913"/>
            </a:xfrm>
            <a:custGeom>
              <a:avLst/>
              <a:gdLst>
                <a:gd name="connsiteX0" fmla="*/ 1345 w 130913"/>
                <a:gd name="connsiteY0" fmla="*/ 65905 h 130913"/>
                <a:gd name="connsiteX1" fmla="*/ 65905 w 130913"/>
                <a:gd name="connsiteY1" fmla="*/ 1345 h 130913"/>
                <a:gd name="connsiteX2" fmla="*/ 130465 w 130913"/>
                <a:gd name="connsiteY2" fmla="*/ 65905 h 130913"/>
                <a:gd name="connsiteX3" fmla="*/ 65905 w 130913"/>
                <a:gd name="connsiteY3" fmla="*/ 130465 h 130913"/>
                <a:gd name="connsiteX4" fmla="*/ 1345 w 130913"/>
                <a:gd name="connsiteY4" fmla="*/ 65905 h 13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913" h="130913">
                  <a:moveTo>
                    <a:pt x="1345" y="65905"/>
                  </a:moveTo>
                  <a:cubicBezTo>
                    <a:pt x="37033" y="65905"/>
                    <a:pt x="65905" y="37032"/>
                    <a:pt x="65905" y="1345"/>
                  </a:cubicBezTo>
                  <a:cubicBezTo>
                    <a:pt x="65905" y="37032"/>
                    <a:pt x="94778" y="65905"/>
                    <a:pt x="130465" y="65905"/>
                  </a:cubicBezTo>
                  <a:cubicBezTo>
                    <a:pt x="94778" y="65905"/>
                    <a:pt x="65905" y="94778"/>
                    <a:pt x="65905" y="130465"/>
                  </a:cubicBezTo>
                  <a:cubicBezTo>
                    <a:pt x="65905" y="94778"/>
                    <a:pt x="37033" y="65905"/>
                    <a:pt x="1345" y="6590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</p:grpSp>
      <p:pic>
        <p:nvPicPr>
          <p:cNvPr id="185" name="Graphic 1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910" y="4713998"/>
            <a:ext cx="1362325" cy="1631084"/>
          </a:xfrm>
          <a:prstGeom prst="rect">
            <a:avLst/>
          </a:prstGeom>
        </p:spPr>
      </p:pic>
      <p:grpSp>
        <p:nvGrpSpPr>
          <p:cNvPr id="290" name="Group 289"/>
          <p:cNvGrpSpPr/>
          <p:nvPr/>
        </p:nvGrpSpPr>
        <p:grpSpPr>
          <a:xfrm rot="18259706">
            <a:off x="8400267" y="1288858"/>
            <a:ext cx="865833" cy="613371"/>
            <a:chOff x="7094084" y="1535359"/>
            <a:chExt cx="1391603" cy="985835"/>
          </a:xfrm>
        </p:grpSpPr>
        <p:sp>
          <p:nvSpPr>
            <p:cNvPr id="239" name="Freeform: Shape 238"/>
            <p:cNvSpPr/>
            <p:nvPr/>
          </p:nvSpPr>
          <p:spPr>
            <a:xfrm>
              <a:off x="7114087" y="1540119"/>
              <a:ext cx="1371600" cy="981075"/>
            </a:xfrm>
            <a:custGeom>
              <a:avLst/>
              <a:gdLst>
                <a:gd name="connsiteX0" fmla="*/ 1291114 w 1371600"/>
                <a:gd name="connsiteY0" fmla="*/ 729222 h 981075"/>
                <a:gd name="connsiteX1" fmla="*/ 840581 w 1371600"/>
                <a:gd name="connsiteY1" fmla="*/ 21515 h 981075"/>
                <a:gd name="connsiteX2" fmla="*/ 132874 w 1371600"/>
                <a:gd name="connsiteY2" fmla="*/ 471095 h 981075"/>
                <a:gd name="connsiteX3" fmla="*/ 59531 w 1371600"/>
                <a:gd name="connsiteY3" fmla="*/ 454902 h 981075"/>
                <a:gd name="connsiteX4" fmla="*/ 7144 w 1371600"/>
                <a:gd name="connsiteY4" fmla="*/ 692075 h 981075"/>
                <a:gd name="connsiteX5" fmla="*/ 1312069 w 1371600"/>
                <a:gd name="connsiteY5" fmla="*/ 982587 h 981075"/>
                <a:gd name="connsiteX6" fmla="*/ 1364456 w 1371600"/>
                <a:gd name="connsiteY6" fmla="*/ 746367 h 981075"/>
                <a:gd name="connsiteX7" fmla="*/ 1291114 w 1371600"/>
                <a:gd name="connsiteY7" fmla="*/ 729222 h 981075"/>
                <a:gd name="connsiteX8" fmla="*/ 732949 w 1371600"/>
                <a:gd name="connsiteY8" fmla="*/ 506337 h 981075"/>
                <a:gd name="connsiteX9" fmla="*/ 617696 w 1371600"/>
                <a:gd name="connsiteY9" fmla="*/ 579680 h 981075"/>
                <a:gd name="connsiteX10" fmla="*/ 337661 w 1371600"/>
                <a:gd name="connsiteY10" fmla="*/ 516815 h 981075"/>
                <a:gd name="connsiteX11" fmla="*/ 795814 w 1371600"/>
                <a:gd name="connsiteY11" fmla="*/ 225350 h 981075"/>
                <a:gd name="connsiteX12" fmla="*/ 1087279 w 1371600"/>
                <a:gd name="connsiteY12" fmla="*/ 683502 h 981075"/>
                <a:gd name="connsiteX13" fmla="*/ 806291 w 1371600"/>
                <a:gd name="connsiteY13" fmla="*/ 621590 h 981075"/>
                <a:gd name="connsiteX14" fmla="*/ 732949 w 1371600"/>
                <a:gd name="connsiteY14" fmla="*/ 506337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600" h="981075">
                  <a:moveTo>
                    <a:pt x="1291114" y="729222"/>
                  </a:moveTo>
                  <a:cubicBezTo>
                    <a:pt x="1362551" y="410135"/>
                    <a:pt x="1160621" y="92000"/>
                    <a:pt x="840581" y="21515"/>
                  </a:cubicBezTo>
                  <a:cubicBezTo>
                    <a:pt x="521494" y="-49923"/>
                    <a:pt x="203359" y="152007"/>
                    <a:pt x="132874" y="471095"/>
                  </a:cubicBezTo>
                  <a:lnTo>
                    <a:pt x="59531" y="454902"/>
                  </a:lnTo>
                  <a:lnTo>
                    <a:pt x="7144" y="692075"/>
                  </a:lnTo>
                  <a:lnTo>
                    <a:pt x="1312069" y="982587"/>
                  </a:lnTo>
                  <a:lnTo>
                    <a:pt x="1364456" y="746367"/>
                  </a:lnTo>
                  <a:lnTo>
                    <a:pt x="1291114" y="729222"/>
                  </a:lnTo>
                  <a:close/>
                  <a:moveTo>
                    <a:pt x="732949" y="506337"/>
                  </a:moveTo>
                  <a:cubicBezTo>
                    <a:pt x="680561" y="494907"/>
                    <a:pt x="629126" y="527292"/>
                    <a:pt x="617696" y="579680"/>
                  </a:cubicBezTo>
                  <a:lnTo>
                    <a:pt x="337661" y="516815"/>
                  </a:lnTo>
                  <a:cubicBezTo>
                    <a:pt x="383381" y="310122"/>
                    <a:pt x="589121" y="179630"/>
                    <a:pt x="795814" y="225350"/>
                  </a:cubicBezTo>
                  <a:cubicBezTo>
                    <a:pt x="1002506" y="271070"/>
                    <a:pt x="1132999" y="476810"/>
                    <a:pt x="1087279" y="683502"/>
                  </a:cubicBezTo>
                  <a:lnTo>
                    <a:pt x="806291" y="621590"/>
                  </a:lnTo>
                  <a:cubicBezTo>
                    <a:pt x="817721" y="569202"/>
                    <a:pt x="785336" y="517767"/>
                    <a:pt x="732949" y="5063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40" name="Freeform: Shape 239"/>
            <p:cNvSpPr/>
            <p:nvPr/>
          </p:nvSpPr>
          <p:spPr>
            <a:xfrm>
              <a:off x="7094084" y="1535359"/>
              <a:ext cx="1371600" cy="981075"/>
            </a:xfrm>
            <a:custGeom>
              <a:avLst/>
              <a:gdLst>
                <a:gd name="connsiteX0" fmla="*/ 1291114 w 1371600"/>
                <a:gd name="connsiteY0" fmla="*/ 730172 h 981075"/>
                <a:gd name="connsiteX1" fmla="*/ 841534 w 1371600"/>
                <a:gd name="connsiteY1" fmla="*/ 21512 h 981075"/>
                <a:gd name="connsiteX2" fmla="*/ 132874 w 1371600"/>
                <a:gd name="connsiteY2" fmla="*/ 472045 h 981075"/>
                <a:gd name="connsiteX3" fmla="*/ 59531 w 1371600"/>
                <a:gd name="connsiteY3" fmla="*/ 455852 h 981075"/>
                <a:gd name="connsiteX4" fmla="*/ 7144 w 1371600"/>
                <a:gd name="connsiteY4" fmla="*/ 692072 h 981075"/>
                <a:gd name="connsiteX5" fmla="*/ 1312069 w 1371600"/>
                <a:gd name="connsiteY5" fmla="*/ 982585 h 981075"/>
                <a:gd name="connsiteX6" fmla="*/ 1364456 w 1371600"/>
                <a:gd name="connsiteY6" fmla="*/ 746365 h 981075"/>
                <a:gd name="connsiteX7" fmla="*/ 1291114 w 1371600"/>
                <a:gd name="connsiteY7" fmla="*/ 730172 h 981075"/>
                <a:gd name="connsiteX8" fmla="*/ 732949 w 1371600"/>
                <a:gd name="connsiteY8" fmla="*/ 506335 h 981075"/>
                <a:gd name="connsiteX9" fmla="*/ 617696 w 1371600"/>
                <a:gd name="connsiteY9" fmla="*/ 579677 h 981075"/>
                <a:gd name="connsiteX10" fmla="*/ 337661 w 1371600"/>
                <a:gd name="connsiteY10" fmla="*/ 517765 h 981075"/>
                <a:gd name="connsiteX11" fmla="*/ 795814 w 1371600"/>
                <a:gd name="connsiteY11" fmla="*/ 226300 h 981075"/>
                <a:gd name="connsiteX12" fmla="*/ 1087279 w 1371600"/>
                <a:gd name="connsiteY12" fmla="*/ 684452 h 981075"/>
                <a:gd name="connsiteX13" fmla="*/ 807244 w 1371600"/>
                <a:gd name="connsiteY13" fmla="*/ 622540 h 981075"/>
                <a:gd name="connsiteX14" fmla="*/ 732949 w 1371600"/>
                <a:gd name="connsiteY14" fmla="*/ 506335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600" h="981075">
                  <a:moveTo>
                    <a:pt x="1291114" y="730172"/>
                  </a:moveTo>
                  <a:cubicBezTo>
                    <a:pt x="1362551" y="410132"/>
                    <a:pt x="1160621" y="92950"/>
                    <a:pt x="841534" y="21512"/>
                  </a:cubicBezTo>
                  <a:cubicBezTo>
                    <a:pt x="521494" y="-49925"/>
                    <a:pt x="204311" y="152005"/>
                    <a:pt x="132874" y="472045"/>
                  </a:cubicBezTo>
                  <a:lnTo>
                    <a:pt x="59531" y="455852"/>
                  </a:lnTo>
                  <a:lnTo>
                    <a:pt x="7144" y="692072"/>
                  </a:lnTo>
                  <a:lnTo>
                    <a:pt x="1312069" y="982585"/>
                  </a:lnTo>
                  <a:lnTo>
                    <a:pt x="1364456" y="746365"/>
                  </a:lnTo>
                  <a:lnTo>
                    <a:pt x="1291114" y="730172"/>
                  </a:lnTo>
                  <a:close/>
                  <a:moveTo>
                    <a:pt x="732949" y="506335"/>
                  </a:moveTo>
                  <a:cubicBezTo>
                    <a:pt x="680561" y="494905"/>
                    <a:pt x="629126" y="527290"/>
                    <a:pt x="617696" y="579677"/>
                  </a:cubicBezTo>
                  <a:lnTo>
                    <a:pt x="337661" y="517765"/>
                  </a:lnTo>
                  <a:cubicBezTo>
                    <a:pt x="383381" y="311072"/>
                    <a:pt x="589121" y="180580"/>
                    <a:pt x="795814" y="226300"/>
                  </a:cubicBezTo>
                  <a:cubicBezTo>
                    <a:pt x="1002506" y="272020"/>
                    <a:pt x="1132999" y="477760"/>
                    <a:pt x="1087279" y="684452"/>
                  </a:cubicBezTo>
                  <a:lnTo>
                    <a:pt x="807244" y="622540"/>
                  </a:lnTo>
                  <a:cubicBezTo>
                    <a:pt x="818674" y="570152"/>
                    <a:pt x="785336" y="517765"/>
                    <a:pt x="732949" y="50633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181717"/>
                </a:solidFill>
              </a:endParaRPr>
            </a:p>
          </p:txBody>
        </p:sp>
        <p:sp>
          <p:nvSpPr>
            <p:cNvPr id="241" name="Freeform: Shape 240"/>
            <p:cNvSpPr/>
            <p:nvPr/>
          </p:nvSpPr>
          <p:spPr>
            <a:xfrm>
              <a:off x="8384759" y="2387965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42" name="Freeform: Shape 241"/>
            <p:cNvSpPr/>
            <p:nvPr/>
          </p:nvSpPr>
          <p:spPr>
            <a:xfrm>
              <a:off x="8357137" y="2421303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43" name="Freeform: Shape 242"/>
            <p:cNvSpPr/>
            <p:nvPr/>
          </p:nvSpPr>
          <p:spPr>
            <a:xfrm>
              <a:off x="8328562" y="2415588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44" name="Freeform: Shape 243"/>
            <p:cNvSpPr/>
            <p:nvPr/>
          </p:nvSpPr>
          <p:spPr>
            <a:xfrm>
              <a:off x="8300939" y="2408920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45" name="Freeform: Shape 244"/>
            <p:cNvSpPr/>
            <p:nvPr/>
          </p:nvSpPr>
          <p:spPr>
            <a:xfrm>
              <a:off x="8279032" y="2364153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46" name="Freeform: Shape 245"/>
            <p:cNvSpPr/>
            <p:nvPr/>
          </p:nvSpPr>
          <p:spPr>
            <a:xfrm>
              <a:off x="8251409" y="2398443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47" name="Freeform: Shape 246"/>
            <p:cNvSpPr/>
            <p:nvPr/>
          </p:nvSpPr>
          <p:spPr>
            <a:xfrm>
              <a:off x="8222834" y="2391775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48" name="Freeform: Shape 247"/>
            <p:cNvSpPr/>
            <p:nvPr/>
          </p:nvSpPr>
          <p:spPr>
            <a:xfrm>
              <a:off x="8195212" y="2386060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49" name="Freeform: Shape 248"/>
            <p:cNvSpPr/>
            <p:nvPr/>
          </p:nvSpPr>
          <p:spPr>
            <a:xfrm>
              <a:off x="8173304" y="2341293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50" name="Freeform: Shape 249"/>
            <p:cNvSpPr/>
            <p:nvPr/>
          </p:nvSpPr>
          <p:spPr>
            <a:xfrm>
              <a:off x="8145682" y="2374630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51" name="Freeform: Shape 250"/>
            <p:cNvSpPr/>
            <p:nvPr/>
          </p:nvSpPr>
          <p:spPr>
            <a:xfrm>
              <a:off x="8117107" y="2367963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52" name="Freeform: Shape 251"/>
            <p:cNvSpPr/>
            <p:nvPr/>
          </p:nvSpPr>
          <p:spPr>
            <a:xfrm>
              <a:off x="8089484" y="2362248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53" name="Freeform: Shape 252"/>
            <p:cNvSpPr/>
            <p:nvPr/>
          </p:nvSpPr>
          <p:spPr>
            <a:xfrm>
              <a:off x="8067577" y="2317480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54" name="Freeform: Shape 253"/>
            <p:cNvSpPr/>
            <p:nvPr/>
          </p:nvSpPr>
          <p:spPr>
            <a:xfrm>
              <a:off x="8039954" y="2350818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55" name="Freeform: Shape 254"/>
            <p:cNvSpPr/>
            <p:nvPr/>
          </p:nvSpPr>
          <p:spPr>
            <a:xfrm>
              <a:off x="8011379" y="2345103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56" name="Freeform: Shape 255"/>
            <p:cNvSpPr/>
            <p:nvPr/>
          </p:nvSpPr>
          <p:spPr>
            <a:xfrm>
              <a:off x="7983757" y="2338435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57" name="Freeform: Shape 256"/>
            <p:cNvSpPr/>
            <p:nvPr/>
          </p:nvSpPr>
          <p:spPr>
            <a:xfrm>
              <a:off x="7961849" y="2293668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58" name="Freeform: Shape 257"/>
            <p:cNvSpPr/>
            <p:nvPr/>
          </p:nvSpPr>
          <p:spPr>
            <a:xfrm>
              <a:off x="7934227" y="2327005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59" name="Freeform: Shape 258"/>
            <p:cNvSpPr/>
            <p:nvPr/>
          </p:nvSpPr>
          <p:spPr>
            <a:xfrm>
              <a:off x="7905652" y="2321290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60" name="Freeform: Shape 259"/>
            <p:cNvSpPr/>
            <p:nvPr/>
          </p:nvSpPr>
          <p:spPr>
            <a:xfrm>
              <a:off x="7878029" y="2314623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61" name="Freeform: Shape 260"/>
            <p:cNvSpPr/>
            <p:nvPr/>
          </p:nvSpPr>
          <p:spPr>
            <a:xfrm>
              <a:off x="7856122" y="2270808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62" name="Freeform: Shape 261"/>
            <p:cNvSpPr/>
            <p:nvPr/>
          </p:nvSpPr>
          <p:spPr>
            <a:xfrm>
              <a:off x="7828499" y="2304145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63" name="Freeform: Shape 262"/>
            <p:cNvSpPr/>
            <p:nvPr/>
          </p:nvSpPr>
          <p:spPr>
            <a:xfrm>
              <a:off x="7799924" y="2297478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64" name="Freeform: Shape 263"/>
            <p:cNvSpPr/>
            <p:nvPr/>
          </p:nvSpPr>
          <p:spPr>
            <a:xfrm>
              <a:off x="7772302" y="2291763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65" name="Freeform: Shape 264"/>
            <p:cNvSpPr/>
            <p:nvPr/>
          </p:nvSpPr>
          <p:spPr>
            <a:xfrm>
              <a:off x="7750394" y="2246995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66" name="Freeform: Shape 265"/>
            <p:cNvSpPr/>
            <p:nvPr/>
          </p:nvSpPr>
          <p:spPr>
            <a:xfrm>
              <a:off x="7722772" y="2280333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67" name="Freeform: Shape 266"/>
            <p:cNvSpPr/>
            <p:nvPr/>
          </p:nvSpPr>
          <p:spPr>
            <a:xfrm>
              <a:off x="7694197" y="2273665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68" name="Freeform: Shape 267"/>
            <p:cNvSpPr/>
            <p:nvPr/>
          </p:nvSpPr>
          <p:spPr>
            <a:xfrm>
              <a:off x="7666574" y="2267950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69" name="Freeform: Shape 268"/>
            <p:cNvSpPr/>
            <p:nvPr/>
          </p:nvSpPr>
          <p:spPr>
            <a:xfrm>
              <a:off x="7644667" y="2223183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70" name="Freeform: Shape 269"/>
            <p:cNvSpPr/>
            <p:nvPr/>
          </p:nvSpPr>
          <p:spPr>
            <a:xfrm>
              <a:off x="7617044" y="2256520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71" name="Freeform: Shape 270"/>
            <p:cNvSpPr/>
            <p:nvPr/>
          </p:nvSpPr>
          <p:spPr>
            <a:xfrm>
              <a:off x="7589422" y="2250805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1394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1394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72" name="Freeform: Shape 271"/>
            <p:cNvSpPr/>
            <p:nvPr/>
          </p:nvSpPr>
          <p:spPr>
            <a:xfrm>
              <a:off x="7560847" y="2244138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73" name="Freeform: Shape 272"/>
            <p:cNvSpPr/>
            <p:nvPr/>
          </p:nvSpPr>
          <p:spPr>
            <a:xfrm>
              <a:off x="7538939" y="2199370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74" name="Freeform: Shape 273"/>
            <p:cNvSpPr/>
            <p:nvPr/>
          </p:nvSpPr>
          <p:spPr>
            <a:xfrm>
              <a:off x="7511317" y="2233660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75" name="Freeform: Shape 274"/>
            <p:cNvSpPr/>
            <p:nvPr/>
          </p:nvSpPr>
          <p:spPr>
            <a:xfrm>
              <a:off x="7483694" y="2226993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1394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1394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76" name="Freeform: Shape 275"/>
            <p:cNvSpPr/>
            <p:nvPr/>
          </p:nvSpPr>
          <p:spPr>
            <a:xfrm>
              <a:off x="7455119" y="2220325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77" name="Freeform: Shape 276"/>
            <p:cNvSpPr/>
            <p:nvPr/>
          </p:nvSpPr>
          <p:spPr>
            <a:xfrm>
              <a:off x="7433212" y="2176510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1871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1871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78" name="Freeform: Shape 277"/>
            <p:cNvSpPr/>
            <p:nvPr/>
          </p:nvSpPr>
          <p:spPr>
            <a:xfrm>
              <a:off x="7405589" y="2209848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79" name="Freeform: Shape 278"/>
            <p:cNvSpPr/>
            <p:nvPr/>
          </p:nvSpPr>
          <p:spPr>
            <a:xfrm>
              <a:off x="7377967" y="2203180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1394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1394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80" name="Freeform: Shape 279"/>
            <p:cNvSpPr/>
            <p:nvPr/>
          </p:nvSpPr>
          <p:spPr>
            <a:xfrm>
              <a:off x="7349392" y="2197465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81" name="Freeform: Shape 280"/>
            <p:cNvSpPr/>
            <p:nvPr/>
          </p:nvSpPr>
          <p:spPr>
            <a:xfrm>
              <a:off x="7327484" y="2152698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1871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1871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82" name="Freeform: Shape 281"/>
            <p:cNvSpPr/>
            <p:nvPr/>
          </p:nvSpPr>
          <p:spPr>
            <a:xfrm>
              <a:off x="7299862" y="2186035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83" name="Freeform: Shape 282"/>
            <p:cNvSpPr/>
            <p:nvPr/>
          </p:nvSpPr>
          <p:spPr>
            <a:xfrm>
              <a:off x="7272239" y="2180320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84" name="Freeform: Shape 283"/>
            <p:cNvSpPr/>
            <p:nvPr/>
          </p:nvSpPr>
          <p:spPr>
            <a:xfrm>
              <a:off x="7243664" y="2173653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85" name="Freeform: Shape 284"/>
            <p:cNvSpPr/>
            <p:nvPr/>
          </p:nvSpPr>
          <p:spPr>
            <a:xfrm>
              <a:off x="7221757" y="2128885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1871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1871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86" name="Freeform: Shape 285"/>
            <p:cNvSpPr/>
            <p:nvPr/>
          </p:nvSpPr>
          <p:spPr>
            <a:xfrm>
              <a:off x="7194134" y="2162223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87" name="Freeform: Shape 286"/>
            <p:cNvSpPr/>
            <p:nvPr/>
          </p:nvSpPr>
          <p:spPr>
            <a:xfrm>
              <a:off x="7166512" y="2156508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88" name="Freeform: Shape 287"/>
            <p:cNvSpPr/>
            <p:nvPr/>
          </p:nvSpPr>
          <p:spPr>
            <a:xfrm>
              <a:off x="7137937" y="2149840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89" name="Freeform: Shape 288"/>
            <p:cNvSpPr/>
            <p:nvPr/>
          </p:nvSpPr>
          <p:spPr>
            <a:xfrm>
              <a:off x="7116029" y="2106025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1871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1871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</p:grpSp>
      <p:grpSp>
        <p:nvGrpSpPr>
          <p:cNvPr id="293" name="Graphic 291"/>
          <p:cNvGrpSpPr/>
          <p:nvPr/>
        </p:nvGrpSpPr>
        <p:grpSpPr>
          <a:xfrm rot="4459312">
            <a:off x="10424130" y="-25515"/>
            <a:ext cx="783992" cy="2223974"/>
            <a:chOff x="5623831" y="579257"/>
            <a:chExt cx="988874" cy="2805169"/>
          </a:xfrm>
        </p:grpSpPr>
        <p:sp>
          <p:nvSpPr>
            <p:cNvPr id="297" name="Freeform: Shape 296"/>
            <p:cNvSpPr/>
            <p:nvPr/>
          </p:nvSpPr>
          <p:spPr>
            <a:xfrm>
              <a:off x="6148911" y="2711897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98" name="Freeform: Shape 297"/>
            <p:cNvSpPr/>
            <p:nvPr/>
          </p:nvSpPr>
          <p:spPr>
            <a:xfrm>
              <a:off x="6141291" y="268617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99" name="Freeform: Shape 298"/>
            <p:cNvSpPr/>
            <p:nvPr/>
          </p:nvSpPr>
          <p:spPr>
            <a:xfrm>
              <a:off x="6132718" y="264998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00" name="Freeform: Shape 299"/>
            <p:cNvSpPr/>
            <p:nvPr/>
          </p:nvSpPr>
          <p:spPr>
            <a:xfrm>
              <a:off x="6125098" y="261378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01" name="Freeform: Shape 300"/>
            <p:cNvSpPr/>
            <p:nvPr/>
          </p:nvSpPr>
          <p:spPr>
            <a:xfrm>
              <a:off x="6119383" y="2574737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02" name="Freeform: Shape 301"/>
            <p:cNvSpPr/>
            <p:nvPr/>
          </p:nvSpPr>
          <p:spPr>
            <a:xfrm>
              <a:off x="6111763" y="254901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03" name="Freeform: Shape 302"/>
            <p:cNvSpPr/>
            <p:nvPr/>
          </p:nvSpPr>
          <p:spPr>
            <a:xfrm>
              <a:off x="6104143" y="2512824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04" name="Freeform: Shape 303"/>
            <p:cNvSpPr/>
            <p:nvPr/>
          </p:nvSpPr>
          <p:spPr>
            <a:xfrm>
              <a:off x="6096523" y="247662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05" name="Freeform: Shape 304"/>
            <p:cNvSpPr/>
            <p:nvPr/>
          </p:nvSpPr>
          <p:spPr>
            <a:xfrm>
              <a:off x="6089856" y="2436624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06" name="Freeform: Shape 305"/>
            <p:cNvSpPr/>
            <p:nvPr/>
          </p:nvSpPr>
          <p:spPr>
            <a:xfrm>
              <a:off x="6082236" y="2411859"/>
              <a:ext cx="114300" cy="28575"/>
            </a:xfrm>
            <a:custGeom>
              <a:avLst/>
              <a:gdLst>
                <a:gd name="connsiteX0" fmla="*/ 4281 w 114300"/>
                <a:gd name="connsiteY0" fmla="*/ 27140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0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07" name="Freeform: Shape 306"/>
            <p:cNvSpPr/>
            <p:nvPr/>
          </p:nvSpPr>
          <p:spPr>
            <a:xfrm>
              <a:off x="6074616" y="237471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08" name="Freeform: Shape 307"/>
            <p:cNvSpPr/>
            <p:nvPr/>
          </p:nvSpPr>
          <p:spPr>
            <a:xfrm>
              <a:off x="6066996" y="233851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09" name="Freeform: Shape 308"/>
            <p:cNvSpPr/>
            <p:nvPr/>
          </p:nvSpPr>
          <p:spPr>
            <a:xfrm>
              <a:off x="6238446" y="313671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10" name="Freeform: Shape 309"/>
            <p:cNvSpPr/>
            <p:nvPr/>
          </p:nvSpPr>
          <p:spPr>
            <a:xfrm>
              <a:off x="6230826" y="311099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11" name="Freeform: Shape 310"/>
            <p:cNvSpPr/>
            <p:nvPr/>
          </p:nvSpPr>
          <p:spPr>
            <a:xfrm>
              <a:off x="6223206" y="307479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12" name="Freeform: Shape 311"/>
            <p:cNvSpPr/>
            <p:nvPr/>
          </p:nvSpPr>
          <p:spPr>
            <a:xfrm>
              <a:off x="6215586" y="303860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13" name="Freeform: Shape 312"/>
            <p:cNvSpPr/>
            <p:nvPr/>
          </p:nvSpPr>
          <p:spPr>
            <a:xfrm>
              <a:off x="6268926" y="3276729"/>
              <a:ext cx="161925" cy="38100"/>
            </a:xfrm>
            <a:custGeom>
              <a:avLst/>
              <a:gdLst>
                <a:gd name="connsiteX0" fmla="*/ 4281 w 161925"/>
                <a:gd name="connsiteY0" fmla="*/ 38570 h 38100"/>
                <a:gd name="connsiteX1" fmla="*/ 166206 w 161925"/>
                <a:gd name="connsiteY1" fmla="*/ 42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0"/>
                  </a:moveTo>
                  <a:lnTo>
                    <a:pt x="166206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14" name="Freeform: Shape 313"/>
            <p:cNvSpPr/>
            <p:nvPr/>
          </p:nvSpPr>
          <p:spPr>
            <a:xfrm>
              <a:off x="6261306" y="3251964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15" name="Freeform: Shape 314"/>
            <p:cNvSpPr/>
            <p:nvPr/>
          </p:nvSpPr>
          <p:spPr>
            <a:xfrm>
              <a:off x="6253686" y="321481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16" name="Freeform: Shape 315"/>
            <p:cNvSpPr/>
            <p:nvPr/>
          </p:nvSpPr>
          <p:spPr>
            <a:xfrm>
              <a:off x="6245113" y="317862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17" name="Freeform: Shape 316"/>
            <p:cNvSpPr/>
            <p:nvPr/>
          </p:nvSpPr>
          <p:spPr>
            <a:xfrm>
              <a:off x="6209871" y="2999552"/>
              <a:ext cx="161925" cy="38100"/>
            </a:xfrm>
            <a:custGeom>
              <a:avLst/>
              <a:gdLst>
                <a:gd name="connsiteX0" fmla="*/ 4281 w 161925"/>
                <a:gd name="connsiteY0" fmla="*/ 38570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0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18" name="Freeform: Shape 317"/>
            <p:cNvSpPr/>
            <p:nvPr/>
          </p:nvSpPr>
          <p:spPr>
            <a:xfrm>
              <a:off x="6202251" y="297383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19" name="Freeform: Shape 318"/>
            <p:cNvSpPr/>
            <p:nvPr/>
          </p:nvSpPr>
          <p:spPr>
            <a:xfrm>
              <a:off x="6194631" y="293763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20" name="Freeform: Shape 319"/>
            <p:cNvSpPr/>
            <p:nvPr/>
          </p:nvSpPr>
          <p:spPr>
            <a:xfrm>
              <a:off x="6186058" y="290049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21" name="Freeform: Shape 320"/>
            <p:cNvSpPr/>
            <p:nvPr/>
          </p:nvSpPr>
          <p:spPr>
            <a:xfrm>
              <a:off x="6180343" y="2861439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22" name="Freeform: Shape 321"/>
            <p:cNvSpPr/>
            <p:nvPr/>
          </p:nvSpPr>
          <p:spPr>
            <a:xfrm>
              <a:off x="6172723" y="283572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23" name="Freeform: Shape 322"/>
            <p:cNvSpPr/>
            <p:nvPr/>
          </p:nvSpPr>
          <p:spPr>
            <a:xfrm>
              <a:off x="6165103" y="279952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24" name="Freeform: Shape 323"/>
            <p:cNvSpPr/>
            <p:nvPr/>
          </p:nvSpPr>
          <p:spPr>
            <a:xfrm>
              <a:off x="6157483" y="276333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25" name="Freeform: Shape 324"/>
            <p:cNvSpPr/>
            <p:nvPr/>
          </p:nvSpPr>
          <p:spPr>
            <a:xfrm>
              <a:off x="6061281" y="2299464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26" name="Freeform: Shape 325"/>
            <p:cNvSpPr/>
            <p:nvPr/>
          </p:nvSpPr>
          <p:spPr>
            <a:xfrm>
              <a:off x="6052708" y="227374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27" name="Freeform: Shape 326"/>
            <p:cNvSpPr/>
            <p:nvPr/>
          </p:nvSpPr>
          <p:spPr>
            <a:xfrm>
              <a:off x="6045088" y="223755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28" name="Freeform: Shape 327"/>
            <p:cNvSpPr/>
            <p:nvPr/>
          </p:nvSpPr>
          <p:spPr>
            <a:xfrm>
              <a:off x="6037468" y="2201357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29" name="Freeform: Shape 328"/>
            <p:cNvSpPr/>
            <p:nvPr/>
          </p:nvSpPr>
          <p:spPr>
            <a:xfrm>
              <a:off x="6031753" y="2161352"/>
              <a:ext cx="161925" cy="38100"/>
            </a:xfrm>
            <a:custGeom>
              <a:avLst/>
              <a:gdLst>
                <a:gd name="connsiteX0" fmla="*/ 4281 w 161925"/>
                <a:gd name="connsiteY0" fmla="*/ 39523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9523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30" name="Freeform: Shape 329"/>
            <p:cNvSpPr/>
            <p:nvPr/>
          </p:nvSpPr>
          <p:spPr>
            <a:xfrm>
              <a:off x="6024133" y="2136587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31" name="Freeform: Shape 330"/>
            <p:cNvSpPr/>
            <p:nvPr/>
          </p:nvSpPr>
          <p:spPr>
            <a:xfrm>
              <a:off x="6016513" y="209943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32" name="Freeform: Shape 331"/>
            <p:cNvSpPr/>
            <p:nvPr/>
          </p:nvSpPr>
          <p:spPr>
            <a:xfrm>
              <a:off x="6008893" y="206324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33" name="Freeform: Shape 332"/>
            <p:cNvSpPr/>
            <p:nvPr/>
          </p:nvSpPr>
          <p:spPr>
            <a:xfrm>
              <a:off x="6002226" y="2024192"/>
              <a:ext cx="161925" cy="38100"/>
            </a:xfrm>
            <a:custGeom>
              <a:avLst/>
              <a:gdLst>
                <a:gd name="connsiteX0" fmla="*/ 4281 w 161925"/>
                <a:gd name="connsiteY0" fmla="*/ 38570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0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34" name="Freeform: Shape 333"/>
            <p:cNvSpPr/>
            <p:nvPr/>
          </p:nvSpPr>
          <p:spPr>
            <a:xfrm>
              <a:off x="5994606" y="199847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35" name="Freeform: Shape 334"/>
            <p:cNvSpPr/>
            <p:nvPr/>
          </p:nvSpPr>
          <p:spPr>
            <a:xfrm>
              <a:off x="5986986" y="196227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36" name="Freeform: Shape 335"/>
            <p:cNvSpPr/>
            <p:nvPr/>
          </p:nvSpPr>
          <p:spPr>
            <a:xfrm>
              <a:off x="5979366" y="192608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37" name="Freeform: Shape 336"/>
            <p:cNvSpPr/>
            <p:nvPr/>
          </p:nvSpPr>
          <p:spPr>
            <a:xfrm>
              <a:off x="5973651" y="188703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38" name="Freeform: Shape 337"/>
            <p:cNvSpPr/>
            <p:nvPr/>
          </p:nvSpPr>
          <p:spPr>
            <a:xfrm>
              <a:off x="5965078" y="186131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39" name="Freeform: Shape 338"/>
            <p:cNvSpPr/>
            <p:nvPr/>
          </p:nvSpPr>
          <p:spPr>
            <a:xfrm>
              <a:off x="5957458" y="182511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40" name="Freeform: Shape 339"/>
            <p:cNvSpPr/>
            <p:nvPr/>
          </p:nvSpPr>
          <p:spPr>
            <a:xfrm>
              <a:off x="5949838" y="178797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41" name="Freeform: Shape 340"/>
            <p:cNvSpPr/>
            <p:nvPr/>
          </p:nvSpPr>
          <p:spPr>
            <a:xfrm>
              <a:off x="5944123" y="1748919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42" name="Freeform: Shape 341"/>
            <p:cNvSpPr/>
            <p:nvPr/>
          </p:nvSpPr>
          <p:spPr>
            <a:xfrm>
              <a:off x="5936503" y="172320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43" name="Freeform: Shape 342"/>
            <p:cNvSpPr/>
            <p:nvPr/>
          </p:nvSpPr>
          <p:spPr>
            <a:xfrm>
              <a:off x="5928883" y="168700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44" name="Freeform: Shape 343"/>
            <p:cNvSpPr/>
            <p:nvPr/>
          </p:nvSpPr>
          <p:spPr>
            <a:xfrm>
              <a:off x="5920311" y="165081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45" name="Freeform: Shape 344"/>
            <p:cNvSpPr/>
            <p:nvPr/>
          </p:nvSpPr>
          <p:spPr>
            <a:xfrm>
              <a:off x="5914596" y="1611759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46" name="Freeform: Shape 345"/>
            <p:cNvSpPr/>
            <p:nvPr/>
          </p:nvSpPr>
          <p:spPr>
            <a:xfrm>
              <a:off x="5906976" y="158604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47" name="Freeform: Shape 346"/>
            <p:cNvSpPr/>
            <p:nvPr/>
          </p:nvSpPr>
          <p:spPr>
            <a:xfrm>
              <a:off x="5899356" y="1549847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48" name="Freeform: Shape 347"/>
            <p:cNvSpPr/>
            <p:nvPr/>
          </p:nvSpPr>
          <p:spPr>
            <a:xfrm>
              <a:off x="5891736" y="1513652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49" name="Freeform: Shape 348"/>
            <p:cNvSpPr/>
            <p:nvPr/>
          </p:nvSpPr>
          <p:spPr>
            <a:xfrm>
              <a:off x="5885068" y="1473647"/>
              <a:ext cx="161925" cy="38100"/>
            </a:xfrm>
            <a:custGeom>
              <a:avLst/>
              <a:gdLst>
                <a:gd name="connsiteX0" fmla="*/ 4281 w 161925"/>
                <a:gd name="connsiteY0" fmla="*/ 39523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9523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50" name="Freeform: Shape 349"/>
            <p:cNvSpPr/>
            <p:nvPr/>
          </p:nvSpPr>
          <p:spPr>
            <a:xfrm>
              <a:off x="5877448" y="1448882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51" name="Freeform: Shape 350"/>
            <p:cNvSpPr/>
            <p:nvPr/>
          </p:nvSpPr>
          <p:spPr>
            <a:xfrm>
              <a:off x="5869828" y="141173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52" name="Freeform: Shape 351"/>
            <p:cNvSpPr/>
            <p:nvPr/>
          </p:nvSpPr>
          <p:spPr>
            <a:xfrm>
              <a:off x="5862208" y="137553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53" name="Freeform: Shape 352"/>
            <p:cNvSpPr/>
            <p:nvPr/>
          </p:nvSpPr>
          <p:spPr>
            <a:xfrm>
              <a:off x="5856493" y="1336487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54" name="Freeform: Shape 353"/>
            <p:cNvSpPr/>
            <p:nvPr/>
          </p:nvSpPr>
          <p:spPr>
            <a:xfrm>
              <a:off x="5848873" y="131076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55" name="Freeform: Shape 354"/>
            <p:cNvSpPr/>
            <p:nvPr/>
          </p:nvSpPr>
          <p:spPr>
            <a:xfrm>
              <a:off x="5841253" y="127457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56" name="Freeform: Shape 355"/>
            <p:cNvSpPr/>
            <p:nvPr/>
          </p:nvSpPr>
          <p:spPr>
            <a:xfrm>
              <a:off x="5832681" y="123837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57" name="Freeform: Shape 356"/>
            <p:cNvSpPr/>
            <p:nvPr/>
          </p:nvSpPr>
          <p:spPr>
            <a:xfrm>
              <a:off x="5826966" y="1198374"/>
              <a:ext cx="161925" cy="38100"/>
            </a:xfrm>
            <a:custGeom>
              <a:avLst/>
              <a:gdLst>
                <a:gd name="connsiteX0" fmla="*/ 4281 w 161925"/>
                <a:gd name="connsiteY0" fmla="*/ 39523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9523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58" name="Freeform: Shape 357"/>
            <p:cNvSpPr/>
            <p:nvPr/>
          </p:nvSpPr>
          <p:spPr>
            <a:xfrm>
              <a:off x="5819346" y="117360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59" name="Freeform: Shape 358"/>
            <p:cNvSpPr/>
            <p:nvPr/>
          </p:nvSpPr>
          <p:spPr>
            <a:xfrm>
              <a:off x="5811726" y="113646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60" name="Freeform: Shape 359"/>
            <p:cNvSpPr/>
            <p:nvPr/>
          </p:nvSpPr>
          <p:spPr>
            <a:xfrm>
              <a:off x="5804106" y="110026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61" name="Freeform: Shape 360"/>
            <p:cNvSpPr/>
            <p:nvPr/>
          </p:nvSpPr>
          <p:spPr>
            <a:xfrm>
              <a:off x="5797438" y="1061214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62" name="Freeform: Shape 361"/>
            <p:cNvSpPr/>
            <p:nvPr/>
          </p:nvSpPr>
          <p:spPr>
            <a:xfrm>
              <a:off x="5788866" y="103168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63" name="Freeform: Shape 362"/>
            <p:cNvSpPr/>
            <p:nvPr/>
          </p:nvSpPr>
          <p:spPr>
            <a:xfrm>
              <a:off x="5781246" y="995492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64" name="Freeform: Shape 363"/>
            <p:cNvSpPr/>
            <p:nvPr/>
          </p:nvSpPr>
          <p:spPr>
            <a:xfrm>
              <a:off x="5773626" y="95834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65" name="Freeform: Shape 364"/>
            <p:cNvSpPr/>
            <p:nvPr/>
          </p:nvSpPr>
          <p:spPr>
            <a:xfrm>
              <a:off x="5767911" y="91929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66" name="Freeform: Shape 365"/>
            <p:cNvSpPr/>
            <p:nvPr/>
          </p:nvSpPr>
          <p:spPr>
            <a:xfrm>
              <a:off x="5760291" y="89357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67" name="Freeform: Shape 366"/>
            <p:cNvSpPr/>
            <p:nvPr/>
          </p:nvSpPr>
          <p:spPr>
            <a:xfrm>
              <a:off x="5751718" y="85737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68" name="Freeform: Shape 367"/>
            <p:cNvSpPr/>
            <p:nvPr/>
          </p:nvSpPr>
          <p:spPr>
            <a:xfrm>
              <a:off x="5744098" y="82118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69" name="Freeform: Shape 368"/>
            <p:cNvSpPr/>
            <p:nvPr/>
          </p:nvSpPr>
          <p:spPr>
            <a:xfrm>
              <a:off x="5738383" y="78213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70" name="Freeform: Shape 369"/>
            <p:cNvSpPr/>
            <p:nvPr/>
          </p:nvSpPr>
          <p:spPr>
            <a:xfrm>
              <a:off x="5730763" y="75641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71" name="Freeform: Shape 370"/>
            <p:cNvSpPr/>
            <p:nvPr/>
          </p:nvSpPr>
          <p:spPr>
            <a:xfrm>
              <a:off x="5723143" y="72021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72" name="Freeform: Shape 371"/>
            <p:cNvSpPr/>
            <p:nvPr/>
          </p:nvSpPr>
          <p:spPr>
            <a:xfrm>
              <a:off x="5715523" y="684024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73" name="Freeform: Shape 372"/>
            <p:cNvSpPr/>
            <p:nvPr/>
          </p:nvSpPr>
          <p:spPr>
            <a:xfrm>
              <a:off x="5650680" y="579257"/>
              <a:ext cx="962025" cy="2800350"/>
            </a:xfrm>
            <a:custGeom>
              <a:avLst/>
              <a:gdLst>
                <a:gd name="connsiteX0" fmla="*/ 8473 w 962025"/>
                <a:gd name="connsiteY0" fmla="*/ 87089 h 2800350"/>
                <a:gd name="connsiteX1" fmla="*/ 378372 w 962025"/>
                <a:gd name="connsiteY1" fmla="*/ 8473 h 2800350"/>
                <a:gd name="connsiteX2" fmla="*/ 954030 w 962025"/>
                <a:gd name="connsiteY2" fmla="*/ 2717029 h 2800350"/>
                <a:gd name="connsiteX3" fmla="*/ 584131 w 962025"/>
                <a:gd name="connsiteY3" fmla="*/ 2795644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025" h="2800350">
                  <a:moveTo>
                    <a:pt x="8473" y="87089"/>
                  </a:moveTo>
                  <a:lnTo>
                    <a:pt x="378372" y="8473"/>
                  </a:lnTo>
                  <a:lnTo>
                    <a:pt x="954030" y="2717029"/>
                  </a:lnTo>
                  <a:lnTo>
                    <a:pt x="584131" y="279564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74" name="Freeform: Shape 373"/>
            <p:cNvSpPr/>
            <p:nvPr/>
          </p:nvSpPr>
          <p:spPr>
            <a:xfrm>
              <a:off x="5623831" y="584076"/>
              <a:ext cx="962025" cy="2800350"/>
            </a:xfrm>
            <a:custGeom>
              <a:avLst/>
              <a:gdLst>
                <a:gd name="connsiteX0" fmla="*/ 8473 w 962025"/>
                <a:gd name="connsiteY0" fmla="*/ 87089 h 2800350"/>
                <a:gd name="connsiteX1" fmla="*/ 378372 w 962025"/>
                <a:gd name="connsiteY1" fmla="*/ 8473 h 2800350"/>
                <a:gd name="connsiteX2" fmla="*/ 954030 w 962025"/>
                <a:gd name="connsiteY2" fmla="*/ 2717029 h 2800350"/>
                <a:gd name="connsiteX3" fmla="*/ 584131 w 962025"/>
                <a:gd name="connsiteY3" fmla="*/ 2795644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025" h="2800350">
                  <a:moveTo>
                    <a:pt x="8473" y="87089"/>
                  </a:moveTo>
                  <a:lnTo>
                    <a:pt x="378372" y="8473"/>
                  </a:lnTo>
                  <a:lnTo>
                    <a:pt x="954030" y="2717029"/>
                  </a:lnTo>
                  <a:lnTo>
                    <a:pt x="584131" y="27956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75" name="Freeform: Shape 374"/>
            <p:cNvSpPr/>
            <p:nvPr/>
          </p:nvSpPr>
          <p:spPr>
            <a:xfrm>
              <a:off x="5624033" y="655812"/>
              <a:ext cx="619125" cy="2724150"/>
            </a:xfrm>
            <a:custGeom>
              <a:avLst/>
              <a:gdLst>
                <a:gd name="connsiteX0" fmla="*/ 8473 w 619125"/>
                <a:gd name="connsiteY0" fmla="*/ 15998 h 2724150"/>
                <a:gd name="connsiteX1" fmla="*/ 43879 w 619125"/>
                <a:gd name="connsiteY1" fmla="*/ 8473 h 2724150"/>
                <a:gd name="connsiteX2" fmla="*/ 619537 w 619125"/>
                <a:gd name="connsiteY2" fmla="*/ 2717028 h 2724150"/>
                <a:gd name="connsiteX3" fmla="*/ 584131 w 619125"/>
                <a:gd name="connsiteY3" fmla="*/ 2724553 h 272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9125" h="2724150">
                  <a:moveTo>
                    <a:pt x="8473" y="15998"/>
                  </a:moveTo>
                  <a:lnTo>
                    <a:pt x="43879" y="8473"/>
                  </a:lnTo>
                  <a:lnTo>
                    <a:pt x="619537" y="2717028"/>
                  </a:lnTo>
                  <a:lnTo>
                    <a:pt x="584131" y="2724553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76" name="Freeform: Shape 375"/>
            <p:cNvSpPr/>
            <p:nvPr/>
          </p:nvSpPr>
          <p:spPr>
            <a:xfrm>
              <a:off x="6129861" y="2692847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77" name="Freeform: Shape 376"/>
            <p:cNvSpPr/>
            <p:nvPr/>
          </p:nvSpPr>
          <p:spPr>
            <a:xfrm>
              <a:off x="6122241" y="266712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78" name="Freeform: Shape 377"/>
            <p:cNvSpPr/>
            <p:nvPr/>
          </p:nvSpPr>
          <p:spPr>
            <a:xfrm>
              <a:off x="6113668" y="263093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79" name="Freeform: Shape 378"/>
            <p:cNvSpPr/>
            <p:nvPr/>
          </p:nvSpPr>
          <p:spPr>
            <a:xfrm>
              <a:off x="6106048" y="259473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80" name="Freeform: Shape 379"/>
            <p:cNvSpPr/>
            <p:nvPr/>
          </p:nvSpPr>
          <p:spPr>
            <a:xfrm>
              <a:off x="6100333" y="2555687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81" name="Freeform: Shape 380"/>
            <p:cNvSpPr/>
            <p:nvPr/>
          </p:nvSpPr>
          <p:spPr>
            <a:xfrm>
              <a:off x="6092713" y="252996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82" name="Freeform: Shape 381"/>
            <p:cNvSpPr/>
            <p:nvPr/>
          </p:nvSpPr>
          <p:spPr>
            <a:xfrm>
              <a:off x="6085093" y="2493774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83" name="Freeform: Shape 382"/>
            <p:cNvSpPr/>
            <p:nvPr/>
          </p:nvSpPr>
          <p:spPr>
            <a:xfrm>
              <a:off x="6077473" y="245757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84" name="Freeform: Shape 383"/>
            <p:cNvSpPr/>
            <p:nvPr/>
          </p:nvSpPr>
          <p:spPr>
            <a:xfrm>
              <a:off x="6070806" y="2417574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85" name="Freeform: Shape 384"/>
            <p:cNvSpPr/>
            <p:nvPr/>
          </p:nvSpPr>
          <p:spPr>
            <a:xfrm>
              <a:off x="6063186" y="2392809"/>
              <a:ext cx="114300" cy="28575"/>
            </a:xfrm>
            <a:custGeom>
              <a:avLst/>
              <a:gdLst>
                <a:gd name="connsiteX0" fmla="*/ 4281 w 114300"/>
                <a:gd name="connsiteY0" fmla="*/ 27140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0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86" name="Freeform: Shape 385"/>
            <p:cNvSpPr/>
            <p:nvPr/>
          </p:nvSpPr>
          <p:spPr>
            <a:xfrm>
              <a:off x="6055566" y="235566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87" name="Freeform: Shape 386"/>
            <p:cNvSpPr/>
            <p:nvPr/>
          </p:nvSpPr>
          <p:spPr>
            <a:xfrm>
              <a:off x="6047946" y="231946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88" name="Freeform: Shape 387"/>
            <p:cNvSpPr/>
            <p:nvPr/>
          </p:nvSpPr>
          <p:spPr>
            <a:xfrm>
              <a:off x="6219396" y="311766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89" name="Freeform: Shape 388"/>
            <p:cNvSpPr/>
            <p:nvPr/>
          </p:nvSpPr>
          <p:spPr>
            <a:xfrm>
              <a:off x="6211776" y="309194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90" name="Freeform: Shape 389"/>
            <p:cNvSpPr/>
            <p:nvPr/>
          </p:nvSpPr>
          <p:spPr>
            <a:xfrm>
              <a:off x="6204156" y="305574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91" name="Freeform: Shape 390"/>
            <p:cNvSpPr/>
            <p:nvPr/>
          </p:nvSpPr>
          <p:spPr>
            <a:xfrm>
              <a:off x="6196536" y="301955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92" name="Freeform: Shape 391"/>
            <p:cNvSpPr/>
            <p:nvPr/>
          </p:nvSpPr>
          <p:spPr>
            <a:xfrm>
              <a:off x="6249876" y="3257679"/>
              <a:ext cx="161925" cy="38100"/>
            </a:xfrm>
            <a:custGeom>
              <a:avLst/>
              <a:gdLst>
                <a:gd name="connsiteX0" fmla="*/ 4281 w 161925"/>
                <a:gd name="connsiteY0" fmla="*/ 38570 h 38100"/>
                <a:gd name="connsiteX1" fmla="*/ 166206 w 161925"/>
                <a:gd name="connsiteY1" fmla="*/ 42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0"/>
                  </a:moveTo>
                  <a:lnTo>
                    <a:pt x="166206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93" name="Freeform: Shape 392"/>
            <p:cNvSpPr/>
            <p:nvPr/>
          </p:nvSpPr>
          <p:spPr>
            <a:xfrm>
              <a:off x="6242256" y="3232914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94" name="Freeform: Shape 393"/>
            <p:cNvSpPr/>
            <p:nvPr/>
          </p:nvSpPr>
          <p:spPr>
            <a:xfrm>
              <a:off x="6234636" y="319576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95" name="Freeform: Shape 394"/>
            <p:cNvSpPr/>
            <p:nvPr/>
          </p:nvSpPr>
          <p:spPr>
            <a:xfrm>
              <a:off x="6226063" y="315957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96" name="Freeform: Shape 395"/>
            <p:cNvSpPr/>
            <p:nvPr/>
          </p:nvSpPr>
          <p:spPr>
            <a:xfrm>
              <a:off x="6190821" y="298050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97" name="Freeform: Shape 396"/>
            <p:cNvSpPr/>
            <p:nvPr/>
          </p:nvSpPr>
          <p:spPr>
            <a:xfrm>
              <a:off x="6183201" y="295478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98" name="Freeform: Shape 397"/>
            <p:cNvSpPr/>
            <p:nvPr/>
          </p:nvSpPr>
          <p:spPr>
            <a:xfrm>
              <a:off x="6175581" y="291858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99" name="Freeform: Shape 398"/>
            <p:cNvSpPr/>
            <p:nvPr/>
          </p:nvSpPr>
          <p:spPr>
            <a:xfrm>
              <a:off x="6167008" y="288144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00" name="Freeform: Shape 399"/>
            <p:cNvSpPr/>
            <p:nvPr/>
          </p:nvSpPr>
          <p:spPr>
            <a:xfrm>
              <a:off x="6161293" y="2842389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01" name="Freeform: Shape 400"/>
            <p:cNvSpPr/>
            <p:nvPr/>
          </p:nvSpPr>
          <p:spPr>
            <a:xfrm>
              <a:off x="6153673" y="281667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02" name="Freeform: Shape 401"/>
            <p:cNvSpPr/>
            <p:nvPr/>
          </p:nvSpPr>
          <p:spPr>
            <a:xfrm>
              <a:off x="6146053" y="278047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03" name="Freeform: Shape 402"/>
            <p:cNvSpPr/>
            <p:nvPr/>
          </p:nvSpPr>
          <p:spPr>
            <a:xfrm>
              <a:off x="6138433" y="274428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04" name="Freeform: Shape 403"/>
            <p:cNvSpPr/>
            <p:nvPr/>
          </p:nvSpPr>
          <p:spPr>
            <a:xfrm>
              <a:off x="6042231" y="2280414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05" name="Freeform: Shape 404"/>
            <p:cNvSpPr/>
            <p:nvPr/>
          </p:nvSpPr>
          <p:spPr>
            <a:xfrm>
              <a:off x="6033658" y="225469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06" name="Freeform: Shape 405"/>
            <p:cNvSpPr/>
            <p:nvPr/>
          </p:nvSpPr>
          <p:spPr>
            <a:xfrm>
              <a:off x="6026038" y="221850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07" name="Freeform: Shape 406"/>
            <p:cNvSpPr/>
            <p:nvPr/>
          </p:nvSpPr>
          <p:spPr>
            <a:xfrm>
              <a:off x="6018418" y="2182307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08" name="Freeform: Shape 407"/>
            <p:cNvSpPr/>
            <p:nvPr/>
          </p:nvSpPr>
          <p:spPr>
            <a:xfrm>
              <a:off x="6012703" y="2142302"/>
              <a:ext cx="161925" cy="38100"/>
            </a:xfrm>
            <a:custGeom>
              <a:avLst/>
              <a:gdLst>
                <a:gd name="connsiteX0" fmla="*/ 4281 w 161925"/>
                <a:gd name="connsiteY0" fmla="*/ 39523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9523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09" name="Freeform: Shape 408"/>
            <p:cNvSpPr/>
            <p:nvPr/>
          </p:nvSpPr>
          <p:spPr>
            <a:xfrm>
              <a:off x="6005083" y="2117537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10" name="Freeform: Shape 409"/>
            <p:cNvSpPr/>
            <p:nvPr/>
          </p:nvSpPr>
          <p:spPr>
            <a:xfrm>
              <a:off x="5997463" y="208038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11" name="Freeform: Shape 410"/>
            <p:cNvSpPr/>
            <p:nvPr/>
          </p:nvSpPr>
          <p:spPr>
            <a:xfrm>
              <a:off x="5989843" y="204419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12" name="Freeform: Shape 411"/>
            <p:cNvSpPr/>
            <p:nvPr/>
          </p:nvSpPr>
          <p:spPr>
            <a:xfrm>
              <a:off x="5983176" y="2005142"/>
              <a:ext cx="161925" cy="38100"/>
            </a:xfrm>
            <a:custGeom>
              <a:avLst/>
              <a:gdLst>
                <a:gd name="connsiteX0" fmla="*/ 4281 w 161925"/>
                <a:gd name="connsiteY0" fmla="*/ 38570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0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13" name="Freeform: Shape 412"/>
            <p:cNvSpPr/>
            <p:nvPr/>
          </p:nvSpPr>
          <p:spPr>
            <a:xfrm>
              <a:off x="5975556" y="197942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14" name="Freeform: Shape 413"/>
            <p:cNvSpPr/>
            <p:nvPr/>
          </p:nvSpPr>
          <p:spPr>
            <a:xfrm>
              <a:off x="5967936" y="194322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15" name="Freeform: Shape 414"/>
            <p:cNvSpPr/>
            <p:nvPr/>
          </p:nvSpPr>
          <p:spPr>
            <a:xfrm>
              <a:off x="5960316" y="190703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16" name="Freeform: Shape 415"/>
            <p:cNvSpPr/>
            <p:nvPr/>
          </p:nvSpPr>
          <p:spPr>
            <a:xfrm>
              <a:off x="5954601" y="186798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17" name="Freeform: Shape 416"/>
            <p:cNvSpPr/>
            <p:nvPr/>
          </p:nvSpPr>
          <p:spPr>
            <a:xfrm>
              <a:off x="5946028" y="184226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18" name="Freeform: Shape 417"/>
            <p:cNvSpPr/>
            <p:nvPr/>
          </p:nvSpPr>
          <p:spPr>
            <a:xfrm>
              <a:off x="5938408" y="180606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19" name="Freeform: Shape 418"/>
            <p:cNvSpPr/>
            <p:nvPr/>
          </p:nvSpPr>
          <p:spPr>
            <a:xfrm>
              <a:off x="5930788" y="176892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20" name="Freeform: Shape 419"/>
            <p:cNvSpPr/>
            <p:nvPr/>
          </p:nvSpPr>
          <p:spPr>
            <a:xfrm>
              <a:off x="5925073" y="1729869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21" name="Freeform: Shape 420"/>
            <p:cNvSpPr/>
            <p:nvPr/>
          </p:nvSpPr>
          <p:spPr>
            <a:xfrm>
              <a:off x="5917453" y="170415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22" name="Freeform: Shape 421"/>
            <p:cNvSpPr/>
            <p:nvPr/>
          </p:nvSpPr>
          <p:spPr>
            <a:xfrm>
              <a:off x="5909833" y="166795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23" name="Freeform: Shape 422"/>
            <p:cNvSpPr/>
            <p:nvPr/>
          </p:nvSpPr>
          <p:spPr>
            <a:xfrm>
              <a:off x="5901261" y="163176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24" name="Freeform: Shape 423"/>
            <p:cNvSpPr/>
            <p:nvPr/>
          </p:nvSpPr>
          <p:spPr>
            <a:xfrm>
              <a:off x="5895546" y="1592709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25" name="Freeform: Shape 424"/>
            <p:cNvSpPr/>
            <p:nvPr/>
          </p:nvSpPr>
          <p:spPr>
            <a:xfrm>
              <a:off x="5887926" y="156699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26" name="Freeform: Shape 425"/>
            <p:cNvSpPr/>
            <p:nvPr/>
          </p:nvSpPr>
          <p:spPr>
            <a:xfrm>
              <a:off x="5880306" y="1530797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27" name="Freeform: Shape 426"/>
            <p:cNvSpPr/>
            <p:nvPr/>
          </p:nvSpPr>
          <p:spPr>
            <a:xfrm>
              <a:off x="5872686" y="1494602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28" name="Freeform: Shape 427"/>
            <p:cNvSpPr/>
            <p:nvPr/>
          </p:nvSpPr>
          <p:spPr>
            <a:xfrm>
              <a:off x="5866018" y="1454597"/>
              <a:ext cx="161925" cy="38100"/>
            </a:xfrm>
            <a:custGeom>
              <a:avLst/>
              <a:gdLst>
                <a:gd name="connsiteX0" fmla="*/ 4281 w 161925"/>
                <a:gd name="connsiteY0" fmla="*/ 39523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9523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29" name="Freeform: Shape 428"/>
            <p:cNvSpPr/>
            <p:nvPr/>
          </p:nvSpPr>
          <p:spPr>
            <a:xfrm>
              <a:off x="5858398" y="1429832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30" name="Freeform: Shape 429"/>
            <p:cNvSpPr/>
            <p:nvPr/>
          </p:nvSpPr>
          <p:spPr>
            <a:xfrm>
              <a:off x="5850778" y="139268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31" name="Freeform: Shape 430"/>
            <p:cNvSpPr/>
            <p:nvPr/>
          </p:nvSpPr>
          <p:spPr>
            <a:xfrm>
              <a:off x="5843158" y="135648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32" name="Freeform: Shape 431"/>
            <p:cNvSpPr/>
            <p:nvPr/>
          </p:nvSpPr>
          <p:spPr>
            <a:xfrm>
              <a:off x="5837443" y="1317437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33" name="Freeform: Shape 432"/>
            <p:cNvSpPr/>
            <p:nvPr/>
          </p:nvSpPr>
          <p:spPr>
            <a:xfrm>
              <a:off x="5829823" y="129171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34" name="Freeform: Shape 433"/>
            <p:cNvSpPr/>
            <p:nvPr/>
          </p:nvSpPr>
          <p:spPr>
            <a:xfrm>
              <a:off x="5822203" y="125552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35" name="Freeform: Shape 434"/>
            <p:cNvSpPr/>
            <p:nvPr/>
          </p:nvSpPr>
          <p:spPr>
            <a:xfrm>
              <a:off x="5813631" y="121932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36" name="Freeform: Shape 435"/>
            <p:cNvSpPr/>
            <p:nvPr/>
          </p:nvSpPr>
          <p:spPr>
            <a:xfrm>
              <a:off x="5807916" y="1179324"/>
              <a:ext cx="161925" cy="38100"/>
            </a:xfrm>
            <a:custGeom>
              <a:avLst/>
              <a:gdLst>
                <a:gd name="connsiteX0" fmla="*/ 4281 w 161925"/>
                <a:gd name="connsiteY0" fmla="*/ 39523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9523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37" name="Freeform: Shape 436"/>
            <p:cNvSpPr/>
            <p:nvPr/>
          </p:nvSpPr>
          <p:spPr>
            <a:xfrm>
              <a:off x="5800296" y="115455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38" name="Freeform: Shape 437"/>
            <p:cNvSpPr/>
            <p:nvPr/>
          </p:nvSpPr>
          <p:spPr>
            <a:xfrm>
              <a:off x="5792676" y="111741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39" name="Freeform: Shape 438"/>
            <p:cNvSpPr/>
            <p:nvPr/>
          </p:nvSpPr>
          <p:spPr>
            <a:xfrm>
              <a:off x="5785056" y="108121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40" name="Freeform: Shape 439"/>
            <p:cNvSpPr/>
            <p:nvPr/>
          </p:nvSpPr>
          <p:spPr>
            <a:xfrm>
              <a:off x="5778388" y="1042164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41" name="Freeform: Shape 440"/>
            <p:cNvSpPr/>
            <p:nvPr/>
          </p:nvSpPr>
          <p:spPr>
            <a:xfrm>
              <a:off x="5769816" y="101263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42" name="Freeform: Shape 441"/>
            <p:cNvSpPr/>
            <p:nvPr/>
          </p:nvSpPr>
          <p:spPr>
            <a:xfrm>
              <a:off x="5762196" y="976442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43" name="Freeform: Shape 442"/>
            <p:cNvSpPr/>
            <p:nvPr/>
          </p:nvSpPr>
          <p:spPr>
            <a:xfrm>
              <a:off x="5754576" y="93929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44" name="Freeform: Shape 443"/>
            <p:cNvSpPr/>
            <p:nvPr/>
          </p:nvSpPr>
          <p:spPr>
            <a:xfrm>
              <a:off x="5748861" y="90024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45" name="Freeform: Shape 444"/>
            <p:cNvSpPr/>
            <p:nvPr/>
          </p:nvSpPr>
          <p:spPr>
            <a:xfrm>
              <a:off x="5741241" y="87452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46" name="Freeform: Shape 445"/>
            <p:cNvSpPr/>
            <p:nvPr/>
          </p:nvSpPr>
          <p:spPr>
            <a:xfrm>
              <a:off x="5732668" y="83832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47" name="Freeform: Shape 446"/>
            <p:cNvSpPr/>
            <p:nvPr/>
          </p:nvSpPr>
          <p:spPr>
            <a:xfrm>
              <a:off x="5725048" y="80213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48" name="Freeform: Shape 447"/>
            <p:cNvSpPr/>
            <p:nvPr/>
          </p:nvSpPr>
          <p:spPr>
            <a:xfrm>
              <a:off x="5719333" y="76308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49" name="Freeform: Shape 448"/>
            <p:cNvSpPr/>
            <p:nvPr/>
          </p:nvSpPr>
          <p:spPr>
            <a:xfrm>
              <a:off x="5711713" y="73736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50" name="Freeform: Shape 449"/>
            <p:cNvSpPr/>
            <p:nvPr/>
          </p:nvSpPr>
          <p:spPr>
            <a:xfrm>
              <a:off x="5704093" y="70116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51" name="Freeform: Shape 450"/>
            <p:cNvSpPr/>
            <p:nvPr/>
          </p:nvSpPr>
          <p:spPr>
            <a:xfrm>
              <a:off x="5696473" y="664974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</p:grpSp>
      <p:sp>
        <p:nvSpPr>
          <p:cNvPr id="452" name="TextBox 18"/>
          <p:cNvSpPr txBox="1">
            <a:spLocks noChangeArrowheads="1"/>
          </p:cNvSpPr>
          <p:nvPr/>
        </p:nvSpPr>
        <p:spPr bwMode="auto">
          <a:xfrm>
            <a:off x="172287" y="887998"/>
            <a:ext cx="5453282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5" tIns="45699" rIns="91395" bIns="45699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vi-VN" sz="115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22008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>
            <a:extLst>
              <a:ext uri="{FF2B5EF4-FFF2-40B4-BE49-F238E27FC236}">
                <a16:creationId xmlns:a16="http://schemas.microsoft.com/office/drawing/2014/main" id="{A88FBAFE-9042-AB0B-CF8D-D1C4BB4757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8466">
            <a:off x="3173992" y="1140453"/>
            <a:ext cx="6849343" cy="1282365"/>
          </a:xfrm>
          <a:prstGeom prst="rect">
            <a:avLst/>
          </a:prstGeom>
        </p:spPr>
      </p:pic>
      <p:sp>
        <p:nvSpPr>
          <p:cNvPr id="100" name="Google Shape;2349;p57">
            <a:extLst>
              <a:ext uri="{FF2B5EF4-FFF2-40B4-BE49-F238E27FC236}">
                <a16:creationId xmlns:a16="http://schemas.microsoft.com/office/drawing/2014/main" id="{EF275568-A080-CC21-3C12-A153C9021903}"/>
              </a:ext>
            </a:extLst>
          </p:cNvPr>
          <p:cNvSpPr/>
          <p:nvPr/>
        </p:nvSpPr>
        <p:spPr>
          <a:xfrm>
            <a:off x="10432233" y="1654915"/>
            <a:ext cx="838493" cy="126729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2C4C59E-0927-5BF1-2F46-6381594621BE}"/>
              </a:ext>
            </a:extLst>
          </p:cNvPr>
          <p:cNvSpPr txBox="1"/>
          <p:nvPr/>
        </p:nvSpPr>
        <p:spPr>
          <a:xfrm>
            <a:off x="2956399" y="1456660"/>
            <a:ext cx="6564272" cy="584775"/>
          </a:xfrm>
          <a:prstGeom prst="rect">
            <a:avLst/>
          </a:prstGeom>
          <a:noFill/>
        </p:spPr>
        <p:txBody>
          <a:bodyPr wrap="square" lIns="91395" tIns="45699" rIns="91395" bIns="45699" rtlCol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 ĐỘNG CÁ NHÂN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BED11FC-6F85-8E44-50D9-6D3B6B7EF43C}"/>
              </a:ext>
            </a:extLst>
          </p:cNvPr>
          <p:cNvSpPr txBox="1"/>
          <p:nvPr/>
        </p:nvSpPr>
        <p:spPr>
          <a:xfrm>
            <a:off x="1519516" y="2443224"/>
            <a:ext cx="9751209" cy="3416320"/>
          </a:xfrm>
          <a:custGeom>
            <a:avLst/>
            <a:gdLst>
              <a:gd name="connsiteX0" fmla="*/ 0 w 6625770"/>
              <a:gd name="connsiteY0" fmla="*/ 414306 h 2485787"/>
              <a:gd name="connsiteX1" fmla="*/ 414306 w 6625770"/>
              <a:gd name="connsiteY1" fmla="*/ 0 h 2485787"/>
              <a:gd name="connsiteX2" fmla="*/ 878079 w 6625770"/>
              <a:gd name="connsiteY2" fmla="*/ 0 h 2485787"/>
              <a:gd name="connsiteX3" fmla="*/ 1341851 w 6625770"/>
              <a:gd name="connsiteY3" fmla="*/ 0 h 2485787"/>
              <a:gd name="connsiteX4" fmla="*/ 1921567 w 6625770"/>
              <a:gd name="connsiteY4" fmla="*/ 0 h 2485787"/>
              <a:gd name="connsiteX5" fmla="*/ 2559254 w 6625770"/>
              <a:gd name="connsiteY5" fmla="*/ 0 h 2485787"/>
              <a:gd name="connsiteX6" fmla="*/ 3080999 w 6625770"/>
              <a:gd name="connsiteY6" fmla="*/ 0 h 2485787"/>
              <a:gd name="connsiteX7" fmla="*/ 3486800 w 6625770"/>
              <a:gd name="connsiteY7" fmla="*/ 0 h 2485787"/>
              <a:gd name="connsiteX8" fmla="*/ 3950572 w 6625770"/>
              <a:gd name="connsiteY8" fmla="*/ 0 h 2485787"/>
              <a:gd name="connsiteX9" fmla="*/ 4530288 w 6625770"/>
              <a:gd name="connsiteY9" fmla="*/ 0 h 2485787"/>
              <a:gd name="connsiteX10" fmla="*/ 4994061 w 6625770"/>
              <a:gd name="connsiteY10" fmla="*/ 0 h 2485787"/>
              <a:gd name="connsiteX11" fmla="*/ 5573777 w 6625770"/>
              <a:gd name="connsiteY11" fmla="*/ 0 h 2485787"/>
              <a:gd name="connsiteX12" fmla="*/ 6211464 w 6625770"/>
              <a:gd name="connsiteY12" fmla="*/ 0 h 2485787"/>
              <a:gd name="connsiteX13" fmla="*/ 6625770 w 6625770"/>
              <a:gd name="connsiteY13" fmla="*/ 414306 h 2485787"/>
              <a:gd name="connsiteX14" fmla="*/ 6625770 w 6625770"/>
              <a:gd name="connsiteY14" fmla="*/ 933554 h 2485787"/>
              <a:gd name="connsiteX15" fmla="*/ 6625770 w 6625770"/>
              <a:gd name="connsiteY15" fmla="*/ 1436231 h 2485787"/>
              <a:gd name="connsiteX16" fmla="*/ 6625770 w 6625770"/>
              <a:gd name="connsiteY16" fmla="*/ 2071481 h 2485787"/>
              <a:gd name="connsiteX17" fmla="*/ 6211464 w 6625770"/>
              <a:gd name="connsiteY17" fmla="*/ 2485787 h 2485787"/>
              <a:gd name="connsiteX18" fmla="*/ 5515805 w 6625770"/>
              <a:gd name="connsiteY18" fmla="*/ 2485787 h 2485787"/>
              <a:gd name="connsiteX19" fmla="*/ 5052032 w 6625770"/>
              <a:gd name="connsiteY19" fmla="*/ 2485787 h 2485787"/>
              <a:gd name="connsiteX20" fmla="*/ 4646231 w 6625770"/>
              <a:gd name="connsiteY20" fmla="*/ 2485787 h 2485787"/>
              <a:gd name="connsiteX21" fmla="*/ 4066516 w 6625770"/>
              <a:gd name="connsiteY21" fmla="*/ 2485787 h 2485787"/>
              <a:gd name="connsiteX22" fmla="*/ 3486800 w 6625770"/>
              <a:gd name="connsiteY22" fmla="*/ 2485787 h 2485787"/>
              <a:gd name="connsiteX23" fmla="*/ 2965056 w 6625770"/>
              <a:gd name="connsiteY23" fmla="*/ 2485787 h 2485787"/>
              <a:gd name="connsiteX24" fmla="*/ 2269397 w 6625770"/>
              <a:gd name="connsiteY24" fmla="*/ 2485787 h 2485787"/>
              <a:gd name="connsiteX25" fmla="*/ 1631709 w 6625770"/>
              <a:gd name="connsiteY25" fmla="*/ 2485787 h 2485787"/>
              <a:gd name="connsiteX26" fmla="*/ 936050 w 6625770"/>
              <a:gd name="connsiteY26" fmla="*/ 2485787 h 2485787"/>
              <a:gd name="connsiteX27" fmla="*/ 414306 w 6625770"/>
              <a:gd name="connsiteY27" fmla="*/ 2485787 h 2485787"/>
              <a:gd name="connsiteX28" fmla="*/ 0 w 6625770"/>
              <a:gd name="connsiteY28" fmla="*/ 2071481 h 2485787"/>
              <a:gd name="connsiteX29" fmla="*/ 0 w 6625770"/>
              <a:gd name="connsiteY29" fmla="*/ 1535661 h 2485787"/>
              <a:gd name="connsiteX30" fmla="*/ 0 w 6625770"/>
              <a:gd name="connsiteY30" fmla="*/ 966698 h 2485787"/>
              <a:gd name="connsiteX31" fmla="*/ 0 w 6625770"/>
              <a:gd name="connsiteY31" fmla="*/ 414306 h 24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25770" h="2485787" extrusionOk="0">
                <a:moveTo>
                  <a:pt x="0" y="414306"/>
                </a:moveTo>
                <a:cubicBezTo>
                  <a:pt x="56393" y="161145"/>
                  <a:pt x="164748" y="19821"/>
                  <a:pt x="414306" y="0"/>
                </a:cubicBezTo>
                <a:cubicBezTo>
                  <a:pt x="636880" y="-53760"/>
                  <a:pt x="668832" y="11059"/>
                  <a:pt x="878079" y="0"/>
                </a:cubicBezTo>
                <a:cubicBezTo>
                  <a:pt x="1087326" y="-11059"/>
                  <a:pt x="1152481" y="373"/>
                  <a:pt x="1341851" y="0"/>
                </a:cubicBezTo>
                <a:cubicBezTo>
                  <a:pt x="1531221" y="-373"/>
                  <a:pt x="1693314" y="31722"/>
                  <a:pt x="1921567" y="0"/>
                </a:cubicBezTo>
                <a:cubicBezTo>
                  <a:pt x="2149820" y="-31722"/>
                  <a:pt x="2271216" y="23853"/>
                  <a:pt x="2559254" y="0"/>
                </a:cubicBezTo>
                <a:cubicBezTo>
                  <a:pt x="2847292" y="-23853"/>
                  <a:pt x="2848040" y="57013"/>
                  <a:pt x="3080999" y="0"/>
                </a:cubicBezTo>
                <a:cubicBezTo>
                  <a:pt x="3313959" y="-57013"/>
                  <a:pt x="3305798" y="20397"/>
                  <a:pt x="3486800" y="0"/>
                </a:cubicBezTo>
                <a:cubicBezTo>
                  <a:pt x="3667802" y="-20397"/>
                  <a:pt x="3844267" y="18751"/>
                  <a:pt x="3950572" y="0"/>
                </a:cubicBezTo>
                <a:cubicBezTo>
                  <a:pt x="4056877" y="-18751"/>
                  <a:pt x="4325048" y="17250"/>
                  <a:pt x="4530288" y="0"/>
                </a:cubicBezTo>
                <a:cubicBezTo>
                  <a:pt x="4735528" y="-17250"/>
                  <a:pt x="4855321" y="6505"/>
                  <a:pt x="4994061" y="0"/>
                </a:cubicBezTo>
                <a:cubicBezTo>
                  <a:pt x="5132801" y="-6505"/>
                  <a:pt x="5453927" y="52868"/>
                  <a:pt x="5573777" y="0"/>
                </a:cubicBezTo>
                <a:cubicBezTo>
                  <a:pt x="5693627" y="-52868"/>
                  <a:pt x="6008391" y="63712"/>
                  <a:pt x="6211464" y="0"/>
                </a:cubicBezTo>
                <a:cubicBezTo>
                  <a:pt x="6485401" y="11494"/>
                  <a:pt x="6617209" y="188452"/>
                  <a:pt x="6625770" y="414306"/>
                </a:cubicBezTo>
                <a:cubicBezTo>
                  <a:pt x="6676657" y="611268"/>
                  <a:pt x="6606389" y="807247"/>
                  <a:pt x="6625770" y="933554"/>
                </a:cubicBezTo>
                <a:cubicBezTo>
                  <a:pt x="6645151" y="1059861"/>
                  <a:pt x="6615118" y="1298818"/>
                  <a:pt x="6625770" y="1436231"/>
                </a:cubicBezTo>
                <a:cubicBezTo>
                  <a:pt x="6636422" y="1573644"/>
                  <a:pt x="6588393" y="1759467"/>
                  <a:pt x="6625770" y="2071481"/>
                </a:cubicBezTo>
                <a:cubicBezTo>
                  <a:pt x="6584179" y="2300789"/>
                  <a:pt x="6452709" y="2476009"/>
                  <a:pt x="6211464" y="2485787"/>
                </a:cubicBezTo>
                <a:cubicBezTo>
                  <a:pt x="6070529" y="2546093"/>
                  <a:pt x="5681959" y="2406174"/>
                  <a:pt x="5515805" y="2485787"/>
                </a:cubicBezTo>
                <a:cubicBezTo>
                  <a:pt x="5349651" y="2565400"/>
                  <a:pt x="5194425" y="2464524"/>
                  <a:pt x="5052032" y="2485787"/>
                </a:cubicBezTo>
                <a:cubicBezTo>
                  <a:pt x="4909639" y="2507050"/>
                  <a:pt x="4745984" y="2462261"/>
                  <a:pt x="4646231" y="2485787"/>
                </a:cubicBezTo>
                <a:cubicBezTo>
                  <a:pt x="4546478" y="2509313"/>
                  <a:pt x="4266364" y="2476815"/>
                  <a:pt x="4066516" y="2485787"/>
                </a:cubicBezTo>
                <a:cubicBezTo>
                  <a:pt x="3866669" y="2494759"/>
                  <a:pt x="3605426" y="2423398"/>
                  <a:pt x="3486800" y="2485787"/>
                </a:cubicBezTo>
                <a:cubicBezTo>
                  <a:pt x="3368174" y="2548176"/>
                  <a:pt x="3146982" y="2424824"/>
                  <a:pt x="2965056" y="2485787"/>
                </a:cubicBezTo>
                <a:cubicBezTo>
                  <a:pt x="2783130" y="2546750"/>
                  <a:pt x="2463717" y="2475081"/>
                  <a:pt x="2269397" y="2485787"/>
                </a:cubicBezTo>
                <a:cubicBezTo>
                  <a:pt x="2075077" y="2496493"/>
                  <a:pt x="1950537" y="2448371"/>
                  <a:pt x="1631709" y="2485787"/>
                </a:cubicBezTo>
                <a:cubicBezTo>
                  <a:pt x="1312881" y="2523203"/>
                  <a:pt x="1248165" y="2468807"/>
                  <a:pt x="936050" y="2485787"/>
                </a:cubicBezTo>
                <a:cubicBezTo>
                  <a:pt x="623935" y="2502767"/>
                  <a:pt x="583393" y="2472891"/>
                  <a:pt x="414306" y="2485787"/>
                </a:cubicBezTo>
                <a:cubicBezTo>
                  <a:pt x="199337" y="2497508"/>
                  <a:pt x="10053" y="2291833"/>
                  <a:pt x="0" y="2071481"/>
                </a:cubicBezTo>
                <a:cubicBezTo>
                  <a:pt x="-24372" y="1890166"/>
                  <a:pt x="25720" y="1698845"/>
                  <a:pt x="0" y="1535661"/>
                </a:cubicBezTo>
                <a:cubicBezTo>
                  <a:pt x="-25720" y="1372477"/>
                  <a:pt x="864" y="1130609"/>
                  <a:pt x="0" y="966698"/>
                </a:cubicBezTo>
                <a:cubicBezTo>
                  <a:pt x="-864" y="802787"/>
                  <a:pt x="58245" y="545738"/>
                  <a:pt x="0" y="414306"/>
                </a:cubicBezTo>
                <a:close/>
              </a:path>
            </a:pathLst>
          </a:custGeom>
          <a:noFill/>
          <a:ln w="57150">
            <a:solidFill>
              <a:srgbClr val="FFCC66"/>
            </a:solidFill>
            <a:extLst>
              <a:ext uri="{C807C97D-BFC1-408E-A445-0C87EB9F89A2}">
                <ask:lineSketchStyleProps xmlns:ask="http://schemas.microsoft.com/office/drawing/2018/sketchyshapes" sd="3380630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91395" tIns="45699" rIns="91395" bIns="45699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Chơi</a:t>
            </a:r>
            <a:r>
              <a:rPr lang="en-US" sz="3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trò</a:t>
            </a:r>
            <a:r>
              <a:rPr lang="en-US" sz="3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chơi</a:t>
            </a:r>
            <a:r>
              <a:rPr lang="en-US" sz="3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</a:t>
            </a:r>
            <a:r>
              <a:rPr lang="en-US" sz="3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Lật</a:t>
            </a:r>
            <a:r>
              <a:rPr lang="en-US" sz="3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mảnh</a:t>
            </a:r>
            <a:r>
              <a:rPr lang="en-US" sz="3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ghép</a:t>
            </a:r>
            <a:r>
              <a:rPr lang="en-US" sz="3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</a:t>
            </a:r>
            <a:br>
              <a:rPr lang="en-US" sz="30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i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Thời gian: </a:t>
            </a:r>
            <a:r>
              <a:rPr lang="en-US" sz="3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</a:t>
            </a:r>
            <a:r>
              <a:rPr lang="vi-VN" sz="3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phút</a:t>
            </a:r>
            <a:r>
              <a:rPr lang="en-US" sz="3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endParaRPr lang="vi-VN" sz="3000" i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>
              <a:lnSpc>
                <a:spcPct val="150000"/>
              </a:lnSpc>
              <a:tabLst>
                <a:tab pos="540115" algn="l"/>
                <a:tab pos="63024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HS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  <a:tabLst>
                <a:tab pos="540115" algn="l"/>
                <a:tab pos="630240" algn="l"/>
              </a:tabLst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691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01E847-DBA9-0285-7171-27155D565E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77" y="1272301"/>
            <a:ext cx="6940481" cy="4604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4E2F3D-1B58-AC57-5794-F54163A5B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0" name="Picture 9">
            <a:hlinkClick r:id="" action="ppaction://noaction"/>
            <a:extLst>
              <a:ext uri="{FF2B5EF4-FFF2-40B4-BE49-F238E27FC236}">
                <a16:creationId xmlns:a16="http://schemas.microsoft.com/office/drawing/2014/main" id="{F3A0BE73-3E7F-E7ED-4DC0-2CD8E5845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11" name="vuidehoc">
            <a:hlinkClick r:id="" action="ppaction://media"/>
            <a:extLst>
              <a:ext uri="{FF2B5EF4-FFF2-40B4-BE49-F238E27FC236}">
                <a16:creationId xmlns:a16="http://schemas.microsoft.com/office/drawing/2014/main" id="{ED79AC14-AF12-0250-F4F9-E02E0E3D7F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B63657-97F4-CABC-3080-C2BDA79F45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" y="-8387"/>
            <a:ext cx="12187269" cy="68587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1C24D9-C9E8-D286-F462-0D76379442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01" y="-458808"/>
            <a:ext cx="1761897" cy="60599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C5B429-C259-4CE7-20BE-288A2EC82C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5" y="5210362"/>
            <a:ext cx="1125415" cy="904875"/>
          </a:xfrm>
          <a:prstGeom prst="rect">
            <a:avLst/>
          </a:prstGeom>
        </p:spPr>
      </p:pic>
      <p:pic>
        <p:nvPicPr>
          <p:cNvPr id="18" name="den2">
            <a:extLst>
              <a:ext uri="{FF2B5EF4-FFF2-40B4-BE49-F238E27FC236}">
                <a16:creationId xmlns:a16="http://schemas.microsoft.com/office/drawing/2014/main" id="{295DB601-6057-5DA8-6A2B-A49BE00575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77" y="1312532"/>
            <a:ext cx="2639810" cy="2639810"/>
          </a:xfrm>
          <a:prstGeom prst="rect">
            <a:avLst/>
          </a:prstGeom>
        </p:spPr>
      </p:pic>
      <p:pic>
        <p:nvPicPr>
          <p:cNvPr id="19" name="mau2">
            <a:hlinkClick r:id="rId13" action="ppaction://hlinksldjump"/>
            <a:extLst>
              <a:ext uri="{FF2B5EF4-FFF2-40B4-BE49-F238E27FC236}">
                <a16:creationId xmlns:a16="http://schemas.microsoft.com/office/drawing/2014/main" id="{A23B2BC2-4B81-F671-CC55-A5E2A5A12A6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90" y="1251262"/>
            <a:ext cx="2633741" cy="2639810"/>
          </a:xfrm>
          <a:prstGeom prst="rect">
            <a:avLst/>
          </a:prstGeom>
        </p:spPr>
      </p:pic>
      <p:pic>
        <p:nvPicPr>
          <p:cNvPr id="20" name="den1">
            <a:extLst>
              <a:ext uri="{FF2B5EF4-FFF2-40B4-BE49-F238E27FC236}">
                <a16:creationId xmlns:a16="http://schemas.microsoft.com/office/drawing/2014/main" id="{B5561C9B-93F5-F853-A947-23706C68E6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03" y="971786"/>
            <a:ext cx="2651990" cy="2651990"/>
          </a:xfrm>
          <a:prstGeom prst="rect">
            <a:avLst/>
          </a:prstGeom>
        </p:spPr>
      </p:pic>
      <p:pic>
        <p:nvPicPr>
          <p:cNvPr id="21" name="mau1">
            <a:hlinkClick r:id="rId16" action="ppaction://hlinksldjump"/>
            <a:extLst>
              <a:ext uri="{FF2B5EF4-FFF2-40B4-BE49-F238E27FC236}">
                <a16:creationId xmlns:a16="http://schemas.microsoft.com/office/drawing/2014/main" id="{4AA5F4B7-105C-B22A-59D5-0637AC7C89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67" y="898944"/>
            <a:ext cx="2651990" cy="2651990"/>
          </a:xfrm>
          <a:prstGeom prst="rect">
            <a:avLst/>
          </a:prstGeom>
        </p:spPr>
      </p:pic>
      <p:pic>
        <p:nvPicPr>
          <p:cNvPr id="22" name="den3">
            <a:extLst>
              <a:ext uri="{FF2B5EF4-FFF2-40B4-BE49-F238E27FC236}">
                <a16:creationId xmlns:a16="http://schemas.microsoft.com/office/drawing/2014/main" id="{63D677D7-8162-8287-3434-30F82232AF0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239" y="931294"/>
            <a:ext cx="2639810" cy="2645893"/>
          </a:xfrm>
          <a:prstGeom prst="rect">
            <a:avLst/>
          </a:prstGeom>
        </p:spPr>
      </p:pic>
      <p:pic>
        <p:nvPicPr>
          <p:cNvPr id="23" name="mau3">
            <a:hlinkClick r:id="rId19" action="ppaction://hlinksldjump"/>
            <a:extLst>
              <a:ext uri="{FF2B5EF4-FFF2-40B4-BE49-F238E27FC236}">
                <a16:creationId xmlns:a16="http://schemas.microsoft.com/office/drawing/2014/main" id="{1FC3685A-CACA-58A2-EA10-4DDB38B533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018" y="904995"/>
            <a:ext cx="2639810" cy="2639810"/>
          </a:xfrm>
          <a:prstGeom prst="rect">
            <a:avLst/>
          </a:prstGeom>
        </p:spPr>
      </p:pic>
      <p:pic>
        <p:nvPicPr>
          <p:cNvPr id="24" name="den4">
            <a:extLst>
              <a:ext uri="{FF2B5EF4-FFF2-40B4-BE49-F238E27FC236}">
                <a16:creationId xmlns:a16="http://schemas.microsoft.com/office/drawing/2014/main" id="{4ACA9676-B480-2F05-C232-983B3ED84FB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622" y="3200170"/>
            <a:ext cx="2651990" cy="2651990"/>
          </a:xfrm>
          <a:prstGeom prst="rect">
            <a:avLst/>
          </a:prstGeom>
        </p:spPr>
      </p:pic>
      <p:pic>
        <p:nvPicPr>
          <p:cNvPr id="25" name="mau4">
            <a:hlinkClick r:id="rId22" action="ppaction://hlinksldjump"/>
            <a:extLst>
              <a:ext uri="{FF2B5EF4-FFF2-40B4-BE49-F238E27FC236}">
                <a16:creationId xmlns:a16="http://schemas.microsoft.com/office/drawing/2014/main" id="{F8F2ABC0-DE4A-9E6B-8265-AB25AE71DF3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058" y="3213682"/>
            <a:ext cx="2651990" cy="2651990"/>
          </a:xfrm>
          <a:prstGeom prst="rect">
            <a:avLst/>
          </a:prstGeom>
        </p:spPr>
      </p:pic>
      <p:pic>
        <p:nvPicPr>
          <p:cNvPr id="26" name="den5">
            <a:extLst>
              <a:ext uri="{FF2B5EF4-FFF2-40B4-BE49-F238E27FC236}">
                <a16:creationId xmlns:a16="http://schemas.microsoft.com/office/drawing/2014/main" id="{EA979764-A5D0-7F62-DE68-C9355A605C6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99" y="3523941"/>
            <a:ext cx="2639810" cy="2639810"/>
          </a:xfrm>
          <a:prstGeom prst="rect">
            <a:avLst/>
          </a:prstGeom>
        </p:spPr>
      </p:pic>
      <p:pic>
        <p:nvPicPr>
          <p:cNvPr id="27" name="mau5">
            <a:hlinkClick r:id="rId25" action="ppaction://hlinksldjump"/>
            <a:extLst>
              <a:ext uri="{FF2B5EF4-FFF2-40B4-BE49-F238E27FC236}">
                <a16:creationId xmlns:a16="http://schemas.microsoft.com/office/drawing/2014/main" id="{3F29D562-463C-9D34-3139-17961E4FAE3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30" y="3544805"/>
            <a:ext cx="2633741" cy="2639810"/>
          </a:xfrm>
          <a:prstGeom prst="rect">
            <a:avLst/>
          </a:prstGeom>
        </p:spPr>
      </p:pic>
      <p:pic>
        <p:nvPicPr>
          <p:cNvPr id="28" name="den6">
            <a:extLst>
              <a:ext uri="{FF2B5EF4-FFF2-40B4-BE49-F238E27FC236}">
                <a16:creationId xmlns:a16="http://schemas.microsoft.com/office/drawing/2014/main" id="{190EDE43-3507-A8E3-DC31-FD12EBFAB01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44" y="3189651"/>
            <a:ext cx="2651990" cy="2651990"/>
          </a:xfrm>
          <a:prstGeom prst="rect">
            <a:avLst/>
          </a:prstGeom>
        </p:spPr>
      </p:pic>
      <p:pic>
        <p:nvPicPr>
          <p:cNvPr id="29" name="mau6">
            <a:hlinkClick r:id="rId28" action="ppaction://hlinksldjump"/>
            <a:extLst>
              <a:ext uri="{FF2B5EF4-FFF2-40B4-BE49-F238E27FC236}">
                <a16:creationId xmlns:a16="http://schemas.microsoft.com/office/drawing/2014/main" id="{C3BA2476-D83F-E22A-9C07-56DA1705AAC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980" y="3213682"/>
            <a:ext cx="2651990" cy="26519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FC5B429-C259-4CE7-20BE-288A2EC82C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12" y="5810081"/>
            <a:ext cx="1125415" cy="9048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FC5B429-C259-4CE7-20BE-288A2EC82C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93" y="5810080"/>
            <a:ext cx="1757924" cy="904875"/>
          </a:xfrm>
          <a:prstGeom prst="rect">
            <a:avLst/>
          </a:prstGeom>
        </p:spPr>
      </p:pic>
      <p:pic>
        <p:nvPicPr>
          <p:cNvPr id="33" name="Picture 32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35" y="5210362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6"/>
            <a:ext cx="10522857" cy="1713140"/>
          </a:xfrm>
          <a:prstGeom prst="snip2Diag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hydrogen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oxygen.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3831772" y="3034885"/>
            <a:ext cx="3073120" cy="1444102"/>
          </a:xfrm>
          <a:prstGeom prst="snip2Diag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5389797"/>
            <a:ext cx="2400300" cy="14682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4572" y="6123898"/>
            <a:ext cx="27843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2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4545433" y="3448070"/>
            <a:ext cx="1905379" cy="1468203"/>
          </a:xfrm>
          <a:prstGeom prst="snip2Diag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amu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86C1C5D-97A2-4DAA-BA50-B2DD9DD00941}"/>
              </a:ext>
            </a:extLst>
          </p:cNvPr>
          <p:cNvGrpSpPr/>
          <p:nvPr/>
        </p:nvGrpSpPr>
        <p:grpSpPr>
          <a:xfrm>
            <a:off x="837244" y="448871"/>
            <a:ext cx="10517512" cy="2027629"/>
            <a:chOff x="837244" y="448871"/>
            <a:chExt cx="10517512" cy="2027629"/>
          </a:xfrm>
        </p:grpSpPr>
        <p:sp>
          <p:nvSpPr>
            <p:cNvPr id="40" name="Snip Diagonal Corner Rectangle 39"/>
            <p:cNvSpPr/>
            <p:nvPr/>
          </p:nvSpPr>
          <p:spPr>
            <a:xfrm>
              <a:off x="837244" y="448871"/>
              <a:ext cx="10517512" cy="2027629"/>
            </a:xfrm>
            <a:prstGeom prst="snip2DiagRect">
              <a:avLst/>
            </a:prstGeom>
            <a:solidFill>
              <a:srgbClr val="00B0F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B5AE0C7-E6AB-4760-9C54-5553CD4109A2}"/>
                </a:ext>
              </a:extLst>
            </p:cNvPr>
            <p:cNvSpPr txBox="1"/>
            <p:nvPr/>
          </p:nvSpPr>
          <p:spPr>
            <a:xfrm>
              <a:off x="1076325" y="597105"/>
              <a:ext cx="969953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2: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tử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tử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76325" y="6122306"/>
            <a:ext cx="21691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9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 </a:t>
            </a:r>
            <a:r>
              <a:rPr lang="en-US" sz="3600" b="1" dirty="0" err="1">
                <a:solidFill>
                  <a:schemeClr val="tx1"/>
                </a:solidFill>
              </a:rPr>
              <a:t>Trong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các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chất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hóa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học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sau</a:t>
            </a:r>
            <a:r>
              <a:rPr lang="en-US" sz="3600" b="1" dirty="0">
                <a:solidFill>
                  <a:schemeClr val="tx1"/>
                </a:solidFill>
              </a:rPr>
              <a:t>: sulfur, </a:t>
            </a:r>
          </a:p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</a:rPr>
              <a:t>muối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ăn</a:t>
            </a:r>
            <a:r>
              <a:rPr lang="en-US" sz="3600" b="1" dirty="0">
                <a:solidFill>
                  <a:schemeClr val="tx1"/>
                </a:solidFill>
              </a:rPr>
              <a:t>, </a:t>
            </a:r>
            <a:r>
              <a:rPr lang="en-US" sz="3600" b="1" dirty="0" err="1">
                <a:solidFill>
                  <a:schemeClr val="tx1"/>
                </a:solidFill>
              </a:rPr>
              <a:t>nước</a:t>
            </a:r>
            <a:r>
              <a:rPr lang="en-US" sz="3600" b="1" dirty="0">
                <a:solidFill>
                  <a:schemeClr val="tx1"/>
                </a:solidFill>
              </a:rPr>
              <a:t>, </a:t>
            </a:r>
            <a:r>
              <a:rPr lang="en-US" sz="3600" b="1" dirty="0" err="1">
                <a:solidFill>
                  <a:schemeClr val="tx1"/>
                </a:solidFill>
              </a:rPr>
              <a:t>khí</a:t>
            </a:r>
            <a:r>
              <a:rPr lang="en-US" sz="3600" b="1" dirty="0">
                <a:solidFill>
                  <a:schemeClr val="tx1"/>
                </a:solidFill>
              </a:rPr>
              <a:t> oxygen, lithium, carbon dioxide, </a:t>
            </a:r>
            <a:r>
              <a:rPr lang="en-US" sz="3600" b="1" dirty="0" err="1">
                <a:solidFill>
                  <a:schemeClr val="tx1"/>
                </a:solidFill>
              </a:rPr>
              <a:t>chất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nào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là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đơn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chất</a:t>
            </a:r>
            <a:r>
              <a:rPr lang="en-US" sz="3600" b="1" dirty="0">
                <a:solidFill>
                  <a:schemeClr val="tx1"/>
                </a:solidFill>
              </a:rPr>
              <a:t>, </a:t>
            </a:r>
            <a:r>
              <a:rPr lang="en-US" sz="3600" b="1" dirty="0" err="1">
                <a:solidFill>
                  <a:schemeClr val="tx1"/>
                </a:solidFill>
              </a:rPr>
              <a:t>chất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nào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là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hợp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chất</a:t>
            </a:r>
            <a:r>
              <a:rPr lang="en-US" sz="3600" b="1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332893" y="3294185"/>
            <a:ext cx="8135815" cy="1870389"/>
          </a:xfrm>
          <a:prstGeom prst="snip2Diag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prstClr val="black"/>
                </a:solidFill>
              </a:rPr>
              <a:t>- </a:t>
            </a:r>
            <a:r>
              <a:rPr lang="en-US" sz="3200" b="1" dirty="0" err="1">
                <a:solidFill>
                  <a:prstClr val="black"/>
                </a:solidFill>
              </a:rPr>
              <a:t>Đơn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chất</a:t>
            </a:r>
            <a:r>
              <a:rPr lang="en-US" sz="3200" b="1" dirty="0">
                <a:solidFill>
                  <a:prstClr val="black"/>
                </a:solidFill>
              </a:rPr>
              <a:t>: sulfur, lithium,  </a:t>
            </a:r>
            <a:r>
              <a:rPr lang="en-US" sz="3200" b="1" dirty="0" err="1">
                <a:solidFill>
                  <a:prstClr val="black"/>
                </a:solidFill>
              </a:rPr>
              <a:t>khí</a:t>
            </a:r>
            <a:r>
              <a:rPr lang="en-US" sz="3200" b="1" dirty="0">
                <a:solidFill>
                  <a:prstClr val="black"/>
                </a:solidFill>
              </a:rPr>
              <a:t> oxygen</a:t>
            </a:r>
          </a:p>
          <a:p>
            <a:pPr>
              <a:lnSpc>
                <a:spcPct val="115000"/>
              </a:lnSpc>
            </a:pPr>
            <a:r>
              <a:rPr lang="en-US" sz="3200" b="1" dirty="0">
                <a:solidFill>
                  <a:prstClr val="black"/>
                </a:solidFill>
              </a:rPr>
              <a:t>- </a:t>
            </a:r>
            <a:r>
              <a:rPr lang="en-US" sz="3200" b="1" dirty="0" err="1">
                <a:solidFill>
                  <a:prstClr val="black"/>
                </a:solidFill>
              </a:rPr>
              <a:t>Hợp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chất</a:t>
            </a:r>
            <a:r>
              <a:rPr lang="en-US" sz="3200" b="1" dirty="0">
                <a:solidFill>
                  <a:prstClr val="black"/>
                </a:solidFill>
              </a:rPr>
              <a:t>: carbon dioxide,  </a:t>
            </a:r>
            <a:r>
              <a:rPr lang="en-US" sz="3200" b="1" dirty="0" err="1">
                <a:solidFill>
                  <a:prstClr val="black"/>
                </a:solidFill>
              </a:rPr>
              <a:t>muối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ăn</a:t>
            </a:r>
            <a:r>
              <a:rPr lang="en-US" sz="3200" b="1" dirty="0">
                <a:solidFill>
                  <a:prstClr val="black"/>
                </a:solidFill>
              </a:rPr>
              <a:t>,  </a:t>
            </a:r>
            <a:r>
              <a:rPr lang="en-US" sz="3200" b="1" dirty="0" err="1">
                <a:solidFill>
                  <a:prstClr val="black"/>
                </a:solidFill>
              </a:rPr>
              <a:t>nước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3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CaCO</a:t>
            </a:r>
            <a:r>
              <a:rPr lang="en-US" sz="32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HNO</a:t>
            </a:r>
            <a:r>
              <a:rPr lang="en-US" sz="32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1652955" y="3868615"/>
            <a:ext cx="8241322" cy="1324708"/>
          </a:xfrm>
          <a:prstGeom prst="snip2Diag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en-US" sz="3200" b="1" dirty="0" err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3200" b="1" dirty="0" err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endParaRPr lang="vi-VN" sz="3200" b="1" dirty="0">
              <a:solidFill>
                <a:srgbClr val="0033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6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5: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</a:t>
            </a:r>
            <a:r>
              <a:rPr lang="en-US" sz="32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</a:t>
            </a:r>
            <a:r>
              <a:rPr lang="en-US" sz="32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</a:t>
            </a:r>
            <a:r>
              <a:rPr lang="en-US" sz="32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1336431" y="3379915"/>
            <a:ext cx="10020998" cy="1678416"/>
          </a:xfrm>
          <a:prstGeom prst="snip2Diag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defRPr/>
            </a:pP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N</a:t>
            </a:r>
            <a:r>
              <a:rPr lang="en-US" sz="3200" b="1" baseline="-25000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</a:t>
            </a:r>
          </a:p>
          <a:p>
            <a:pPr>
              <a:lnSpc>
                <a:spcPct val="115000"/>
              </a:lnSpc>
              <a:defRPr/>
            </a:pP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CO</a:t>
            </a:r>
            <a:r>
              <a:rPr lang="en-US" sz="3200" b="1" baseline="-25000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3200" b="1" dirty="0" err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(1C </a:t>
            </a:r>
            <a:r>
              <a:rPr lang="en-US" sz="3200" b="1" dirty="0" err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2N)</a:t>
            </a:r>
          </a:p>
          <a:p>
            <a:pPr>
              <a:lnSpc>
                <a:spcPct val="115000"/>
              </a:lnSpc>
              <a:defRPr/>
            </a:pP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CH</a:t>
            </a:r>
            <a:r>
              <a:rPr lang="en-US" sz="3200" b="1" baseline="-25000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3200" b="1" dirty="0" err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(1C </a:t>
            </a:r>
            <a:r>
              <a:rPr lang="en-US" sz="3200" b="1" dirty="0" err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4H)</a:t>
            </a:r>
            <a:endParaRPr lang="vi-VN" sz="3200" b="1" dirty="0">
              <a:solidFill>
                <a:srgbClr val="0033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0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2349;p57">
            <a:extLst>
              <a:ext uri="{FF2B5EF4-FFF2-40B4-BE49-F238E27FC236}">
                <a16:creationId xmlns:a16="http://schemas.microsoft.com/office/drawing/2014/main" id="{EF275568-A080-CC21-3C12-A153C9021903}"/>
              </a:ext>
            </a:extLst>
          </p:cNvPr>
          <p:cNvSpPr/>
          <p:nvPr/>
        </p:nvSpPr>
        <p:spPr>
          <a:xfrm>
            <a:off x="10432233" y="1654915"/>
            <a:ext cx="838493" cy="126729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2C4C59E-0927-5BF1-2F46-6381594621BE}"/>
              </a:ext>
            </a:extLst>
          </p:cNvPr>
          <p:cNvSpPr txBox="1"/>
          <p:nvPr/>
        </p:nvSpPr>
        <p:spPr>
          <a:xfrm>
            <a:off x="2688852" y="943922"/>
            <a:ext cx="7101537" cy="584775"/>
          </a:xfrm>
          <a:prstGeom prst="rect">
            <a:avLst/>
          </a:prstGeom>
          <a:noFill/>
        </p:spPr>
        <p:txBody>
          <a:bodyPr wrap="square" lIns="91395" tIns="45699" rIns="91395" bIns="45699" rtlCol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TRÒ CHƠI: “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Nhanh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tay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nhanh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BED11FC-6F85-8E44-50D9-6D3B6B7EF43C}"/>
              </a:ext>
            </a:extLst>
          </p:cNvPr>
          <p:cNvSpPr txBox="1"/>
          <p:nvPr/>
        </p:nvSpPr>
        <p:spPr>
          <a:xfrm>
            <a:off x="542364" y="1951904"/>
            <a:ext cx="11107271" cy="3416320"/>
          </a:xfrm>
          <a:custGeom>
            <a:avLst/>
            <a:gdLst>
              <a:gd name="connsiteX0" fmla="*/ 0 w 6625770"/>
              <a:gd name="connsiteY0" fmla="*/ 414306 h 2485787"/>
              <a:gd name="connsiteX1" fmla="*/ 414306 w 6625770"/>
              <a:gd name="connsiteY1" fmla="*/ 0 h 2485787"/>
              <a:gd name="connsiteX2" fmla="*/ 878079 w 6625770"/>
              <a:gd name="connsiteY2" fmla="*/ 0 h 2485787"/>
              <a:gd name="connsiteX3" fmla="*/ 1341851 w 6625770"/>
              <a:gd name="connsiteY3" fmla="*/ 0 h 2485787"/>
              <a:gd name="connsiteX4" fmla="*/ 1921567 w 6625770"/>
              <a:gd name="connsiteY4" fmla="*/ 0 h 2485787"/>
              <a:gd name="connsiteX5" fmla="*/ 2559254 w 6625770"/>
              <a:gd name="connsiteY5" fmla="*/ 0 h 2485787"/>
              <a:gd name="connsiteX6" fmla="*/ 3080999 w 6625770"/>
              <a:gd name="connsiteY6" fmla="*/ 0 h 2485787"/>
              <a:gd name="connsiteX7" fmla="*/ 3486800 w 6625770"/>
              <a:gd name="connsiteY7" fmla="*/ 0 h 2485787"/>
              <a:gd name="connsiteX8" fmla="*/ 3950572 w 6625770"/>
              <a:gd name="connsiteY8" fmla="*/ 0 h 2485787"/>
              <a:gd name="connsiteX9" fmla="*/ 4530288 w 6625770"/>
              <a:gd name="connsiteY9" fmla="*/ 0 h 2485787"/>
              <a:gd name="connsiteX10" fmla="*/ 4994061 w 6625770"/>
              <a:gd name="connsiteY10" fmla="*/ 0 h 2485787"/>
              <a:gd name="connsiteX11" fmla="*/ 5573777 w 6625770"/>
              <a:gd name="connsiteY11" fmla="*/ 0 h 2485787"/>
              <a:gd name="connsiteX12" fmla="*/ 6211464 w 6625770"/>
              <a:gd name="connsiteY12" fmla="*/ 0 h 2485787"/>
              <a:gd name="connsiteX13" fmla="*/ 6625770 w 6625770"/>
              <a:gd name="connsiteY13" fmla="*/ 414306 h 2485787"/>
              <a:gd name="connsiteX14" fmla="*/ 6625770 w 6625770"/>
              <a:gd name="connsiteY14" fmla="*/ 933554 h 2485787"/>
              <a:gd name="connsiteX15" fmla="*/ 6625770 w 6625770"/>
              <a:gd name="connsiteY15" fmla="*/ 1436231 h 2485787"/>
              <a:gd name="connsiteX16" fmla="*/ 6625770 w 6625770"/>
              <a:gd name="connsiteY16" fmla="*/ 2071481 h 2485787"/>
              <a:gd name="connsiteX17" fmla="*/ 6211464 w 6625770"/>
              <a:gd name="connsiteY17" fmla="*/ 2485787 h 2485787"/>
              <a:gd name="connsiteX18" fmla="*/ 5515805 w 6625770"/>
              <a:gd name="connsiteY18" fmla="*/ 2485787 h 2485787"/>
              <a:gd name="connsiteX19" fmla="*/ 5052032 w 6625770"/>
              <a:gd name="connsiteY19" fmla="*/ 2485787 h 2485787"/>
              <a:gd name="connsiteX20" fmla="*/ 4646231 w 6625770"/>
              <a:gd name="connsiteY20" fmla="*/ 2485787 h 2485787"/>
              <a:gd name="connsiteX21" fmla="*/ 4066516 w 6625770"/>
              <a:gd name="connsiteY21" fmla="*/ 2485787 h 2485787"/>
              <a:gd name="connsiteX22" fmla="*/ 3486800 w 6625770"/>
              <a:gd name="connsiteY22" fmla="*/ 2485787 h 2485787"/>
              <a:gd name="connsiteX23" fmla="*/ 2965056 w 6625770"/>
              <a:gd name="connsiteY23" fmla="*/ 2485787 h 2485787"/>
              <a:gd name="connsiteX24" fmla="*/ 2269397 w 6625770"/>
              <a:gd name="connsiteY24" fmla="*/ 2485787 h 2485787"/>
              <a:gd name="connsiteX25" fmla="*/ 1631709 w 6625770"/>
              <a:gd name="connsiteY25" fmla="*/ 2485787 h 2485787"/>
              <a:gd name="connsiteX26" fmla="*/ 936050 w 6625770"/>
              <a:gd name="connsiteY26" fmla="*/ 2485787 h 2485787"/>
              <a:gd name="connsiteX27" fmla="*/ 414306 w 6625770"/>
              <a:gd name="connsiteY27" fmla="*/ 2485787 h 2485787"/>
              <a:gd name="connsiteX28" fmla="*/ 0 w 6625770"/>
              <a:gd name="connsiteY28" fmla="*/ 2071481 h 2485787"/>
              <a:gd name="connsiteX29" fmla="*/ 0 w 6625770"/>
              <a:gd name="connsiteY29" fmla="*/ 1535661 h 2485787"/>
              <a:gd name="connsiteX30" fmla="*/ 0 w 6625770"/>
              <a:gd name="connsiteY30" fmla="*/ 966698 h 2485787"/>
              <a:gd name="connsiteX31" fmla="*/ 0 w 6625770"/>
              <a:gd name="connsiteY31" fmla="*/ 414306 h 24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25770" h="2485787" extrusionOk="0">
                <a:moveTo>
                  <a:pt x="0" y="414306"/>
                </a:moveTo>
                <a:cubicBezTo>
                  <a:pt x="56393" y="161145"/>
                  <a:pt x="164748" y="19821"/>
                  <a:pt x="414306" y="0"/>
                </a:cubicBezTo>
                <a:cubicBezTo>
                  <a:pt x="636880" y="-53760"/>
                  <a:pt x="668832" y="11059"/>
                  <a:pt x="878079" y="0"/>
                </a:cubicBezTo>
                <a:cubicBezTo>
                  <a:pt x="1087326" y="-11059"/>
                  <a:pt x="1152481" y="373"/>
                  <a:pt x="1341851" y="0"/>
                </a:cubicBezTo>
                <a:cubicBezTo>
                  <a:pt x="1531221" y="-373"/>
                  <a:pt x="1693314" y="31722"/>
                  <a:pt x="1921567" y="0"/>
                </a:cubicBezTo>
                <a:cubicBezTo>
                  <a:pt x="2149820" y="-31722"/>
                  <a:pt x="2271216" y="23853"/>
                  <a:pt x="2559254" y="0"/>
                </a:cubicBezTo>
                <a:cubicBezTo>
                  <a:pt x="2847292" y="-23853"/>
                  <a:pt x="2848040" y="57013"/>
                  <a:pt x="3080999" y="0"/>
                </a:cubicBezTo>
                <a:cubicBezTo>
                  <a:pt x="3313959" y="-57013"/>
                  <a:pt x="3305798" y="20397"/>
                  <a:pt x="3486800" y="0"/>
                </a:cubicBezTo>
                <a:cubicBezTo>
                  <a:pt x="3667802" y="-20397"/>
                  <a:pt x="3844267" y="18751"/>
                  <a:pt x="3950572" y="0"/>
                </a:cubicBezTo>
                <a:cubicBezTo>
                  <a:pt x="4056877" y="-18751"/>
                  <a:pt x="4325048" y="17250"/>
                  <a:pt x="4530288" y="0"/>
                </a:cubicBezTo>
                <a:cubicBezTo>
                  <a:pt x="4735528" y="-17250"/>
                  <a:pt x="4855321" y="6505"/>
                  <a:pt x="4994061" y="0"/>
                </a:cubicBezTo>
                <a:cubicBezTo>
                  <a:pt x="5132801" y="-6505"/>
                  <a:pt x="5453927" y="52868"/>
                  <a:pt x="5573777" y="0"/>
                </a:cubicBezTo>
                <a:cubicBezTo>
                  <a:pt x="5693627" y="-52868"/>
                  <a:pt x="6008391" y="63712"/>
                  <a:pt x="6211464" y="0"/>
                </a:cubicBezTo>
                <a:cubicBezTo>
                  <a:pt x="6485401" y="11494"/>
                  <a:pt x="6617209" y="188452"/>
                  <a:pt x="6625770" y="414306"/>
                </a:cubicBezTo>
                <a:cubicBezTo>
                  <a:pt x="6676657" y="611268"/>
                  <a:pt x="6606389" y="807247"/>
                  <a:pt x="6625770" y="933554"/>
                </a:cubicBezTo>
                <a:cubicBezTo>
                  <a:pt x="6645151" y="1059861"/>
                  <a:pt x="6615118" y="1298818"/>
                  <a:pt x="6625770" y="1436231"/>
                </a:cubicBezTo>
                <a:cubicBezTo>
                  <a:pt x="6636422" y="1573644"/>
                  <a:pt x="6588393" y="1759467"/>
                  <a:pt x="6625770" y="2071481"/>
                </a:cubicBezTo>
                <a:cubicBezTo>
                  <a:pt x="6584179" y="2300789"/>
                  <a:pt x="6452709" y="2476009"/>
                  <a:pt x="6211464" y="2485787"/>
                </a:cubicBezTo>
                <a:cubicBezTo>
                  <a:pt x="6070529" y="2546093"/>
                  <a:pt x="5681959" y="2406174"/>
                  <a:pt x="5515805" y="2485787"/>
                </a:cubicBezTo>
                <a:cubicBezTo>
                  <a:pt x="5349651" y="2565400"/>
                  <a:pt x="5194425" y="2464524"/>
                  <a:pt x="5052032" y="2485787"/>
                </a:cubicBezTo>
                <a:cubicBezTo>
                  <a:pt x="4909639" y="2507050"/>
                  <a:pt x="4745984" y="2462261"/>
                  <a:pt x="4646231" y="2485787"/>
                </a:cubicBezTo>
                <a:cubicBezTo>
                  <a:pt x="4546478" y="2509313"/>
                  <a:pt x="4266364" y="2476815"/>
                  <a:pt x="4066516" y="2485787"/>
                </a:cubicBezTo>
                <a:cubicBezTo>
                  <a:pt x="3866669" y="2494759"/>
                  <a:pt x="3605426" y="2423398"/>
                  <a:pt x="3486800" y="2485787"/>
                </a:cubicBezTo>
                <a:cubicBezTo>
                  <a:pt x="3368174" y="2548176"/>
                  <a:pt x="3146982" y="2424824"/>
                  <a:pt x="2965056" y="2485787"/>
                </a:cubicBezTo>
                <a:cubicBezTo>
                  <a:pt x="2783130" y="2546750"/>
                  <a:pt x="2463717" y="2475081"/>
                  <a:pt x="2269397" y="2485787"/>
                </a:cubicBezTo>
                <a:cubicBezTo>
                  <a:pt x="2075077" y="2496493"/>
                  <a:pt x="1950537" y="2448371"/>
                  <a:pt x="1631709" y="2485787"/>
                </a:cubicBezTo>
                <a:cubicBezTo>
                  <a:pt x="1312881" y="2523203"/>
                  <a:pt x="1248165" y="2468807"/>
                  <a:pt x="936050" y="2485787"/>
                </a:cubicBezTo>
                <a:cubicBezTo>
                  <a:pt x="623935" y="2502767"/>
                  <a:pt x="583393" y="2472891"/>
                  <a:pt x="414306" y="2485787"/>
                </a:cubicBezTo>
                <a:cubicBezTo>
                  <a:pt x="199337" y="2497508"/>
                  <a:pt x="10053" y="2291833"/>
                  <a:pt x="0" y="2071481"/>
                </a:cubicBezTo>
                <a:cubicBezTo>
                  <a:pt x="-24372" y="1890166"/>
                  <a:pt x="25720" y="1698845"/>
                  <a:pt x="0" y="1535661"/>
                </a:cubicBezTo>
                <a:cubicBezTo>
                  <a:pt x="-25720" y="1372477"/>
                  <a:pt x="864" y="1130609"/>
                  <a:pt x="0" y="966698"/>
                </a:cubicBezTo>
                <a:cubicBezTo>
                  <a:pt x="-864" y="802787"/>
                  <a:pt x="58245" y="545738"/>
                  <a:pt x="0" y="414306"/>
                </a:cubicBezTo>
                <a:close/>
              </a:path>
            </a:pathLst>
          </a:custGeom>
          <a:noFill/>
          <a:ln w="57150">
            <a:solidFill>
              <a:srgbClr val="FFCC66"/>
            </a:solidFill>
            <a:extLst>
              <a:ext uri="{C807C97D-BFC1-408E-A445-0C87EB9F89A2}">
                <ask:lineSketchStyleProps xmlns:ask="http://schemas.microsoft.com/office/drawing/2018/sketchyshapes" sd="3380630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91395" tIns="45699" rIns="91395" bIns="45699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lệ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trò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chơi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</a:p>
          <a:p>
            <a:pPr>
              <a:lnSpc>
                <a:spcPct val="150000"/>
              </a:lnSpc>
              <a:defRPr/>
            </a:pPr>
            <a:r>
              <a:rPr lang="en-US" sz="2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476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fructose.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fructose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C, 12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fructose?</a:t>
            </a: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Snip Diagonal Corner Rectangle 49">
            <a:extLst>
              <a:ext uri="{FF2B5EF4-FFF2-40B4-BE49-F238E27FC236}">
                <a16:creationId xmlns:a16="http://schemas.microsoft.com/office/drawing/2014/main" id="{18CC1F23-BD0F-42DB-BBCA-12EDD87E77BE}"/>
              </a:ext>
            </a:extLst>
          </p:cNvPr>
          <p:cNvSpPr/>
          <p:nvPr/>
        </p:nvSpPr>
        <p:spPr>
          <a:xfrm>
            <a:off x="2640330" y="3379915"/>
            <a:ext cx="6543040" cy="1678416"/>
          </a:xfrm>
          <a:prstGeom prst="snip2Diag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err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fructose:</a:t>
            </a:r>
          </a:p>
          <a:p>
            <a:pPr marR="0" lvl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6.12+12.1+6.16 = 180 (amu)</a:t>
            </a:r>
            <a:endParaRPr lang="en-US" sz="3000" b="1" dirty="0">
              <a:solidFill>
                <a:srgbClr val="0033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8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2"/>
          <p:cNvGrpSpPr/>
          <p:nvPr/>
        </p:nvGrpSpPr>
        <p:grpSpPr>
          <a:xfrm>
            <a:off x="2383608" y="1340301"/>
            <a:ext cx="9805225" cy="5515309"/>
            <a:chOff x="3795375" y="2134115"/>
            <a:chExt cx="8394579" cy="4721839"/>
          </a:xfrm>
        </p:grpSpPr>
        <p:sp>
          <p:nvSpPr>
            <p:cNvPr id="6" name="Freeform: Shape 5"/>
            <p:cNvSpPr/>
            <p:nvPr/>
          </p:nvSpPr>
          <p:spPr>
            <a:xfrm>
              <a:off x="3795375" y="2134115"/>
              <a:ext cx="8394579" cy="4721839"/>
            </a:xfrm>
            <a:custGeom>
              <a:avLst/>
              <a:gdLst>
                <a:gd name="connsiteX0" fmla="*/ 8396087 w 8394578"/>
                <a:gd name="connsiteY0" fmla="*/ 253 h 4721838"/>
                <a:gd name="connsiteX1" fmla="*/ 8396087 w 8394578"/>
                <a:gd name="connsiteY1" fmla="*/ 4722989 h 4721838"/>
                <a:gd name="connsiteX2" fmla="*/ 253 w 8394578"/>
                <a:gd name="connsiteY2" fmla="*/ 4722989 h 472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4578" h="4721838">
                  <a:moveTo>
                    <a:pt x="8396087" y="253"/>
                  </a:moveTo>
                  <a:lnTo>
                    <a:pt x="8396087" y="4722989"/>
                  </a:lnTo>
                  <a:lnTo>
                    <a:pt x="253" y="4722989"/>
                  </a:lnTo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1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5606622" y="3014086"/>
              <a:ext cx="6395015" cy="3281794"/>
            </a:xfrm>
            <a:custGeom>
              <a:avLst/>
              <a:gdLst>
                <a:gd name="connsiteX0" fmla="*/ 4961159 w 6395015"/>
                <a:gd name="connsiteY0" fmla="*/ 670616 h 3281794"/>
                <a:gd name="connsiteX1" fmla="*/ 4210650 w 6395015"/>
                <a:gd name="connsiteY1" fmla="*/ 19458 h 3281794"/>
                <a:gd name="connsiteX2" fmla="*/ 3751019 w 6395015"/>
                <a:gd name="connsiteY2" fmla="*/ 174760 h 3281794"/>
                <a:gd name="connsiteX3" fmla="*/ 2963927 w 6395015"/>
                <a:gd name="connsiteY3" fmla="*/ 1345 h 3281794"/>
                <a:gd name="connsiteX4" fmla="*/ 1184764 w 6395015"/>
                <a:gd name="connsiteY4" fmla="*/ 1298461 h 3281794"/>
                <a:gd name="connsiteX5" fmla="*/ 1050264 w 6395015"/>
                <a:gd name="connsiteY5" fmla="*/ 1281603 h 3281794"/>
                <a:gd name="connsiteX6" fmla="*/ 508320 w 6395015"/>
                <a:gd name="connsiteY6" fmla="*/ 1823548 h 3281794"/>
                <a:gd name="connsiteX7" fmla="*/ 525356 w 6395015"/>
                <a:gd name="connsiteY7" fmla="*/ 1958765 h 3281794"/>
                <a:gd name="connsiteX8" fmla="*/ 1345 w 6395015"/>
                <a:gd name="connsiteY8" fmla="*/ 2800375 h 3281794"/>
                <a:gd name="connsiteX9" fmla="*/ 133693 w 6395015"/>
                <a:gd name="connsiteY9" fmla="*/ 3280808 h 3281794"/>
                <a:gd name="connsiteX10" fmla="*/ 5951436 w 6395015"/>
                <a:gd name="connsiteY10" fmla="*/ 3280808 h 3281794"/>
                <a:gd name="connsiteX11" fmla="*/ 6393850 w 6395015"/>
                <a:gd name="connsiteY11" fmla="*/ 2202479 h 3281794"/>
                <a:gd name="connsiteX12" fmla="*/ 4961159 w 6395015"/>
                <a:gd name="connsiteY12" fmla="*/ 670616 h 328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95015" h="3281794">
                  <a:moveTo>
                    <a:pt x="4961159" y="670616"/>
                  </a:moveTo>
                  <a:cubicBezTo>
                    <a:pt x="4909152" y="302625"/>
                    <a:pt x="4592988" y="19458"/>
                    <a:pt x="4210650" y="19458"/>
                  </a:cubicBezTo>
                  <a:cubicBezTo>
                    <a:pt x="4037773" y="19458"/>
                    <a:pt x="3878525" y="77382"/>
                    <a:pt x="3751019" y="174760"/>
                  </a:cubicBezTo>
                  <a:cubicBezTo>
                    <a:pt x="3511789" y="63394"/>
                    <a:pt x="3245121" y="1345"/>
                    <a:pt x="2963927" y="1345"/>
                  </a:cubicBezTo>
                  <a:cubicBezTo>
                    <a:pt x="2131284" y="1345"/>
                    <a:pt x="1425967" y="545979"/>
                    <a:pt x="1184764" y="1298461"/>
                  </a:cubicBezTo>
                  <a:cubicBezTo>
                    <a:pt x="1141724" y="1287522"/>
                    <a:pt x="1096711" y="1281603"/>
                    <a:pt x="1050264" y="1281603"/>
                  </a:cubicBezTo>
                  <a:cubicBezTo>
                    <a:pt x="750957" y="1281603"/>
                    <a:pt x="508320" y="1524241"/>
                    <a:pt x="508320" y="1823548"/>
                  </a:cubicBezTo>
                  <a:cubicBezTo>
                    <a:pt x="508320" y="1870175"/>
                    <a:pt x="514237" y="1915546"/>
                    <a:pt x="525356" y="1958765"/>
                  </a:cubicBezTo>
                  <a:cubicBezTo>
                    <a:pt x="214931" y="2111557"/>
                    <a:pt x="1345" y="2430949"/>
                    <a:pt x="1345" y="2800375"/>
                  </a:cubicBezTo>
                  <a:cubicBezTo>
                    <a:pt x="1345" y="2975942"/>
                    <a:pt x="49586" y="3140390"/>
                    <a:pt x="133693" y="3280808"/>
                  </a:cubicBezTo>
                  <a:lnTo>
                    <a:pt x="5951436" y="3280808"/>
                  </a:lnTo>
                  <a:cubicBezTo>
                    <a:pt x="6224918" y="3003559"/>
                    <a:pt x="6393850" y="2622835"/>
                    <a:pt x="6393850" y="2202479"/>
                  </a:cubicBezTo>
                  <a:cubicBezTo>
                    <a:pt x="6393671" y="1389024"/>
                    <a:pt x="5761163" y="723519"/>
                    <a:pt x="4961159" y="67061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6200000" scaled="1"/>
              <a:tileRect/>
            </a:gradFill>
            <a:ln w="9525" cap="flat">
              <a:noFill/>
              <a:prstDash val="solid"/>
              <a:miter/>
            </a:ln>
            <a:effectLst>
              <a:outerShdw blurRad="50800" dist="38100" dir="16200000" rotWithShape="0">
                <a:prstClr val="black">
                  <a:alpha val="29000"/>
                </a:prstClr>
              </a:outerShdw>
            </a:effectLst>
          </p:spPr>
          <p:txBody>
            <a:bodyPr rtlCol="0" anchor="ctr"/>
            <a:lstStyle/>
            <a:p>
              <a:endParaRPr lang="en-US" dirty="0">
                <a:solidFill>
                  <a:srgbClr val="181717"/>
                </a:solidFill>
              </a:endParaRP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9497611" y="4492687"/>
              <a:ext cx="975572" cy="369426"/>
            </a:xfrm>
            <a:custGeom>
              <a:avLst/>
              <a:gdLst>
                <a:gd name="connsiteX0" fmla="*/ 488593 w 975571"/>
                <a:gd name="connsiteY0" fmla="*/ 1345 h 369426"/>
                <a:gd name="connsiteX1" fmla="*/ 1345 w 975571"/>
                <a:gd name="connsiteY1" fmla="*/ 368619 h 369426"/>
                <a:gd name="connsiteX2" fmla="*/ 975840 w 975571"/>
                <a:gd name="connsiteY2" fmla="*/ 368619 h 369426"/>
                <a:gd name="connsiteX3" fmla="*/ 488593 w 975571"/>
                <a:gd name="connsiteY3" fmla="*/ 1345 h 36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571" h="369426">
                  <a:moveTo>
                    <a:pt x="488593" y="1345"/>
                  </a:moveTo>
                  <a:cubicBezTo>
                    <a:pt x="257074" y="1345"/>
                    <a:pt x="61960" y="156647"/>
                    <a:pt x="1345" y="368619"/>
                  </a:cubicBezTo>
                  <a:lnTo>
                    <a:pt x="975840" y="368619"/>
                  </a:lnTo>
                  <a:cubicBezTo>
                    <a:pt x="915226" y="156647"/>
                    <a:pt x="720112" y="1345"/>
                    <a:pt x="488593" y="1345"/>
                  </a:cubicBezTo>
                  <a:close/>
                </a:path>
              </a:pathLst>
            </a:custGeom>
            <a:solidFill>
              <a:srgbClr val="918C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10826827" y="4492687"/>
              <a:ext cx="975572" cy="369426"/>
            </a:xfrm>
            <a:custGeom>
              <a:avLst/>
              <a:gdLst>
                <a:gd name="connsiteX0" fmla="*/ 488593 w 975571"/>
                <a:gd name="connsiteY0" fmla="*/ 1345 h 369426"/>
                <a:gd name="connsiteX1" fmla="*/ 1345 w 975571"/>
                <a:gd name="connsiteY1" fmla="*/ 368619 h 369426"/>
                <a:gd name="connsiteX2" fmla="*/ 975840 w 975571"/>
                <a:gd name="connsiteY2" fmla="*/ 368619 h 369426"/>
                <a:gd name="connsiteX3" fmla="*/ 488593 w 975571"/>
                <a:gd name="connsiteY3" fmla="*/ 1345 h 36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571" h="369426">
                  <a:moveTo>
                    <a:pt x="488593" y="1345"/>
                  </a:moveTo>
                  <a:cubicBezTo>
                    <a:pt x="257074" y="1345"/>
                    <a:pt x="61960" y="156647"/>
                    <a:pt x="1345" y="368619"/>
                  </a:cubicBezTo>
                  <a:lnTo>
                    <a:pt x="975840" y="368619"/>
                  </a:lnTo>
                  <a:cubicBezTo>
                    <a:pt x="915226" y="156647"/>
                    <a:pt x="719933" y="1345"/>
                    <a:pt x="488593" y="134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9984679" y="4335412"/>
              <a:ext cx="1393418" cy="527239"/>
            </a:xfrm>
            <a:custGeom>
              <a:avLst/>
              <a:gdLst>
                <a:gd name="connsiteX0" fmla="*/ 697337 w 1393417"/>
                <a:gd name="connsiteY0" fmla="*/ 1345 h 527239"/>
                <a:gd name="connsiteX1" fmla="*/ 1345 w 1393417"/>
                <a:gd name="connsiteY1" fmla="*/ 526073 h 527239"/>
                <a:gd name="connsiteX2" fmla="*/ 1393149 w 1393417"/>
                <a:gd name="connsiteY2" fmla="*/ 526073 h 527239"/>
                <a:gd name="connsiteX3" fmla="*/ 697337 w 1393417"/>
                <a:gd name="connsiteY3" fmla="*/ 1345 h 5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417" h="527239">
                  <a:moveTo>
                    <a:pt x="697337" y="1345"/>
                  </a:moveTo>
                  <a:cubicBezTo>
                    <a:pt x="366647" y="1345"/>
                    <a:pt x="87784" y="223180"/>
                    <a:pt x="1345" y="526073"/>
                  </a:cubicBezTo>
                  <a:lnTo>
                    <a:pt x="1393149" y="526073"/>
                  </a:lnTo>
                  <a:cubicBezTo>
                    <a:pt x="1306889" y="223001"/>
                    <a:pt x="1028027" y="1345"/>
                    <a:pt x="697337" y="134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7364445" y="2548358"/>
              <a:ext cx="661739" cy="819552"/>
            </a:xfrm>
            <a:custGeom>
              <a:avLst/>
              <a:gdLst>
                <a:gd name="connsiteX0" fmla="*/ 394801 w 661738"/>
                <a:gd name="connsiteY0" fmla="*/ 260661 h 819551"/>
                <a:gd name="connsiteX1" fmla="*/ 319303 w 661738"/>
                <a:gd name="connsiteY1" fmla="*/ 207757 h 819551"/>
                <a:gd name="connsiteX2" fmla="*/ 202018 w 661738"/>
                <a:gd name="connsiteY2" fmla="*/ 284333 h 819551"/>
                <a:gd name="connsiteX3" fmla="*/ 1345 w 661738"/>
                <a:gd name="connsiteY3" fmla="*/ 183906 h 819551"/>
                <a:gd name="connsiteX4" fmla="*/ 353017 w 661738"/>
                <a:gd name="connsiteY4" fmla="*/ 1345 h 819551"/>
                <a:gd name="connsiteX5" fmla="*/ 661829 w 661738"/>
                <a:gd name="connsiteY5" fmla="*/ 216724 h 819551"/>
                <a:gd name="connsiteX6" fmla="*/ 481419 w 661738"/>
                <a:gd name="connsiteY6" fmla="*/ 506526 h 819551"/>
                <a:gd name="connsiteX7" fmla="*/ 249183 w 661738"/>
                <a:gd name="connsiteY7" fmla="*/ 506526 h 819551"/>
                <a:gd name="connsiteX8" fmla="*/ 394801 w 661738"/>
                <a:gd name="connsiteY8" fmla="*/ 260661 h 819551"/>
                <a:gd name="connsiteX9" fmla="*/ 216545 w 661738"/>
                <a:gd name="connsiteY9" fmla="*/ 684425 h 819551"/>
                <a:gd name="connsiteX10" fmla="*/ 365391 w 661738"/>
                <a:gd name="connsiteY10" fmla="*/ 551359 h 819551"/>
                <a:gd name="connsiteX11" fmla="*/ 514237 w 661738"/>
                <a:gd name="connsiteY11" fmla="*/ 684425 h 819551"/>
                <a:gd name="connsiteX12" fmla="*/ 365391 w 661738"/>
                <a:gd name="connsiteY12" fmla="*/ 819642 h 819551"/>
                <a:gd name="connsiteX13" fmla="*/ 216545 w 661738"/>
                <a:gd name="connsiteY13" fmla="*/ 684425 h 81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1738" h="819551">
                  <a:moveTo>
                    <a:pt x="394801" y="260661"/>
                  </a:moveTo>
                  <a:cubicBezTo>
                    <a:pt x="394801" y="225691"/>
                    <a:pt x="360908" y="207757"/>
                    <a:pt x="319303" y="207757"/>
                  </a:cubicBezTo>
                  <a:cubicBezTo>
                    <a:pt x="270883" y="207757"/>
                    <a:pt x="225690" y="236989"/>
                    <a:pt x="202018" y="284333"/>
                  </a:cubicBezTo>
                  <a:lnTo>
                    <a:pt x="1345" y="183906"/>
                  </a:lnTo>
                  <a:cubicBezTo>
                    <a:pt x="58911" y="75768"/>
                    <a:pt x="172787" y="1345"/>
                    <a:pt x="353017" y="1345"/>
                  </a:cubicBezTo>
                  <a:cubicBezTo>
                    <a:pt x="530019" y="1345"/>
                    <a:pt x="661829" y="75768"/>
                    <a:pt x="661829" y="216724"/>
                  </a:cubicBezTo>
                  <a:cubicBezTo>
                    <a:pt x="661829" y="389242"/>
                    <a:pt x="481419" y="419729"/>
                    <a:pt x="481419" y="506526"/>
                  </a:cubicBezTo>
                  <a:lnTo>
                    <a:pt x="249183" y="506526"/>
                  </a:lnTo>
                  <a:cubicBezTo>
                    <a:pt x="249363" y="370054"/>
                    <a:pt x="394801" y="329345"/>
                    <a:pt x="394801" y="260661"/>
                  </a:cubicBezTo>
                  <a:close/>
                  <a:moveTo>
                    <a:pt x="216545" y="684425"/>
                  </a:moveTo>
                  <a:cubicBezTo>
                    <a:pt x="216545" y="608925"/>
                    <a:pt x="277338" y="551359"/>
                    <a:pt x="365391" y="551359"/>
                  </a:cubicBezTo>
                  <a:cubicBezTo>
                    <a:pt x="453264" y="551359"/>
                    <a:pt x="514237" y="608925"/>
                    <a:pt x="514237" y="684425"/>
                  </a:cubicBezTo>
                  <a:cubicBezTo>
                    <a:pt x="514237" y="758848"/>
                    <a:pt x="453443" y="819642"/>
                    <a:pt x="365391" y="819642"/>
                  </a:cubicBezTo>
                  <a:cubicBezTo>
                    <a:pt x="277518" y="819821"/>
                    <a:pt x="216545" y="758848"/>
                    <a:pt x="216545" y="684425"/>
                  </a:cubicBezTo>
                  <a:close/>
                </a:path>
              </a:pathLst>
            </a:custGeom>
            <a:solidFill>
              <a:srgbClr val="5350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6272486" y="4607101"/>
              <a:ext cx="541586" cy="1063445"/>
            </a:xfrm>
            <a:custGeom>
              <a:avLst/>
              <a:gdLst>
                <a:gd name="connsiteX0" fmla="*/ 540779 w 541585"/>
                <a:gd name="connsiteY0" fmla="*/ 1345 h 1063444"/>
                <a:gd name="connsiteX1" fmla="*/ 540779 w 541585"/>
                <a:gd name="connsiteY1" fmla="*/ 1062279 h 1063444"/>
                <a:gd name="connsiteX2" fmla="*/ 183189 w 541585"/>
                <a:gd name="connsiteY2" fmla="*/ 1062279 h 1063444"/>
                <a:gd name="connsiteX3" fmla="*/ 183189 w 541585"/>
                <a:gd name="connsiteY3" fmla="*/ 271241 h 1063444"/>
                <a:gd name="connsiteX4" fmla="*/ 1345 w 541585"/>
                <a:gd name="connsiteY4" fmla="*/ 271241 h 1063444"/>
                <a:gd name="connsiteX5" fmla="*/ 1345 w 541585"/>
                <a:gd name="connsiteY5" fmla="*/ 1524 h 1063444"/>
                <a:gd name="connsiteX6" fmla="*/ 540779 w 541585"/>
                <a:gd name="connsiteY6" fmla="*/ 1524 h 106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585" h="1063444">
                  <a:moveTo>
                    <a:pt x="540779" y="1345"/>
                  </a:moveTo>
                  <a:lnTo>
                    <a:pt x="540779" y="1062279"/>
                  </a:lnTo>
                  <a:lnTo>
                    <a:pt x="183189" y="1062279"/>
                  </a:lnTo>
                  <a:lnTo>
                    <a:pt x="183189" y="271241"/>
                  </a:lnTo>
                  <a:lnTo>
                    <a:pt x="1345" y="271241"/>
                  </a:lnTo>
                  <a:lnTo>
                    <a:pt x="1345" y="1524"/>
                  </a:lnTo>
                  <a:lnTo>
                    <a:pt x="540779" y="1524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7259535" y="3108236"/>
              <a:ext cx="3211854" cy="2498109"/>
            </a:xfrm>
            <a:custGeom>
              <a:avLst/>
              <a:gdLst>
                <a:gd name="connsiteX0" fmla="*/ 2364775 w 3211854"/>
                <a:gd name="connsiteY0" fmla="*/ 1404626 h 2498109"/>
                <a:gd name="connsiteX1" fmla="*/ 1564232 w 3211854"/>
                <a:gd name="connsiteY1" fmla="*/ 1345 h 2498109"/>
                <a:gd name="connsiteX2" fmla="*/ 1524779 w 3211854"/>
                <a:gd name="connsiteY2" fmla="*/ 1345 h 2498109"/>
                <a:gd name="connsiteX3" fmla="*/ 724236 w 3211854"/>
                <a:gd name="connsiteY3" fmla="*/ 1404626 h 2498109"/>
                <a:gd name="connsiteX4" fmla="*/ 1345 w 3211854"/>
                <a:gd name="connsiteY4" fmla="*/ 2296449 h 2498109"/>
                <a:gd name="connsiteX5" fmla="*/ 1345 w 3211854"/>
                <a:gd name="connsiteY5" fmla="*/ 2497123 h 2498109"/>
                <a:gd name="connsiteX6" fmla="*/ 3211944 w 3211854"/>
                <a:gd name="connsiteY6" fmla="*/ 2497123 h 2498109"/>
                <a:gd name="connsiteX7" fmla="*/ 3211944 w 3211854"/>
                <a:gd name="connsiteY7" fmla="*/ 2300753 h 2498109"/>
                <a:gd name="connsiteX8" fmla="*/ 2364775 w 3211854"/>
                <a:gd name="connsiteY8" fmla="*/ 1404626 h 249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1854" h="2498109">
                  <a:moveTo>
                    <a:pt x="2364775" y="1404626"/>
                  </a:moveTo>
                  <a:cubicBezTo>
                    <a:pt x="2194588" y="424212"/>
                    <a:pt x="1893667" y="24479"/>
                    <a:pt x="1564232" y="1345"/>
                  </a:cubicBezTo>
                  <a:lnTo>
                    <a:pt x="1524779" y="1345"/>
                  </a:lnTo>
                  <a:cubicBezTo>
                    <a:pt x="1195344" y="24479"/>
                    <a:pt x="894423" y="424212"/>
                    <a:pt x="724236" y="1404626"/>
                  </a:cubicBezTo>
                  <a:cubicBezTo>
                    <a:pt x="599959" y="2120703"/>
                    <a:pt x="205247" y="2268832"/>
                    <a:pt x="1345" y="2296449"/>
                  </a:cubicBezTo>
                  <a:lnTo>
                    <a:pt x="1345" y="2497123"/>
                  </a:lnTo>
                  <a:lnTo>
                    <a:pt x="3211944" y="2497123"/>
                  </a:lnTo>
                  <a:lnTo>
                    <a:pt x="3211944" y="2300753"/>
                  </a:lnTo>
                  <a:cubicBezTo>
                    <a:pt x="3211944" y="2300753"/>
                    <a:pt x="2534962" y="2385219"/>
                    <a:pt x="2364775" y="1404626"/>
                  </a:cubicBezTo>
                  <a:close/>
                </a:path>
              </a:pathLst>
            </a:custGeom>
            <a:solidFill>
              <a:srgbClr val="AEAA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7133105" y="3097297"/>
              <a:ext cx="3340974" cy="2338503"/>
            </a:xfrm>
            <a:custGeom>
              <a:avLst/>
              <a:gdLst>
                <a:gd name="connsiteX0" fmla="*/ 3297307 w 3340974"/>
                <a:gd name="connsiteY0" fmla="*/ 2338951 h 2338502"/>
                <a:gd name="connsiteX1" fmla="*/ 2970203 w 3340974"/>
                <a:gd name="connsiteY1" fmla="*/ 2254485 h 2338502"/>
                <a:gd name="connsiteX2" fmla="*/ 2680401 w 3340974"/>
                <a:gd name="connsiteY2" fmla="*/ 1986562 h 2338502"/>
                <a:gd name="connsiteX3" fmla="*/ 2473451 w 3340974"/>
                <a:gd name="connsiteY3" fmla="*/ 1425967 h 2338502"/>
                <a:gd name="connsiteX4" fmla="*/ 2135229 w 3340974"/>
                <a:gd name="connsiteY4" fmla="*/ 371668 h 2338502"/>
                <a:gd name="connsiteX5" fmla="*/ 1690124 w 3340974"/>
                <a:gd name="connsiteY5" fmla="*/ 37750 h 2338502"/>
                <a:gd name="connsiteX6" fmla="*/ 1652106 w 3340974"/>
                <a:gd name="connsiteY6" fmla="*/ 37750 h 2338502"/>
                <a:gd name="connsiteX7" fmla="*/ 1207001 w 3340974"/>
                <a:gd name="connsiteY7" fmla="*/ 371668 h 2338502"/>
                <a:gd name="connsiteX8" fmla="*/ 868779 w 3340974"/>
                <a:gd name="connsiteY8" fmla="*/ 1425967 h 2338502"/>
                <a:gd name="connsiteX9" fmla="*/ 661829 w 3340974"/>
                <a:gd name="connsiteY9" fmla="*/ 1986562 h 2338502"/>
                <a:gd name="connsiteX10" fmla="*/ 372026 w 3340974"/>
                <a:gd name="connsiteY10" fmla="*/ 2254485 h 2338502"/>
                <a:gd name="connsiteX11" fmla="*/ 1345 w 3340974"/>
                <a:gd name="connsiteY11" fmla="*/ 2336799 h 2338502"/>
                <a:gd name="connsiteX12" fmla="*/ 5828 w 3340974"/>
                <a:gd name="connsiteY12" fmla="*/ 2300574 h 2338502"/>
                <a:gd name="connsiteX13" fmla="*/ 356603 w 3340974"/>
                <a:gd name="connsiteY13" fmla="*/ 2221309 h 2338502"/>
                <a:gd name="connsiteX14" fmla="*/ 832912 w 3340974"/>
                <a:gd name="connsiteY14" fmla="*/ 1419511 h 2338502"/>
                <a:gd name="connsiteX15" fmla="*/ 1649954 w 3340974"/>
                <a:gd name="connsiteY15" fmla="*/ 1345 h 2338502"/>
                <a:gd name="connsiteX16" fmla="*/ 1651209 w 3340974"/>
                <a:gd name="connsiteY16" fmla="*/ 1345 h 2338502"/>
                <a:gd name="connsiteX17" fmla="*/ 1691917 w 3340974"/>
                <a:gd name="connsiteY17" fmla="*/ 1345 h 2338502"/>
                <a:gd name="connsiteX18" fmla="*/ 2509138 w 3340974"/>
                <a:gd name="connsiteY18" fmla="*/ 1419690 h 2338502"/>
                <a:gd name="connsiteX19" fmla="*/ 2987240 w 3340974"/>
                <a:gd name="connsiteY19" fmla="*/ 2222385 h 2338502"/>
                <a:gd name="connsiteX20" fmla="*/ 3336222 w 3340974"/>
                <a:gd name="connsiteY20" fmla="*/ 2300753 h 2338502"/>
                <a:gd name="connsiteX21" fmla="*/ 3340705 w 3340974"/>
                <a:gd name="connsiteY21" fmla="*/ 2336978 h 2338502"/>
                <a:gd name="connsiteX22" fmla="*/ 3297307 w 3340974"/>
                <a:gd name="connsiteY22" fmla="*/ 2338951 h 233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40974" h="2338502">
                  <a:moveTo>
                    <a:pt x="3297307" y="2338951"/>
                  </a:moveTo>
                  <a:cubicBezTo>
                    <a:pt x="3233643" y="2338951"/>
                    <a:pt x="3107752" y="2327832"/>
                    <a:pt x="2970203" y="2254485"/>
                  </a:cubicBezTo>
                  <a:cubicBezTo>
                    <a:pt x="2856865" y="2194229"/>
                    <a:pt x="2759487" y="2104025"/>
                    <a:pt x="2680401" y="1986562"/>
                  </a:cubicBezTo>
                  <a:cubicBezTo>
                    <a:pt x="2582306" y="1840764"/>
                    <a:pt x="2512545" y="1652105"/>
                    <a:pt x="2473451" y="1425967"/>
                  </a:cubicBezTo>
                  <a:cubicBezTo>
                    <a:pt x="2392930" y="961853"/>
                    <a:pt x="2279054" y="607132"/>
                    <a:pt x="2135229" y="371668"/>
                  </a:cubicBezTo>
                  <a:cubicBezTo>
                    <a:pt x="2007185" y="162027"/>
                    <a:pt x="1857442" y="49765"/>
                    <a:pt x="1690124" y="37750"/>
                  </a:cubicBezTo>
                  <a:lnTo>
                    <a:pt x="1652106" y="37750"/>
                  </a:lnTo>
                  <a:cubicBezTo>
                    <a:pt x="1484788" y="49765"/>
                    <a:pt x="1335045" y="162207"/>
                    <a:pt x="1207001" y="371668"/>
                  </a:cubicBezTo>
                  <a:cubicBezTo>
                    <a:pt x="1063176" y="607132"/>
                    <a:pt x="949479" y="961673"/>
                    <a:pt x="868779" y="1425967"/>
                  </a:cubicBezTo>
                  <a:cubicBezTo>
                    <a:pt x="829505" y="1652105"/>
                    <a:pt x="759924" y="1840764"/>
                    <a:pt x="661829" y="1986562"/>
                  </a:cubicBezTo>
                  <a:cubicBezTo>
                    <a:pt x="582743" y="2104025"/>
                    <a:pt x="485365" y="2194229"/>
                    <a:pt x="372026" y="2254485"/>
                  </a:cubicBezTo>
                  <a:cubicBezTo>
                    <a:pt x="178705" y="2357422"/>
                    <a:pt x="8518" y="2337696"/>
                    <a:pt x="1345" y="2336799"/>
                  </a:cubicBezTo>
                  <a:lnTo>
                    <a:pt x="5828" y="2300574"/>
                  </a:lnTo>
                  <a:cubicBezTo>
                    <a:pt x="7442" y="2300753"/>
                    <a:pt x="173146" y="2319583"/>
                    <a:pt x="356603" y="2221309"/>
                  </a:cubicBezTo>
                  <a:cubicBezTo>
                    <a:pt x="599779" y="2090934"/>
                    <a:pt x="764407" y="1813685"/>
                    <a:pt x="832912" y="1419511"/>
                  </a:cubicBezTo>
                  <a:cubicBezTo>
                    <a:pt x="1030358" y="281105"/>
                    <a:pt x="1386155" y="19816"/>
                    <a:pt x="1649954" y="1345"/>
                  </a:cubicBezTo>
                  <a:lnTo>
                    <a:pt x="1651209" y="1345"/>
                  </a:lnTo>
                  <a:lnTo>
                    <a:pt x="1691917" y="1345"/>
                  </a:lnTo>
                  <a:cubicBezTo>
                    <a:pt x="1955537" y="19996"/>
                    <a:pt x="2311513" y="281105"/>
                    <a:pt x="2509138" y="1419690"/>
                  </a:cubicBezTo>
                  <a:cubicBezTo>
                    <a:pt x="2577823" y="1814761"/>
                    <a:pt x="2742988" y="2092368"/>
                    <a:pt x="2987240" y="2222385"/>
                  </a:cubicBezTo>
                  <a:cubicBezTo>
                    <a:pt x="3170518" y="2319942"/>
                    <a:pt x="3334608" y="2300933"/>
                    <a:pt x="3336222" y="2300753"/>
                  </a:cubicBezTo>
                  <a:lnTo>
                    <a:pt x="3340705" y="2336978"/>
                  </a:lnTo>
                  <a:cubicBezTo>
                    <a:pt x="3338553" y="2337158"/>
                    <a:pt x="3322951" y="2338951"/>
                    <a:pt x="3297307" y="2338951"/>
                  </a:cubicBezTo>
                  <a:close/>
                </a:path>
              </a:pathLst>
            </a:custGeom>
            <a:solidFill>
              <a:srgbClr val="FFCD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6991970" y="5548600"/>
              <a:ext cx="3622527" cy="229546"/>
            </a:xfrm>
            <a:custGeom>
              <a:avLst/>
              <a:gdLst>
                <a:gd name="connsiteX0" fmla="*/ 3509278 w 3622527"/>
                <a:gd name="connsiteY0" fmla="*/ 228381 h 229546"/>
                <a:gd name="connsiteX1" fmla="*/ 114863 w 3622527"/>
                <a:gd name="connsiteY1" fmla="*/ 228381 h 229546"/>
                <a:gd name="connsiteX2" fmla="*/ 1345 w 3622527"/>
                <a:gd name="connsiteY2" fmla="*/ 114863 h 229546"/>
                <a:gd name="connsiteX3" fmla="*/ 1345 w 3622527"/>
                <a:gd name="connsiteY3" fmla="*/ 114863 h 229546"/>
                <a:gd name="connsiteX4" fmla="*/ 114863 w 3622527"/>
                <a:gd name="connsiteY4" fmla="*/ 1345 h 229546"/>
                <a:gd name="connsiteX5" fmla="*/ 3509278 w 3622527"/>
                <a:gd name="connsiteY5" fmla="*/ 1345 h 229546"/>
                <a:gd name="connsiteX6" fmla="*/ 3622796 w 3622527"/>
                <a:gd name="connsiteY6" fmla="*/ 114863 h 229546"/>
                <a:gd name="connsiteX7" fmla="*/ 3622796 w 3622527"/>
                <a:gd name="connsiteY7" fmla="*/ 114863 h 229546"/>
                <a:gd name="connsiteX8" fmla="*/ 3509278 w 3622527"/>
                <a:gd name="connsiteY8" fmla="*/ 228381 h 22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2527" h="229546">
                  <a:moveTo>
                    <a:pt x="3509278" y="228381"/>
                  </a:moveTo>
                  <a:lnTo>
                    <a:pt x="114863" y="228381"/>
                  </a:lnTo>
                  <a:cubicBezTo>
                    <a:pt x="52096" y="228381"/>
                    <a:pt x="1345" y="177450"/>
                    <a:pt x="1345" y="114863"/>
                  </a:cubicBezTo>
                  <a:lnTo>
                    <a:pt x="1345" y="114863"/>
                  </a:lnTo>
                  <a:cubicBezTo>
                    <a:pt x="1345" y="52096"/>
                    <a:pt x="52276" y="1345"/>
                    <a:pt x="114863" y="1345"/>
                  </a:cubicBezTo>
                  <a:lnTo>
                    <a:pt x="3509278" y="1345"/>
                  </a:lnTo>
                  <a:cubicBezTo>
                    <a:pt x="3572045" y="1345"/>
                    <a:pt x="3622796" y="52276"/>
                    <a:pt x="3622796" y="114863"/>
                  </a:cubicBezTo>
                  <a:lnTo>
                    <a:pt x="3622796" y="114863"/>
                  </a:lnTo>
                  <a:cubicBezTo>
                    <a:pt x="3622796" y="177450"/>
                    <a:pt x="3572045" y="228381"/>
                    <a:pt x="3509278" y="228381"/>
                  </a:cubicBezTo>
                  <a:close/>
                </a:path>
              </a:pathLst>
            </a:custGeom>
            <a:solidFill>
              <a:srgbClr val="3B38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9626551" y="3561052"/>
              <a:ext cx="975572" cy="369426"/>
            </a:xfrm>
            <a:custGeom>
              <a:avLst/>
              <a:gdLst>
                <a:gd name="connsiteX0" fmla="*/ 488593 w 975571"/>
                <a:gd name="connsiteY0" fmla="*/ 1345 h 369426"/>
                <a:gd name="connsiteX1" fmla="*/ 1345 w 975571"/>
                <a:gd name="connsiteY1" fmla="*/ 368619 h 369426"/>
                <a:gd name="connsiteX2" fmla="*/ 975841 w 975571"/>
                <a:gd name="connsiteY2" fmla="*/ 368619 h 369426"/>
                <a:gd name="connsiteX3" fmla="*/ 488593 w 975571"/>
                <a:gd name="connsiteY3" fmla="*/ 1345 h 36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571" h="369426">
                  <a:moveTo>
                    <a:pt x="488593" y="1345"/>
                  </a:moveTo>
                  <a:cubicBezTo>
                    <a:pt x="257074" y="1345"/>
                    <a:pt x="61960" y="156647"/>
                    <a:pt x="1345" y="368619"/>
                  </a:cubicBezTo>
                  <a:lnTo>
                    <a:pt x="975841" y="368619"/>
                  </a:lnTo>
                  <a:cubicBezTo>
                    <a:pt x="915226" y="156647"/>
                    <a:pt x="720112" y="1345"/>
                    <a:pt x="488593" y="1345"/>
                  </a:cubicBezTo>
                  <a:close/>
                </a:path>
              </a:pathLst>
            </a:custGeom>
            <a:solidFill>
              <a:srgbClr val="5350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10955768" y="3561052"/>
              <a:ext cx="975572" cy="369426"/>
            </a:xfrm>
            <a:custGeom>
              <a:avLst/>
              <a:gdLst>
                <a:gd name="connsiteX0" fmla="*/ 488593 w 975571"/>
                <a:gd name="connsiteY0" fmla="*/ 1345 h 369426"/>
                <a:gd name="connsiteX1" fmla="*/ 1345 w 975571"/>
                <a:gd name="connsiteY1" fmla="*/ 368619 h 369426"/>
                <a:gd name="connsiteX2" fmla="*/ 975840 w 975571"/>
                <a:gd name="connsiteY2" fmla="*/ 368619 h 369426"/>
                <a:gd name="connsiteX3" fmla="*/ 488593 w 975571"/>
                <a:gd name="connsiteY3" fmla="*/ 1345 h 36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571" h="369426">
                  <a:moveTo>
                    <a:pt x="488593" y="1345"/>
                  </a:moveTo>
                  <a:cubicBezTo>
                    <a:pt x="257074" y="1345"/>
                    <a:pt x="61960" y="156647"/>
                    <a:pt x="1345" y="368619"/>
                  </a:cubicBezTo>
                  <a:lnTo>
                    <a:pt x="975840" y="368619"/>
                  </a:lnTo>
                  <a:cubicBezTo>
                    <a:pt x="915226" y="156647"/>
                    <a:pt x="719933" y="1345"/>
                    <a:pt x="488593" y="134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10113799" y="3403777"/>
              <a:ext cx="1393418" cy="527239"/>
            </a:xfrm>
            <a:custGeom>
              <a:avLst/>
              <a:gdLst>
                <a:gd name="connsiteX0" fmla="*/ 697337 w 1393417"/>
                <a:gd name="connsiteY0" fmla="*/ 1345 h 527239"/>
                <a:gd name="connsiteX1" fmla="*/ 1345 w 1393417"/>
                <a:gd name="connsiteY1" fmla="*/ 526074 h 527239"/>
                <a:gd name="connsiteX2" fmla="*/ 1393149 w 1393417"/>
                <a:gd name="connsiteY2" fmla="*/ 526074 h 527239"/>
                <a:gd name="connsiteX3" fmla="*/ 697337 w 1393417"/>
                <a:gd name="connsiteY3" fmla="*/ 1345 h 5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417" h="527239">
                  <a:moveTo>
                    <a:pt x="697337" y="1345"/>
                  </a:moveTo>
                  <a:cubicBezTo>
                    <a:pt x="366647" y="1345"/>
                    <a:pt x="87784" y="223180"/>
                    <a:pt x="1345" y="526074"/>
                  </a:cubicBezTo>
                  <a:lnTo>
                    <a:pt x="1393149" y="526074"/>
                  </a:lnTo>
                  <a:cubicBezTo>
                    <a:pt x="1306710" y="223001"/>
                    <a:pt x="1027847" y="1345"/>
                    <a:pt x="697337" y="134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7247211" y="2938099"/>
              <a:ext cx="26900" cy="2623642"/>
            </a:xfrm>
            <a:custGeom>
              <a:avLst/>
              <a:gdLst>
                <a:gd name="connsiteX0" fmla="*/ 13669 w 26899"/>
                <a:gd name="connsiteY0" fmla="*/ 13669 h 2623642"/>
                <a:gd name="connsiteX1" fmla="*/ 13669 w 26899"/>
                <a:gd name="connsiteY1" fmla="*/ 2611667 h 262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99" h="2623642">
                  <a:moveTo>
                    <a:pt x="13669" y="13669"/>
                  </a:moveTo>
                  <a:lnTo>
                    <a:pt x="13669" y="2611667"/>
                  </a:lnTo>
                </a:path>
              </a:pathLst>
            </a:custGeom>
            <a:ln w="96802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7093164" y="5536096"/>
              <a:ext cx="3428847" cy="26900"/>
            </a:xfrm>
            <a:custGeom>
              <a:avLst/>
              <a:gdLst>
                <a:gd name="connsiteX0" fmla="*/ 13669 w 3428847"/>
                <a:gd name="connsiteY0" fmla="*/ 13669 h 26899"/>
                <a:gd name="connsiteX1" fmla="*/ 3416155 w 3428847"/>
                <a:gd name="connsiteY1" fmla="*/ 13669 h 2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8847" h="26899">
                  <a:moveTo>
                    <a:pt x="13669" y="13669"/>
                  </a:moveTo>
                  <a:lnTo>
                    <a:pt x="3416155" y="13669"/>
                  </a:lnTo>
                </a:path>
              </a:pathLst>
            </a:custGeom>
            <a:ln w="96802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9713937" y="3555901"/>
              <a:ext cx="859005" cy="859005"/>
            </a:xfrm>
            <a:custGeom>
              <a:avLst/>
              <a:gdLst>
                <a:gd name="connsiteX0" fmla="*/ 845416 w 859005"/>
                <a:gd name="connsiteY0" fmla="*/ 429542 h 859005"/>
                <a:gd name="connsiteX1" fmla="*/ 429543 w 859005"/>
                <a:gd name="connsiteY1" fmla="*/ 845416 h 859005"/>
                <a:gd name="connsiteX2" fmla="*/ 13670 w 859005"/>
                <a:gd name="connsiteY2" fmla="*/ 429542 h 859005"/>
                <a:gd name="connsiteX3" fmla="*/ 429543 w 859005"/>
                <a:gd name="connsiteY3" fmla="*/ 13669 h 859005"/>
                <a:gd name="connsiteX4" fmla="*/ 845416 w 859005"/>
                <a:gd name="connsiteY4" fmla="*/ 429542 h 85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005" h="859005">
                  <a:moveTo>
                    <a:pt x="845416" y="429542"/>
                  </a:moveTo>
                  <a:cubicBezTo>
                    <a:pt x="845416" y="659223"/>
                    <a:pt x="659223" y="845416"/>
                    <a:pt x="429543" y="845416"/>
                  </a:cubicBezTo>
                  <a:cubicBezTo>
                    <a:pt x="199862" y="845416"/>
                    <a:pt x="13670" y="659223"/>
                    <a:pt x="13670" y="429542"/>
                  </a:cubicBezTo>
                  <a:cubicBezTo>
                    <a:pt x="13670" y="199862"/>
                    <a:pt x="199862" y="13669"/>
                    <a:pt x="429543" y="13669"/>
                  </a:cubicBezTo>
                  <a:cubicBezTo>
                    <a:pt x="659223" y="13669"/>
                    <a:pt x="845416" y="199862"/>
                    <a:pt x="845416" y="429542"/>
                  </a:cubicBezTo>
                  <a:close/>
                </a:path>
              </a:pathLst>
            </a:custGeom>
            <a:noFill/>
            <a:ln w="96802" cap="flat">
              <a:solidFill>
                <a:srgbClr val="FFCD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9713937" y="3784013"/>
              <a:ext cx="859005" cy="401706"/>
            </a:xfrm>
            <a:custGeom>
              <a:avLst/>
              <a:gdLst>
                <a:gd name="connsiteX0" fmla="*/ 845416 w 859005"/>
                <a:gd name="connsiteY0" fmla="*/ 201431 h 401705"/>
                <a:gd name="connsiteX1" fmla="*/ 429543 w 859005"/>
                <a:gd name="connsiteY1" fmla="*/ 389192 h 401705"/>
                <a:gd name="connsiteX2" fmla="*/ 13670 w 859005"/>
                <a:gd name="connsiteY2" fmla="*/ 201431 h 401705"/>
                <a:gd name="connsiteX3" fmla="*/ 429543 w 859005"/>
                <a:gd name="connsiteY3" fmla="*/ 13669 h 401705"/>
                <a:gd name="connsiteX4" fmla="*/ 845416 w 859005"/>
                <a:gd name="connsiteY4" fmla="*/ 201431 h 40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005" h="401705">
                  <a:moveTo>
                    <a:pt x="845416" y="201431"/>
                  </a:moveTo>
                  <a:cubicBezTo>
                    <a:pt x="845416" y="305129"/>
                    <a:pt x="659223" y="389192"/>
                    <a:pt x="429543" y="389192"/>
                  </a:cubicBezTo>
                  <a:cubicBezTo>
                    <a:pt x="199862" y="389192"/>
                    <a:pt x="13670" y="305129"/>
                    <a:pt x="13670" y="201431"/>
                  </a:cubicBezTo>
                  <a:cubicBezTo>
                    <a:pt x="13670" y="97733"/>
                    <a:pt x="199862" y="13669"/>
                    <a:pt x="429543" y="13669"/>
                  </a:cubicBezTo>
                  <a:cubicBezTo>
                    <a:pt x="659223" y="13669"/>
                    <a:pt x="845416" y="97733"/>
                    <a:pt x="845416" y="201431"/>
                  </a:cubicBezTo>
                  <a:close/>
                </a:path>
              </a:pathLst>
            </a:custGeom>
            <a:noFill/>
            <a:ln w="96802" cap="flat">
              <a:solidFill>
                <a:srgbClr val="FFCD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9942048" y="3555901"/>
              <a:ext cx="401706" cy="859005"/>
            </a:xfrm>
            <a:custGeom>
              <a:avLst/>
              <a:gdLst>
                <a:gd name="connsiteX0" fmla="*/ 389192 w 401705"/>
                <a:gd name="connsiteY0" fmla="*/ 429542 h 859005"/>
                <a:gd name="connsiteX1" fmla="*/ 201431 w 401705"/>
                <a:gd name="connsiteY1" fmla="*/ 845416 h 859005"/>
                <a:gd name="connsiteX2" fmla="*/ 13669 w 401705"/>
                <a:gd name="connsiteY2" fmla="*/ 429542 h 859005"/>
                <a:gd name="connsiteX3" fmla="*/ 201431 w 401705"/>
                <a:gd name="connsiteY3" fmla="*/ 13669 h 859005"/>
                <a:gd name="connsiteX4" fmla="*/ 389192 w 401705"/>
                <a:gd name="connsiteY4" fmla="*/ 429542 h 85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705" h="859005">
                  <a:moveTo>
                    <a:pt x="389192" y="429542"/>
                  </a:moveTo>
                  <a:cubicBezTo>
                    <a:pt x="389192" y="659223"/>
                    <a:pt x="305129" y="845416"/>
                    <a:pt x="201431" y="845416"/>
                  </a:cubicBezTo>
                  <a:cubicBezTo>
                    <a:pt x="97733" y="845416"/>
                    <a:pt x="13669" y="659223"/>
                    <a:pt x="13669" y="429542"/>
                  </a:cubicBezTo>
                  <a:cubicBezTo>
                    <a:pt x="13669" y="199862"/>
                    <a:pt x="97733" y="13669"/>
                    <a:pt x="201431" y="13669"/>
                  </a:cubicBezTo>
                  <a:cubicBezTo>
                    <a:pt x="305129" y="13669"/>
                    <a:pt x="389192" y="199862"/>
                    <a:pt x="389192" y="429542"/>
                  </a:cubicBezTo>
                  <a:close/>
                </a:path>
              </a:pathLst>
            </a:custGeom>
            <a:noFill/>
            <a:ln w="96802" cap="flat">
              <a:solidFill>
                <a:srgbClr val="FFCD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9718493" y="3976331"/>
              <a:ext cx="848245" cy="17933"/>
            </a:xfrm>
            <a:custGeom>
              <a:avLst/>
              <a:gdLst>
                <a:gd name="connsiteX0" fmla="*/ 9113 w 848245"/>
                <a:gd name="connsiteY0" fmla="*/ 9113 h 17933"/>
                <a:gd name="connsiteX1" fmla="*/ 840860 w 848245"/>
                <a:gd name="connsiteY1" fmla="*/ 9113 h 1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8245" h="17933">
                  <a:moveTo>
                    <a:pt x="9113" y="9113"/>
                  </a:moveTo>
                  <a:lnTo>
                    <a:pt x="840860" y="9113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10134366" y="3560457"/>
              <a:ext cx="17933" cy="848245"/>
            </a:xfrm>
            <a:custGeom>
              <a:avLst/>
              <a:gdLst>
                <a:gd name="connsiteX0" fmla="*/ 9113 w 17933"/>
                <a:gd name="connsiteY0" fmla="*/ 840680 h 848245"/>
                <a:gd name="connsiteX1" fmla="*/ 9113 w 17933"/>
                <a:gd name="connsiteY1" fmla="*/ 9113 h 84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848245">
                  <a:moveTo>
                    <a:pt x="9113" y="840680"/>
                  </a:moveTo>
                  <a:lnTo>
                    <a:pt x="9113" y="9113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8389815" y="3156241"/>
              <a:ext cx="17933" cy="35867"/>
            </a:xfrm>
            <a:custGeom>
              <a:avLst/>
              <a:gdLst>
                <a:gd name="connsiteX0" fmla="*/ 9113 w 17933"/>
                <a:gd name="connsiteY0" fmla="*/ 9113 h 35866"/>
                <a:gd name="connsiteX1" fmla="*/ 9113 w 17933"/>
                <a:gd name="connsiteY1" fmla="*/ 27405 h 3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35866">
                  <a:moveTo>
                    <a:pt x="9113" y="9113"/>
                  </a:moveTo>
                  <a:lnTo>
                    <a:pt x="9113" y="27405"/>
                  </a:lnTo>
                </a:path>
              </a:pathLst>
            </a:custGeom>
            <a:ln w="6453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8389815" y="3210579"/>
              <a:ext cx="17933" cy="2311603"/>
            </a:xfrm>
            <a:custGeom>
              <a:avLst/>
              <a:gdLst>
                <a:gd name="connsiteX0" fmla="*/ 9113 w 17933"/>
                <a:gd name="connsiteY0" fmla="*/ 9113 h 2311602"/>
                <a:gd name="connsiteX1" fmla="*/ 9113 w 17933"/>
                <a:gd name="connsiteY1" fmla="*/ 2302962 h 23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2311602">
                  <a:moveTo>
                    <a:pt x="9113" y="9113"/>
                  </a:moveTo>
                  <a:lnTo>
                    <a:pt x="9113" y="2302962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10643" sp="1510643"/>
              </a:custDash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8389815" y="5522361"/>
              <a:ext cx="17933" cy="35867"/>
            </a:xfrm>
            <a:custGeom>
              <a:avLst/>
              <a:gdLst>
                <a:gd name="connsiteX0" fmla="*/ 9113 w 17933"/>
                <a:gd name="connsiteY0" fmla="*/ 9113 h 35866"/>
                <a:gd name="connsiteX1" fmla="*/ 9113 w 17933"/>
                <a:gd name="connsiteY1" fmla="*/ 27405 h 3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35866">
                  <a:moveTo>
                    <a:pt x="9113" y="9113"/>
                  </a:moveTo>
                  <a:lnTo>
                    <a:pt x="9113" y="27405"/>
                  </a:lnTo>
                </a:path>
              </a:pathLst>
            </a:custGeom>
            <a:ln w="6453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9615556" y="4044657"/>
              <a:ext cx="17933" cy="1513571"/>
            </a:xfrm>
            <a:custGeom>
              <a:avLst/>
              <a:gdLst>
                <a:gd name="connsiteX0" fmla="*/ 9113 w 17933"/>
                <a:gd name="connsiteY0" fmla="*/ 9113 h 1513570"/>
                <a:gd name="connsiteX1" fmla="*/ 9113 w 17933"/>
                <a:gd name="connsiteY1" fmla="*/ 1505109 h 151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513570">
                  <a:moveTo>
                    <a:pt x="9113" y="9113"/>
                  </a:moveTo>
                  <a:lnTo>
                    <a:pt x="9113" y="1505109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7251767" y="3343465"/>
              <a:ext cx="1154905" cy="17933"/>
            </a:xfrm>
            <a:custGeom>
              <a:avLst/>
              <a:gdLst>
                <a:gd name="connsiteX0" fmla="*/ 1147160 w 1154904"/>
                <a:gd name="connsiteY0" fmla="*/ 9113 h 17933"/>
                <a:gd name="connsiteX1" fmla="*/ 9113 w 1154904"/>
                <a:gd name="connsiteY1" fmla="*/ 9113 h 1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4904" h="17933">
                  <a:moveTo>
                    <a:pt x="1147160" y="9113"/>
                  </a:moveTo>
                  <a:lnTo>
                    <a:pt x="9113" y="9113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7251767" y="4510923"/>
              <a:ext cx="2381543" cy="17933"/>
            </a:xfrm>
            <a:custGeom>
              <a:avLst/>
              <a:gdLst>
                <a:gd name="connsiteX0" fmla="*/ 2372543 w 2381542"/>
                <a:gd name="connsiteY0" fmla="*/ 9113 h 17933"/>
                <a:gd name="connsiteX1" fmla="*/ 9113 w 2381542"/>
                <a:gd name="connsiteY1" fmla="*/ 9113 h 1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542" h="17933">
                  <a:moveTo>
                    <a:pt x="2372543" y="9113"/>
                  </a:moveTo>
                  <a:lnTo>
                    <a:pt x="9113" y="9113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7926833" y="4456820"/>
              <a:ext cx="114773" cy="114773"/>
            </a:xfrm>
            <a:custGeom>
              <a:avLst/>
              <a:gdLst>
                <a:gd name="connsiteX0" fmla="*/ 113966 w 114773"/>
                <a:gd name="connsiteY0" fmla="*/ 57655 h 114773"/>
                <a:gd name="connsiteX1" fmla="*/ 57656 w 114773"/>
                <a:gd name="connsiteY1" fmla="*/ 113966 h 114773"/>
                <a:gd name="connsiteX2" fmla="*/ 1345 w 114773"/>
                <a:gd name="connsiteY2" fmla="*/ 57655 h 114773"/>
                <a:gd name="connsiteX3" fmla="*/ 57656 w 114773"/>
                <a:gd name="connsiteY3" fmla="*/ 1345 h 114773"/>
                <a:gd name="connsiteX4" fmla="*/ 113966 w 114773"/>
                <a:gd name="connsiteY4" fmla="*/ 57655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73" h="114773">
                  <a:moveTo>
                    <a:pt x="113966" y="57655"/>
                  </a:moveTo>
                  <a:cubicBezTo>
                    <a:pt x="113966" y="88755"/>
                    <a:pt x="88755" y="113966"/>
                    <a:pt x="57656" y="113966"/>
                  </a:cubicBezTo>
                  <a:cubicBezTo>
                    <a:pt x="26556" y="113966"/>
                    <a:pt x="1345" y="88755"/>
                    <a:pt x="1345" y="57655"/>
                  </a:cubicBezTo>
                  <a:cubicBezTo>
                    <a:pt x="1345" y="26556"/>
                    <a:pt x="26557" y="1345"/>
                    <a:pt x="57656" y="1345"/>
                  </a:cubicBezTo>
                  <a:cubicBezTo>
                    <a:pt x="88755" y="1345"/>
                    <a:pt x="113966" y="26556"/>
                    <a:pt x="113966" y="576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9566654" y="4456820"/>
              <a:ext cx="114773" cy="114773"/>
            </a:xfrm>
            <a:custGeom>
              <a:avLst/>
              <a:gdLst>
                <a:gd name="connsiteX0" fmla="*/ 113966 w 114773"/>
                <a:gd name="connsiteY0" fmla="*/ 57655 h 114773"/>
                <a:gd name="connsiteX1" fmla="*/ 57656 w 114773"/>
                <a:gd name="connsiteY1" fmla="*/ 113966 h 114773"/>
                <a:gd name="connsiteX2" fmla="*/ 1346 w 114773"/>
                <a:gd name="connsiteY2" fmla="*/ 57655 h 114773"/>
                <a:gd name="connsiteX3" fmla="*/ 57656 w 114773"/>
                <a:gd name="connsiteY3" fmla="*/ 1345 h 114773"/>
                <a:gd name="connsiteX4" fmla="*/ 113966 w 114773"/>
                <a:gd name="connsiteY4" fmla="*/ 57655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73" h="114773">
                  <a:moveTo>
                    <a:pt x="113966" y="57655"/>
                  </a:moveTo>
                  <a:cubicBezTo>
                    <a:pt x="113966" y="88755"/>
                    <a:pt x="88755" y="113966"/>
                    <a:pt x="57656" y="113966"/>
                  </a:cubicBezTo>
                  <a:cubicBezTo>
                    <a:pt x="26556" y="113966"/>
                    <a:pt x="1346" y="88755"/>
                    <a:pt x="1346" y="57655"/>
                  </a:cubicBezTo>
                  <a:cubicBezTo>
                    <a:pt x="1346" y="26556"/>
                    <a:pt x="26557" y="1345"/>
                    <a:pt x="57656" y="1345"/>
                  </a:cubicBezTo>
                  <a:cubicBezTo>
                    <a:pt x="88755" y="1345"/>
                    <a:pt x="113966" y="26556"/>
                    <a:pt x="113966" y="576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8341272" y="3305502"/>
              <a:ext cx="114773" cy="114773"/>
            </a:xfrm>
            <a:custGeom>
              <a:avLst/>
              <a:gdLst>
                <a:gd name="connsiteX0" fmla="*/ 113966 w 114773"/>
                <a:gd name="connsiteY0" fmla="*/ 57656 h 114773"/>
                <a:gd name="connsiteX1" fmla="*/ 57656 w 114773"/>
                <a:gd name="connsiteY1" fmla="*/ 113966 h 114773"/>
                <a:gd name="connsiteX2" fmla="*/ 1345 w 114773"/>
                <a:gd name="connsiteY2" fmla="*/ 57656 h 114773"/>
                <a:gd name="connsiteX3" fmla="*/ 57656 w 114773"/>
                <a:gd name="connsiteY3" fmla="*/ 1345 h 114773"/>
                <a:gd name="connsiteX4" fmla="*/ 113966 w 114773"/>
                <a:gd name="connsiteY4" fmla="*/ 57656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73" h="114773">
                  <a:moveTo>
                    <a:pt x="113966" y="57656"/>
                  </a:moveTo>
                  <a:cubicBezTo>
                    <a:pt x="113966" y="88755"/>
                    <a:pt x="88755" y="113966"/>
                    <a:pt x="57656" y="113966"/>
                  </a:cubicBezTo>
                  <a:cubicBezTo>
                    <a:pt x="26556" y="113966"/>
                    <a:pt x="1345" y="88755"/>
                    <a:pt x="1345" y="57656"/>
                  </a:cubicBezTo>
                  <a:cubicBezTo>
                    <a:pt x="1345" y="26556"/>
                    <a:pt x="26557" y="1345"/>
                    <a:pt x="57656" y="1345"/>
                  </a:cubicBezTo>
                  <a:cubicBezTo>
                    <a:pt x="88755" y="1345"/>
                    <a:pt x="113966" y="26556"/>
                    <a:pt x="113966" y="576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10807997" y="5010780"/>
              <a:ext cx="649186" cy="661739"/>
            </a:xfrm>
            <a:custGeom>
              <a:avLst/>
              <a:gdLst>
                <a:gd name="connsiteX0" fmla="*/ 647661 w 649185"/>
                <a:gd name="connsiteY0" fmla="*/ 548670 h 661738"/>
                <a:gd name="connsiteX1" fmla="*/ 559967 w 649185"/>
                <a:gd name="connsiteY1" fmla="*/ 548670 h 661738"/>
                <a:gd name="connsiteX2" fmla="*/ 559967 w 649185"/>
                <a:gd name="connsiteY2" fmla="*/ 661829 h 661738"/>
                <a:gd name="connsiteX3" fmla="*/ 343871 w 649185"/>
                <a:gd name="connsiteY3" fmla="*/ 661829 h 661738"/>
                <a:gd name="connsiteX4" fmla="*/ 343871 w 649185"/>
                <a:gd name="connsiteY4" fmla="*/ 548670 h 661738"/>
                <a:gd name="connsiteX5" fmla="*/ 1345 w 649185"/>
                <a:gd name="connsiteY5" fmla="*/ 548670 h 661738"/>
                <a:gd name="connsiteX6" fmla="*/ 1345 w 649185"/>
                <a:gd name="connsiteY6" fmla="*/ 407176 h 661738"/>
                <a:gd name="connsiteX7" fmla="*/ 281643 w 649185"/>
                <a:gd name="connsiteY7" fmla="*/ 1345 h 661738"/>
                <a:gd name="connsiteX8" fmla="*/ 510113 w 649185"/>
                <a:gd name="connsiteY8" fmla="*/ 1345 h 661738"/>
                <a:gd name="connsiteX9" fmla="*/ 261019 w 649185"/>
                <a:gd name="connsiteY9" fmla="*/ 375972 h 661738"/>
                <a:gd name="connsiteX10" fmla="*/ 350685 w 649185"/>
                <a:gd name="connsiteY10" fmla="*/ 375972 h 661738"/>
                <a:gd name="connsiteX11" fmla="*/ 350685 w 649185"/>
                <a:gd name="connsiteY11" fmla="*/ 275007 h 661738"/>
                <a:gd name="connsiteX12" fmla="*/ 560147 w 649185"/>
                <a:gd name="connsiteY12" fmla="*/ 275007 h 661738"/>
                <a:gd name="connsiteX13" fmla="*/ 560147 w 649185"/>
                <a:gd name="connsiteY13" fmla="*/ 375972 h 661738"/>
                <a:gd name="connsiteX14" fmla="*/ 647841 w 649185"/>
                <a:gd name="connsiteY14" fmla="*/ 375972 h 661738"/>
                <a:gd name="connsiteX15" fmla="*/ 647841 w 649185"/>
                <a:gd name="connsiteY15" fmla="*/ 548670 h 66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9185" h="661738">
                  <a:moveTo>
                    <a:pt x="647661" y="548670"/>
                  </a:moveTo>
                  <a:lnTo>
                    <a:pt x="559967" y="548670"/>
                  </a:lnTo>
                  <a:lnTo>
                    <a:pt x="559967" y="661829"/>
                  </a:lnTo>
                  <a:lnTo>
                    <a:pt x="343871" y="661829"/>
                  </a:lnTo>
                  <a:lnTo>
                    <a:pt x="343871" y="548670"/>
                  </a:lnTo>
                  <a:lnTo>
                    <a:pt x="1345" y="548670"/>
                  </a:lnTo>
                  <a:lnTo>
                    <a:pt x="1345" y="407176"/>
                  </a:lnTo>
                  <a:lnTo>
                    <a:pt x="281643" y="1345"/>
                  </a:lnTo>
                  <a:lnTo>
                    <a:pt x="510113" y="1345"/>
                  </a:lnTo>
                  <a:lnTo>
                    <a:pt x="261019" y="375972"/>
                  </a:lnTo>
                  <a:lnTo>
                    <a:pt x="350685" y="375972"/>
                  </a:lnTo>
                  <a:lnTo>
                    <a:pt x="350685" y="275007"/>
                  </a:lnTo>
                  <a:lnTo>
                    <a:pt x="560147" y="275007"/>
                  </a:lnTo>
                  <a:lnTo>
                    <a:pt x="560147" y="375972"/>
                  </a:lnTo>
                  <a:lnTo>
                    <a:pt x="647841" y="375972"/>
                  </a:lnTo>
                  <a:lnTo>
                    <a:pt x="647841" y="54867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10697094" y="5068450"/>
              <a:ext cx="84287" cy="78907"/>
            </a:xfrm>
            <a:custGeom>
              <a:avLst/>
              <a:gdLst>
                <a:gd name="connsiteX0" fmla="*/ 82300 w 84286"/>
                <a:gd name="connsiteY0" fmla="*/ 6801 h 78906"/>
                <a:gd name="connsiteX1" fmla="*/ 80865 w 84286"/>
                <a:gd name="connsiteY1" fmla="*/ 5008 h 78906"/>
                <a:gd name="connsiteX2" fmla="*/ 64905 w 84286"/>
                <a:gd name="connsiteY2" fmla="*/ 4290 h 78906"/>
                <a:gd name="connsiteX3" fmla="*/ 5007 w 84286"/>
                <a:gd name="connsiteY3" fmla="*/ 59525 h 78906"/>
                <a:gd name="connsiteX4" fmla="*/ 4290 w 84286"/>
                <a:gd name="connsiteY4" fmla="*/ 75485 h 78906"/>
                <a:gd name="connsiteX5" fmla="*/ 20251 w 84286"/>
                <a:gd name="connsiteY5" fmla="*/ 76203 h 78906"/>
                <a:gd name="connsiteX6" fmla="*/ 80148 w 84286"/>
                <a:gd name="connsiteY6" fmla="*/ 20968 h 78906"/>
                <a:gd name="connsiteX7" fmla="*/ 82300 w 84286"/>
                <a:gd name="connsiteY7" fmla="*/ 6801 h 7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286" h="78906">
                  <a:moveTo>
                    <a:pt x="82300" y="6801"/>
                  </a:moveTo>
                  <a:cubicBezTo>
                    <a:pt x="81941" y="6083"/>
                    <a:pt x="81403" y="5545"/>
                    <a:pt x="80865" y="5008"/>
                  </a:cubicBezTo>
                  <a:cubicBezTo>
                    <a:pt x="76561" y="345"/>
                    <a:pt x="69388" y="165"/>
                    <a:pt x="64905" y="4290"/>
                  </a:cubicBezTo>
                  <a:lnTo>
                    <a:pt x="5007" y="59525"/>
                  </a:lnTo>
                  <a:cubicBezTo>
                    <a:pt x="345" y="63829"/>
                    <a:pt x="165" y="71002"/>
                    <a:pt x="4290" y="75485"/>
                  </a:cubicBezTo>
                  <a:cubicBezTo>
                    <a:pt x="8594" y="80148"/>
                    <a:pt x="15767" y="80327"/>
                    <a:pt x="20251" y="76203"/>
                  </a:cubicBezTo>
                  <a:lnTo>
                    <a:pt x="80148" y="20968"/>
                  </a:lnTo>
                  <a:cubicBezTo>
                    <a:pt x="84452" y="17202"/>
                    <a:pt x="85169" y="11284"/>
                    <a:pt x="82300" y="680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10751902" y="5051231"/>
              <a:ext cx="107600" cy="66353"/>
            </a:xfrm>
            <a:custGeom>
              <a:avLst/>
              <a:gdLst>
                <a:gd name="connsiteX0" fmla="*/ 1489 w 107599"/>
                <a:gd name="connsiteY0" fmla="*/ 26530 h 66353"/>
                <a:gd name="connsiteX1" fmla="*/ 18167 w 107599"/>
                <a:gd name="connsiteY1" fmla="*/ 1603 h 66353"/>
                <a:gd name="connsiteX2" fmla="*/ 107833 w 107599"/>
                <a:gd name="connsiteY2" fmla="*/ 62576 h 66353"/>
                <a:gd name="connsiteX3" fmla="*/ 18167 w 107599"/>
                <a:gd name="connsiteY3" fmla="*/ 37469 h 66353"/>
                <a:gd name="connsiteX4" fmla="*/ 1489 w 107599"/>
                <a:gd name="connsiteY4" fmla="*/ 26530 h 6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99" h="66353">
                  <a:moveTo>
                    <a:pt x="1489" y="26530"/>
                  </a:moveTo>
                  <a:cubicBezTo>
                    <a:pt x="1489" y="26530"/>
                    <a:pt x="11890" y="-1625"/>
                    <a:pt x="18167" y="1603"/>
                  </a:cubicBezTo>
                  <a:cubicBezTo>
                    <a:pt x="24444" y="4831"/>
                    <a:pt x="109985" y="58451"/>
                    <a:pt x="107833" y="62576"/>
                  </a:cubicBezTo>
                  <a:cubicBezTo>
                    <a:pt x="100660" y="76923"/>
                    <a:pt x="23906" y="43387"/>
                    <a:pt x="18167" y="37469"/>
                  </a:cubicBezTo>
                  <a:cubicBezTo>
                    <a:pt x="12249" y="31731"/>
                    <a:pt x="-125" y="30475"/>
                    <a:pt x="1489" y="26530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9962007" y="4605282"/>
              <a:ext cx="69940" cy="41247"/>
            </a:xfrm>
            <a:custGeom>
              <a:avLst/>
              <a:gdLst>
                <a:gd name="connsiteX0" fmla="*/ 67595 w 69939"/>
                <a:gd name="connsiteY0" fmla="*/ 27016 h 41246"/>
                <a:gd name="connsiteX1" fmla="*/ 3932 w 69939"/>
                <a:gd name="connsiteY1" fmla="*/ 1910 h 41246"/>
                <a:gd name="connsiteX2" fmla="*/ 69747 w 69939"/>
                <a:gd name="connsiteY2" fmla="*/ 41184 h 41246"/>
                <a:gd name="connsiteX3" fmla="*/ 67595 w 69939"/>
                <a:gd name="connsiteY3" fmla="*/ 27016 h 4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939" h="41246">
                  <a:moveTo>
                    <a:pt x="67595" y="27016"/>
                  </a:moveTo>
                  <a:cubicBezTo>
                    <a:pt x="67595" y="27016"/>
                    <a:pt x="17741" y="-3112"/>
                    <a:pt x="3932" y="1910"/>
                  </a:cubicBezTo>
                  <a:cubicBezTo>
                    <a:pt x="-9876" y="6931"/>
                    <a:pt x="34419" y="41184"/>
                    <a:pt x="69747" y="41184"/>
                  </a:cubicBezTo>
                  <a:lnTo>
                    <a:pt x="67595" y="2701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10007455" y="4597689"/>
              <a:ext cx="365839" cy="89667"/>
            </a:xfrm>
            <a:custGeom>
              <a:avLst/>
              <a:gdLst>
                <a:gd name="connsiteX0" fmla="*/ 9953 w 365839"/>
                <a:gd name="connsiteY0" fmla="*/ 26180 h 89666"/>
                <a:gd name="connsiteX1" fmla="*/ 1345 w 365839"/>
                <a:gd name="connsiteY1" fmla="*/ 52363 h 89666"/>
                <a:gd name="connsiteX2" fmla="*/ 349789 w 365839"/>
                <a:gd name="connsiteY2" fmla="*/ 46624 h 89666"/>
                <a:gd name="connsiteX3" fmla="*/ 358935 w 365839"/>
                <a:gd name="connsiteY3" fmla="*/ 13268 h 89666"/>
                <a:gd name="connsiteX4" fmla="*/ 358935 w 365839"/>
                <a:gd name="connsiteY4" fmla="*/ 13268 h 89666"/>
                <a:gd name="connsiteX5" fmla="*/ 322530 w 365839"/>
                <a:gd name="connsiteY5" fmla="*/ 8247 h 89666"/>
                <a:gd name="connsiteX6" fmla="*/ 9953 w 365839"/>
                <a:gd name="connsiteY6" fmla="*/ 26180 h 8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839" h="89666">
                  <a:moveTo>
                    <a:pt x="9953" y="26180"/>
                  </a:moveTo>
                  <a:cubicBezTo>
                    <a:pt x="6904" y="34967"/>
                    <a:pt x="3855" y="43575"/>
                    <a:pt x="1345" y="52363"/>
                  </a:cubicBezTo>
                  <a:cubicBezTo>
                    <a:pt x="141762" y="98093"/>
                    <a:pt x="214213" y="107956"/>
                    <a:pt x="349789" y="46624"/>
                  </a:cubicBezTo>
                  <a:cubicBezTo>
                    <a:pt x="370592" y="37299"/>
                    <a:pt x="369336" y="28691"/>
                    <a:pt x="358935" y="13268"/>
                  </a:cubicBezTo>
                  <a:cubicBezTo>
                    <a:pt x="361266" y="10399"/>
                    <a:pt x="361445" y="10578"/>
                    <a:pt x="358935" y="13268"/>
                  </a:cubicBezTo>
                  <a:cubicBezTo>
                    <a:pt x="348533" y="-2155"/>
                    <a:pt x="342615" y="-1258"/>
                    <a:pt x="322530" y="8247"/>
                  </a:cubicBezTo>
                  <a:cubicBezTo>
                    <a:pt x="191079" y="69579"/>
                    <a:pt x="149474" y="52183"/>
                    <a:pt x="9953" y="26180"/>
                  </a:cubicBezTo>
                  <a:close/>
                </a:path>
              </a:pathLst>
            </a:custGeom>
            <a:solidFill>
              <a:srgbClr val="ED8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10310653" y="5498333"/>
              <a:ext cx="41247" cy="104013"/>
            </a:xfrm>
            <a:custGeom>
              <a:avLst/>
              <a:gdLst>
                <a:gd name="connsiteX0" fmla="*/ 28836 w 41246"/>
                <a:gd name="connsiteY0" fmla="*/ 103618 h 104013"/>
                <a:gd name="connsiteX1" fmla="*/ 31168 w 41246"/>
                <a:gd name="connsiteY1" fmla="*/ 103439 h 104013"/>
                <a:gd name="connsiteX2" fmla="*/ 39955 w 41246"/>
                <a:gd name="connsiteY2" fmla="*/ 90168 h 104013"/>
                <a:gd name="connsiteX3" fmla="*/ 23636 w 41246"/>
                <a:gd name="connsiteY3" fmla="*/ 10365 h 104013"/>
                <a:gd name="connsiteX4" fmla="*/ 10365 w 41246"/>
                <a:gd name="connsiteY4" fmla="*/ 1578 h 104013"/>
                <a:gd name="connsiteX5" fmla="*/ 1578 w 41246"/>
                <a:gd name="connsiteY5" fmla="*/ 14849 h 104013"/>
                <a:gd name="connsiteX6" fmla="*/ 17897 w 41246"/>
                <a:gd name="connsiteY6" fmla="*/ 94652 h 104013"/>
                <a:gd name="connsiteX7" fmla="*/ 28836 w 41246"/>
                <a:gd name="connsiteY7" fmla="*/ 103618 h 1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46" h="104013">
                  <a:moveTo>
                    <a:pt x="28836" y="103618"/>
                  </a:moveTo>
                  <a:cubicBezTo>
                    <a:pt x="29554" y="103618"/>
                    <a:pt x="30271" y="103618"/>
                    <a:pt x="31168" y="103439"/>
                  </a:cubicBezTo>
                  <a:cubicBezTo>
                    <a:pt x="37265" y="102184"/>
                    <a:pt x="41210" y="96266"/>
                    <a:pt x="39955" y="90168"/>
                  </a:cubicBezTo>
                  <a:lnTo>
                    <a:pt x="23636" y="10365"/>
                  </a:lnTo>
                  <a:cubicBezTo>
                    <a:pt x="22380" y="4268"/>
                    <a:pt x="16463" y="323"/>
                    <a:pt x="10365" y="1578"/>
                  </a:cubicBezTo>
                  <a:cubicBezTo>
                    <a:pt x="4268" y="2833"/>
                    <a:pt x="323" y="8751"/>
                    <a:pt x="1578" y="14849"/>
                  </a:cubicBezTo>
                  <a:lnTo>
                    <a:pt x="17897" y="94652"/>
                  </a:lnTo>
                  <a:cubicBezTo>
                    <a:pt x="18794" y="99852"/>
                    <a:pt x="23456" y="103618"/>
                    <a:pt x="28836" y="1036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10261591" y="4880405"/>
              <a:ext cx="121946" cy="676086"/>
            </a:xfrm>
            <a:custGeom>
              <a:avLst/>
              <a:gdLst>
                <a:gd name="connsiteX0" fmla="*/ 52972 w 121946"/>
                <a:gd name="connsiteY0" fmla="*/ 675099 h 676085"/>
                <a:gd name="connsiteX1" fmla="*/ 89018 w 121946"/>
                <a:gd name="connsiteY1" fmla="*/ 671692 h 676085"/>
                <a:gd name="connsiteX2" fmla="*/ 121836 w 121946"/>
                <a:gd name="connsiteY2" fmla="*/ 43488 h 676085"/>
                <a:gd name="connsiteX3" fmla="*/ 34142 w 121946"/>
                <a:gd name="connsiteY3" fmla="*/ 1345 h 676085"/>
                <a:gd name="connsiteX4" fmla="*/ 52972 w 121946"/>
                <a:gd name="connsiteY4" fmla="*/ 675099 h 67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46" h="676085">
                  <a:moveTo>
                    <a:pt x="52972" y="675099"/>
                  </a:moveTo>
                  <a:cubicBezTo>
                    <a:pt x="64987" y="674741"/>
                    <a:pt x="77002" y="673485"/>
                    <a:pt x="89018" y="671692"/>
                  </a:cubicBezTo>
                  <a:cubicBezTo>
                    <a:pt x="53151" y="479985"/>
                    <a:pt x="26072" y="222642"/>
                    <a:pt x="121836" y="43488"/>
                  </a:cubicBezTo>
                  <a:cubicBezTo>
                    <a:pt x="92784" y="29142"/>
                    <a:pt x="63373" y="15333"/>
                    <a:pt x="34142" y="1345"/>
                  </a:cubicBezTo>
                  <a:cubicBezTo>
                    <a:pt x="-35978" y="157544"/>
                    <a:pt x="23740" y="510113"/>
                    <a:pt x="52972" y="675099"/>
                  </a:cubicBezTo>
                  <a:close/>
                </a:path>
              </a:pathLst>
            </a:custGeom>
            <a:solidFill>
              <a:srgbClr val="1B1C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10304780" y="4887040"/>
              <a:ext cx="459093" cy="364046"/>
            </a:xfrm>
            <a:custGeom>
              <a:avLst/>
              <a:gdLst>
                <a:gd name="connsiteX0" fmla="*/ 459191 w 459092"/>
                <a:gd name="connsiteY0" fmla="*/ 228381 h 364046"/>
                <a:gd name="connsiteX1" fmla="*/ 431394 w 459092"/>
                <a:gd name="connsiteY1" fmla="*/ 203633 h 364046"/>
                <a:gd name="connsiteX2" fmla="*/ 99270 w 459092"/>
                <a:gd name="connsiteY2" fmla="*/ 21968 h 364046"/>
                <a:gd name="connsiteX3" fmla="*/ 1354 w 459092"/>
                <a:gd name="connsiteY3" fmla="*/ 1345 h 364046"/>
                <a:gd name="connsiteX4" fmla="*/ 459191 w 459092"/>
                <a:gd name="connsiteY4" fmla="*/ 228381 h 36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092" h="364046">
                  <a:moveTo>
                    <a:pt x="459191" y="228381"/>
                  </a:moveTo>
                  <a:cubicBezTo>
                    <a:pt x="450224" y="219773"/>
                    <a:pt x="440899" y="211703"/>
                    <a:pt x="431394" y="203633"/>
                  </a:cubicBezTo>
                  <a:cubicBezTo>
                    <a:pt x="199337" y="428696"/>
                    <a:pt x="56230" y="327911"/>
                    <a:pt x="99270" y="21968"/>
                  </a:cubicBezTo>
                  <a:cubicBezTo>
                    <a:pt x="66631" y="14795"/>
                    <a:pt x="33992" y="8160"/>
                    <a:pt x="1354" y="1345"/>
                  </a:cubicBezTo>
                  <a:cubicBezTo>
                    <a:pt x="-81" y="350865"/>
                    <a:pt x="179790" y="490924"/>
                    <a:pt x="459191" y="228381"/>
                  </a:cubicBezTo>
                  <a:close/>
                </a:path>
              </a:pathLst>
            </a:custGeom>
            <a:solidFill>
              <a:srgbClr val="282A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10294666" y="4467269"/>
              <a:ext cx="57387" cy="52007"/>
            </a:xfrm>
            <a:custGeom>
              <a:avLst/>
              <a:gdLst>
                <a:gd name="connsiteX0" fmla="*/ 11109 w 57386"/>
                <a:gd name="connsiteY0" fmla="*/ 10982 h 52006"/>
                <a:gd name="connsiteX1" fmla="*/ 48231 w 57386"/>
                <a:gd name="connsiteY1" fmla="*/ 4705 h 52006"/>
                <a:gd name="connsiteX2" fmla="*/ 52715 w 57386"/>
                <a:gd name="connsiteY2" fmla="*/ 38599 h 52006"/>
                <a:gd name="connsiteX3" fmla="*/ 8778 w 57386"/>
                <a:gd name="connsiteY3" fmla="*/ 49717 h 52006"/>
                <a:gd name="connsiteX4" fmla="*/ 11109 w 57386"/>
                <a:gd name="connsiteY4" fmla="*/ 10982 h 5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86" h="52006">
                  <a:moveTo>
                    <a:pt x="11109" y="10982"/>
                  </a:moveTo>
                  <a:cubicBezTo>
                    <a:pt x="20435" y="1836"/>
                    <a:pt x="37292" y="-1930"/>
                    <a:pt x="48231" y="4705"/>
                  </a:cubicBezTo>
                  <a:cubicBezTo>
                    <a:pt x="59171" y="11340"/>
                    <a:pt x="59529" y="27660"/>
                    <a:pt x="52715" y="38599"/>
                  </a:cubicBezTo>
                  <a:cubicBezTo>
                    <a:pt x="45900" y="49717"/>
                    <a:pt x="19718" y="56353"/>
                    <a:pt x="8778" y="49717"/>
                  </a:cubicBezTo>
                  <a:cubicBezTo>
                    <a:pt x="-2161" y="43082"/>
                    <a:pt x="-726" y="22638"/>
                    <a:pt x="11109" y="10982"/>
                  </a:cubicBez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10455070" y="4456938"/>
              <a:ext cx="111186" cy="116566"/>
            </a:xfrm>
            <a:custGeom>
              <a:avLst/>
              <a:gdLst>
                <a:gd name="connsiteX0" fmla="*/ 6366 w 111186"/>
                <a:gd name="connsiteY0" fmla="*/ 41756 h 116566"/>
                <a:gd name="connsiteX1" fmla="*/ 72540 w 111186"/>
                <a:gd name="connsiteY1" fmla="*/ 1765 h 116566"/>
                <a:gd name="connsiteX2" fmla="*/ 110380 w 111186"/>
                <a:gd name="connsiteY2" fmla="*/ 60048 h 116566"/>
                <a:gd name="connsiteX3" fmla="*/ 32370 w 111186"/>
                <a:gd name="connsiteY3" fmla="*/ 115821 h 116566"/>
                <a:gd name="connsiteX4" fmla="*/ 6366 w 111186"/>
                <a:gd name="connsiteY4" fmla="*/ 41756 h 11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86" h="116566">
                  <a:moveTo>
                    <a:pt x="6366" y="41756"/>
                  </a:moveTo>
                  <a:cubicBezTo>
                    <a:pt x="16409" y="18084"/>
                    <a:pt x="45820" y="-1822"/>
                    <a:pt x="72540" y="1765"/>
                  </a:cubicBezTo>
                  <a:cubicBezTo>
                    <a:pt x="99082" y="5352"/>
                    <a:pt x="113787" y="34583"/>
                    <a:pt x="110380" y="60048"/>
                  </a:cubicBezTo>
                  <a:cubicBezTo>
                    <a:pt x="106972" y="85334"/>
                    <a:pt x="72540" y="118331"/>
                    <a:pt x="32370" y="115821"/>
                  </a:cubicBezTo>
                  <a:cubicBezTo>
                    <a:pt x="5649" y="114207"/>
                    <a:pt x="-6187" y="71705"/>
                    <a:pt x="6366" y="41756"/>
                  </a:cubicBez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10434489" y="4458481"/>
              <a:ext cx="78907" cy="86080"/>
            </a:xfrm>
            <a:custGeom>
              <a:avLst/>
              <a:gdLst>
                <a:gd name="connsiteX0" fmla="*/ 4711 w 78906"/>
                <a:gd name="connsiteY0" fmla="*/ 31785 h 86079"/>
                <a:gd name="connsiteX1" fmla="*/ 52054 w 78906"/>
                <a:gd name="connsiteY1" fmla="*/ 1658 h 86079"/>
                <a:gd name="connsiteX2" fmla="*/ 78775 w 78906"/>
                <a:gd name="connsiteY2" fmla="*/ 45056 h 86079"/>
                <a:gd name="connsiteX3" fmla="*/ 24975 w 78906"/>
                <a:gd name="connsiteY3" fmla="*/ 85765 h 86079"/>
                <a:gd name="connsiteX4" fmla="*/ 4711 w 78906"/>
                <a:gd name="connsiteY4" fmla="*/ 31785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06" h="86079">
                  <a:moveTo>
                    <a:pt x="4711" y="31785"/>
                  </a:moveTo>
                  <a:cubicBezTo>
                    <a:pt x="11884" y="14032"/>
                    <a:pt x="33045" y="-1032"/>
                    <a:pt x="52054" y="1658"/>
                  </a:cubicBezTo>
                  <a:cubicBezTo>
                    <a:pt x="71064" y="4168"/>
                    <a:pt x="81286" y="26047"/>
                    <a:pt x="78775" y="45056"/>
                  </a:cubicBezTo>
                  <a:cubicBezTo>
                    <a:pt x="76264" y="64065"/>
                    <a:pt x="43984" y="88275"/>
                    <a:pt x="24975" y="85765"/>
                  </a:cubicBezTo>
                  <a:cubicBezTo>
                    <a:pt x="5966" y="83254"/>
                    <a:pt x="-4436" y="54202"/>
                    <a:pt x="4711" y="31785"/>
                  </a:cubicBez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10348791" y="4471167"/>
              <a:ext cx="190093" cy="102220"/>
            </a:xfrm>
            <a:custGeom>
              <a:avLst/>
              <a:gdLst>
                <a:gd name="connsiteX0" fmla="*/ 3073 w 190093"/>
                <a:gd name="connsiteY0" fmla="*/ 1345 h 102219"/>
                <a:gd name="connsiteX1" fmla="*/ 64584 w 190093"/>
                <a:gd name="connsiteY1" fmla="*/ 11388 h 102219"/>
                <a:gd name="connsiteX2" fmla="*/ 122151 w 190093"/>
                <a:gd name="connsiteY2" fmla="*/ 10850 h 102219"/>
                <a:gd name="connsiteX3" fmla="*/ 181330 w 190093"/>
                <a:gd name="connsiteY3" fmla="*/ 14257 h 102219"/>
                <a:gd name="connsiteX4" fmla="*/ 124661 w 190093"/>
                <a:gd name="connsiteY4" fmla="*/ 99978 h 102219"/>
                <a:gd name="connsiteX5" fmla="*/ 63688 w 190093"/>
                <a:gd name="connsiteY5" fmla="*/ 85452 h 102219"/>
                <a:gd name="connsiteX6" fmla="*/ 14371 w 190093"/>
                <a:gd name="connsiteY6" fmla="*/ 81327 h 102219"/>
                <a:gd name="connsiteX7" fmla="*/ 3073 w 190093"/>
                <a:gd name="connsiteY7" fmla="*/ 1345 h 10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093" h="102219">
                  <a:moveTo>
                    <a:pt x="3073" y="1345"/>
                  </a:moveTo>
                  <a:cubicBezTo>
                    <a:pt x="3073" y="1345"/>
                    <a:pt x="43423" y="19278"/>
                    <a:pt x="64584" y="11388"/>
                  </a:cubicBezTo>
                  <a:cubicBezTo>
                    <a:pt x="85925" y="3676"/>
                    <a:pt x="96326" y="-3138"/>
                    <a:pt x="122151" y="10850"/>
                  </a:cubicBezTo>
                  <a:cubicBezTo>
                    <a:pt x="147974" y="25017"/>
                    <a:pt x="159631" y="-8160"/>
                    <a:pt x="181330" y="14257"/>
                  </a:cubicBezTo>
                  <a:cubicBezTo>
                    <a:pt x="203029" y="36494"/>
                    <a:pt x="177026" y="113428"/>
                    <a:pt x="124661" y="99978"/>
                  </a:cubicBezTo>
                  <a:cubicBezTo>
                    <a:pt x="81442" y="88859"/>
                    <a:pt x="90050" y="76665"/>
                    <a:pt x="63688" y="85452"/>
                  </a:cubicBezTo>
                  <a:cubicBezTo>
                    <a:pt x="53286" y="88859"/>
                    <a:pt x="33739" y="91908"/>
                    <a:pt x="14371" y="81327"/>
                  </a:cubicBezTo>
                  <a:cubicBezTo>
                    <a:pt x="-5176" y="70926"/>
                    <a:pt x="3073" y="1345"/>
                    <a:pt x="3073" y="1345"/>
                  </a:cubicBez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10314648" y="4471080"/>
              <a:ext cx="80700" cy="114773"/>
            </a:xfrm>
            <a:custGeom>
              <a:avLst/>
              <a:gdLst>
                <a:gd name="connsiteX0" fmla="*/ 77386 w 80699"/>
                <a:gd name="connsiteY0" fmla="*/ 43576 h 114773"/>
                <a:gd name="connsiteX1" fmla="*/ 48693 w 80699"/>
                <a:gd name="connsiteY1" fmla="*/ 114412 h 114773"/>
                <a:gd name="connsiteX2" fmla="*/ 3860 w 80699"/>
                <a:gd name="connsiteY2" fmla="*/ 61509 h 114773"/>
                <a:gd name="connsiteX3" fmla="*/ 28428 w 80699"/>
                <a:gd name="connsiteY3" fmla="*/ 2329 h 114773"/>
                <a:gd name="connsiteX4" fmla="*/ 77386 w 80699"/>
                <a:gd name="connsiteY4" fmla="*/ 43576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99" h="114773">
                  <a:moveTo>
                    <a:pt x="77386" y="43576"/>
                  </a:moveTo>
                  <a:cubicBezTo>
                    <a:pt x="85456" y="76752"/>
                    <a:pt x="68958" y="109391"/>
                    <a:pt x="48693" y="114412"/>
                  </a:cubicBezTo>
                  <a:cubicBezTo>
                    <a:pt x="28428" y="119434"/>
                    <a:pt x="11930" y="94865"/>
                    <a:pt x="3860" y="61509"/>
                  </a:cubicBezTo>
                  <a:cubicBezTo>
                    <a:pt x="-4210" y="28332"/>
                    <a:pt x="7984" y="7350"/>
                    <a:pt x="28428" y="2329"/>
                  </a:cubicBezTo>
                  <a:cubicBezTo>
                    <a:pt x="48693" y="-2513"/>
                    <a:pt x="69316" y="10399"/>
                    <a:pt x="77386" y="435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10388453" y="4512030"/>
              <a:ext cx="21520" cy="32280"/>
            </a:xfrm>
            <a:custGeom>
              <a:avLst/>
              <a:gdLst>
                <a:gd name="connsiteX0" fmla="*/ 21335 w 21519"/>
                <a:gd name="connsiteY0" fmla="*/ 10516 h 32279"/>
                <a:gd name="connsiteX1" fmla="*/ 12369 w 21519"/>
                <a:gd name="connsiteY1" fmla="*/ 31498 h 32279"/>
                <a:gd name="connsiteX2" fmla="*/ 1967 w 21519"/>
                <a:gd name="connsiteY2" fmla="*/ 19124 h 32279"/>
                <a:gd name="connsiteX3" fmla="*/ 8423 w 21519"/>
                <a:gd name="connsiteY3" fmla="*/ 1729 h 32279"/>
                <a:gd name="connsiteX4" fmla="*/ 21335 w 21519"/>
                <a:gd name="connsiteY4" fmla="*/ 10516 h 3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19" h="32279">
                  <a:moveTo>
                    <a:pt x="21335" y="10516"/>
                  </a:moveTo>
                  <a:cubicBezTo>
                    <a:pt x="23308" y="18228"/>
                    <a:pt x="17928" y="30064"/>
                    <a:pt x="12369" y="31498"/>
                  </a:cubicBezTo>
                  <a:cubicBezTo>
                    <a:pt x="6810" y="32933"/>
                    <a:pt x="3761" y="27015"/>
                    <a:pt x="1967" y="19124"/>
                  </a:cubicBezTo>
                  <a:cubicBezTo>
                    <a:pt x="-5" y="11413"/>
                    <a:pt x="2864" y="2984"/>
                    <a:pt x="8423" y="1729"/>
                  </a:cubicBezTo>
                  <a:cubicBezTo>
                    <a:pt x="13983" y="294"/>
                    <a:pt x="19363" y="2805"/>
                    <a:pt x="21335" y="1051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10309449" y="4467206"/>
              <a:ext cx="93253" cy="57387"/>
            </a:xfrm>
            <a:custGeom>
              <a:avLst/>
              <a:gdLst>
                <a:gd name="connsiteX0" fmla="*/ 82227 w 93253"/>
                <a:gd name="connsiteY0" fmla="*/ 25213 h 57386"/>
                <a:gd name="connsiteX1" fmla="*/ 51382 w 93253"/>
                <a:gd name="connsiteY1" fmla="*/ 2079 h 57386"/>
                <a:gd name="connsiteX2" fmla="*/ 1348 w 93253"/>
                <a:gd name="connsiteY2" fmla="*/ 38842 h 57386"/>
                <a:gd name="connsiteX3" fmla="*/ 30041 w 93253"/>
                <a:gd name="connsiteY3" fmla="*/ 56058 h 57386"/>
                <a:gd name="connsiteX4" fmla="*/ 64115 w 93253"/>
                <a:gd name="connsiteY4" fmla="*/ 47629 h 57386"/>
                <a:gd name="connsiteX5" fmla="*/ 91911 w 93253"/>
                <a:gd name="connsiteY5" fmla="*/ 45298 h 57386"/>
                <a:gd name="connsiteX6" fmla="*/ 82227 w 93253"/>
                <a:gd name="connsiteY6" fmla="*/ 25213 h 5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253" h="57386">
                  <a:moveTo>
                    <a:pt x="82227" y="25213"/>
                  </a:moveTo>
                  <a:cubicBezTo>
                    <a:pt x="82227" y="25213"/>
                    <a:pt x="70033" y="5665"/>
                    <a:pt x="51382" y="2079"/>
                  </a:cubicBezTo>
                  <a:cubicBezTo>
                    <a:pt x="32731" y="-1508"/>
                    <a:pt x="989" y="7638"/>
                    <a:pt x="1348" y="38842"/>
                  </a:cubicBezTo>
                  <a:cubicBezTo>
                    <a:pt x="1348" y="38842"/>
                    <a:pt x="3500" y="60900"/>
                    <a:pt x="30041" y="56058"/>
                  </a:cubicBezTo>
                  <a:cubicBezTo>
                    <a:pt x="56583" y="51037"/>
                    <a:pt x="47616" y="39200"/>
                    <a:pt x="64115" y="47629"/>
                  </a:cubicBezTo>
                  <a:cubicBezTo>
                    <a:pt x="80613" y="56237"/>
                    <a:pt x="88683" y="43325"/>
                    <a:pt x="91911" y="45298"/>
                  </a:cubicBezTo>
                  <a:lnTo>
                    <a:pt x="82227" y="25213"/>
                  </a:ln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10272703" y="4585940"/>
              <a:ext cx="148846" cy="374806"/>
            </a:xfrm>
            <a:custGeom>
              <a:avLst/>
              <a:gdLst>
                <a:gd name="connsiteX0" fmla="*/ 1510 w 148846"/>
                <a:gd name="connsiteY0" fmla="*/ 373999 h 374806"/>
                <a:gd name="connsiteX1" fmla="*/ 76292 w 148846"/>
                <a:gd name="connsiteY1" fmla="*/ 356962 h 374806"/>
                <a:gd name="connsiteX2" fmla="*/ 138341 w 148846"/>
                <a:gd name="connsiteY2" fmla="*/ 342616 h 374806"/>
                <a:gd name="connsiteX3" fmla="*/ 143721 w 148846"/>
                <a:gd name="connsiteY3" fmla="*/ 60166 h 374806"/>
                <a:gd name="connsiteX4" fmla="*/ 106240 w 148846"/>
                <a:gd name="connsiteY4" fmla="*/ 1345 h 374806"/>
                <a:gd name="connsiteX5" fmla="*/ 79699 w 148846"/>
                <a:gd name="connsiteY5" fmla="*/ 13719 h 374806"/>
                <a:gd name="connsiteX6" fmla="*/ 39528 w 148846"/>
                <a:gd name="connsiteY6" fmla="*/ 76485 h 374806"/>
                <a:gd name="connsiteX7" fmla="*/ 24285 w 148846"/>
                <a:gd name="connsiteY7" fmla="*/ 147501 h 374806"/>
                <a:gd name="connsiteX8" fmla="*/ 1510 w 148846"/>
                <a:gd name="connsiteY8" fmla="*/ 373999 h 37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846" h="374806">
                  <a:moveTo>
                    <a:pt x="1510" y="373999"/>
                  </a:moveTo>
                  <a:cubicBezTo>
                    <a:pt x="22671" y="374537"/>
                    <a:pt x="50288" y="370054"/>
                    <a:pt x="76292" y="356962"/>
                  </a:cubicBezTo>
                  <a:cubicBezTo>
                    <a:pt x="96377" y="346920"/>
                    <a:pt x="119332" y="343333"/>
                    <a:pt x="138341" y="342616"/>
                  </a:cubicBezTo>
                  <a:cubicBezTo>
                    <a:pt x="143183" y="274111"/>
                    <a:pt x="154481" y="93522"/>
                    <a:pt x="143721" y="60166"/>
                  </a:cubicBezTo>
                  <a:cubicBezTo>
                    <a:pt x="130271" y="18920"/>
                    <a:pt x="106240" y="1345"/>
                    <a:pt x="106240" y="1345"/>
                  </a:cubicBezTo>
                  <a:cubicBezTo>
                    <a:pt x="106240" y="1345"/>
                    <a:pt x="90997" y="14795"/>
                    <a:pt x="79699" y="13719"/>
                  </a:cubicBezTo>
                  <a:cubicBezTo>
                    <a:pt x="68401" y="12643"/>
                    <a:pt x="55130" y="51558"/>
                    <a:pt x="39528" y="76485"/>
                  </a:cubicBezTo>
                  <a:cubicBezTo>
                    <a:pt x="23926" y="101233"/>
                    <a:pt x="11014" y="109483"/>
                    <a:pt x="24285" y="147501"/>
                  </a:cubicBezTo>
                  <a:cubicBezTo>
                    <a:pt x="30024" y="163641"/>
                    <a:pt x="-1180" y="350148"/>
                    <a:pt x="1510" y="373999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10353001" y="4538417"/>
              <a:ext cx="41247" cy="77113"/>
            </a:xfrm>
            <a:custGeom>
              <a:avLst/>
              <a:gdLst>
                <a:gd name="connsiteX0" fmla="*/ 40110 w 41246"/>
                <a:gd name="connsiteY0" fmla="*/ 4752 h 77113"/>
                <a:gd name="connsiteX1" fmla="*/ 4243 w 41246"/>
                <a:gd name="connsiteY1" fmla="*/ 1345 h 77113"/>
                <a:gd name="connsiteX2" fmla="*/ 1912 w 41246"/>
                <a:gd name="connsiteY2" fmla="*/ 70568 h 77113"/>
                <a:gd name="connsiteX3" fmla="*/ 21818 w 41246"/>
                <a:gd name="connsiteY3" fmla="*/ 76127 h 77113"/>
                <a:gd name="connsiteX4" fmla="*/ 37061 w 41246"/>
                <a:gd name="connsiteY4" fmla="*/ 63753 h 77113"/>
                <a:gd name="connsiteX5" fmla="*/ 37061 w 41246"/>
                <a:gd name="connsiteY5" fmla="*/ 63753 h 77113"/>
                <a:gd name="connsiteX6" fmla="*/ 40110 w 41246"/>
                <a:gd name="connsiteY6" fmla="*/ 4752 h 7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246" h="77113">
                  <a:moveTo>
                    <a:pt x="40110" y="4752"/>
                  </a:moveTo>
                  <a:lnTo>
                    <a:pt x="4243" y="1345"/>
                  </a:lnTo>
                  <a:cubicBezTo>
                    <a:pt x="3705" y="6187"/>
                    <a:pt x="-61" y="52993"/>
                    <a:pt x="1912" y="70568"/>
                  </a:cubicBezTo>
                  <a:cubicBezTo>
                    <a:pt x="3167" y="75947"/>
                    <a:pt x="12134" y="78458"/>
                    <a:pt x="21818" y="76127"/>
                  </a:cubicBezTo>
                  <a:cubicBezTo>
                    <a:pt x="30605" y="73975"/>
                    <a:pt x="36882" y="68774"/>
                    <a:pt x="37061" y="63753"/>
                  </a:cubicBezTo>
                  <a:lnTo>
                    <a:pt x="37061" y="63753"/>
                  </a:lnTo>
                  <a:cubicBezTo>
                    <a:pt x="35985" y="52993"/>
                    <a:pt x="38496" y="21968"/>
                    <a:pt x="40110" y="475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10243781" y="5583941"/>
              <a:ext cx="112980" cy="35867"/>
            </a:xfrm>
            <a:custGeom>
              <a:avLst/>
              <a:gdLst>
                <a:gd name="connsiteX0" fmla="*/ 109876 w 112979"/>
                <a:gd name="connsiteY0" fmla="*/ 2946 h 35866"/>
                <a:gd name="connsiteX1" fmla="*/ 109876 w 112979"/>
                <a:gd name="connsiteY1" fmla="*/ 32895 h 35866"/>
                <a:gd name="connsiteX2" fmla="*/ 1380 w 112979"/>
                <a:gd name="connsiteY2" fmla="*/ 31998 h 35866"/>
                <a:gd name="connsiteX3" fmla="*/ 89971 w 112979"/>
                <a:gd name="connsiteY3" fmla="*/ 2946 h 35866"/>
                <a:gd name="connsiteX4" fmla="*/ 109876 w 112979"/>
                <a:gd name="connsiteY4" fmla="*/ 2946 h 3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79" h="35866">
                  <a:moveTo>
                    <a:pt x="109876" y="2946"/>
                  </a:moveTo>
                  <a:cubicBezTo>
                    <a:pt x="109876" y="2946"/>
                    <a:pt x="116871" y="31998"/>
                    <a:pt x="109876" y="32895"/>
                  </a:cubicBezTo>
                  <a:cubicBezTo>
                    <a:pt x="102883" y="33791"/>
                    <a:pt x="2097" y="36840"/>
                    <a:pt x="1380" y="31998"/>
                  </a:cubicBezTo>
                  <a:cubicBezTo>
                    <a:pt x="-593" y="16037"/>
                    <a:pt x="81721" y="1332"/>
                    <a:pt x="89971" y="2946"/>
                  </a:cubicBezTo>
                  <a:cubicBezTo>
                    <a:pt x="98220" y="4560"/>
                    <a:pt x="108980" y="-1358"/>
                    <a:pt x="109876" y="2946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10076340" y="4717918"/>
              <a:ext cx="68147" cy="52007"/>
            </a:xfrm>
            <a:custGeom>
              <a:avLst/>
              <a:gdLst>
                <a:gd name="connsiteX0" fmla="*/ 67139 w 68146"/>
                <a:gd name="connsiteY0" fmla="*/ 37044 h 52006"/>
                <a:gd name="connsiteX1" fmla="*/ 4552 w 68146"/>
                <a:gd name="connsiteY1" fmla="*/ 1536 h 52006"/>
                <a:gd name="connsiteX2" fmla="*/ 67139 w 68146"/>
                <a:gd name="connsiteY2" fmla="*/ 52108 h 52006"/>
                <a:gd name="connsiteX3" fmla="*/ 67139 w 68146"/>
                <a:gd name="connsiteY3" fmla="*/ 37044 h 5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146" h="52006">
                  <a:moveTo>
                    <a:pt x="67139" y="37044"/>
                  </a:moveTo>
                  <a:cubicBezTo>
                    <a:pt x="67139" y="37044"/>
                    <a:pt x="19795" y="-1692"/>
                    <a:pt x="4552" y="1536"/>
                  </a:cubicBezTo>
                  <a:cubicBezTo>
                    <a:pt x="-10512" y="4764"/>
                    <a:pt x="30376" y="46728"/>
                    <a:pt x="67139" y="52108"/>
                  </a:cubicBezTo>
                  <a:lnTo>
                    <a:pt x="67139" y="370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10125097" y="4641892"/>
              <a:ext cx="295899" cy="179333"/>
            </a:xfrm>
            <a:custGeom>
              <a:avLst/>
              <a:gdLst>
                <a:gd name="connsiteX0" fmla="*/ 13360 w 295899"/>
                <a:gd name="connsiteY0" fmla="*/ 107331 h 179333"/>
                <a:gd name="connsiteX1" fmla="*/ 1345 w 295899"/>
                <a:gd name="connsiteY1" fmla="*/ 132079 h 179333"/>
                <a:gd name="connsiteX2" fmla="*/ 294375 w 295899"/>
                <a:gd name="connsiteY2" fmla="*/ 32908 h 179333"/>
                <a:gd name="connsiteX3" fmla="*/ 276442 w 295899"/>
                <a:gd name="connsiteY3" fmla="*/ 1345 h 179333"/>
                <a:gd name="connsiteX4" fmla="*/ 247749 w 295899"/>
                <a:gd name="connsiteY4" fmla="*/ 26452 h 179333"/>
                <a:gd name="connsiteX5" fmla="*/ 13360 w 295899"/>
                <a:gd name="connsiteY5" fmla="*/ 107331 h 17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899" h="179333">
                  <a:moveTo>
                    <a:pt x="13360" y="107331"/>
                  </a:moveTo>
                  <a:cubicBezTo>
                    <a:pt x="9415" y="115760"/>
                    <a:pt x="5290" y="124547"/>
                    <a:pt x="1345" y="132079"/>
                  </a:cubicBezTo>
                  <a:cubicBezTo>
                    <a:pt x="148936" y="200405"/>
                    <a:pt x="257433" y="214213"/>
                    <a:pt x="294375" y="32908"/>
                  </a:cubicBezTo>
                  <a:cubicBezTo>
                    <a:pt x="299934" y="5111"/>
                    <a:pt x="288099" y="10132"/>
                    <a:pt x="276442" y="1345"/>
                  </a:cubicBezTo>
                  <a:cubicBezTo>
                    <a:pt x="256356" y="4752"/>
                    <a:pt x="251335" y="628"/>
                    <a:pt x="247749" y="26452"/>
                  </a:cubicBezTo>
                  <a:cubicBezTo>
                    <a:pt x="224077" y="195921"/>
                    <a:pt x="141046" y="143556"/>
                    <a:pt x="13360" y="107331"/>
                  </a:cubicBezTo>
                  <a:close/>
                </a:path>
              </a:pathLst>
            </a:custGeom>
            <a:solidFill>
              <a:srgbClr val="ED8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7481093" y="4763024"/>
              <a:ext cx="43040" cy="109393"/>
            </a:xfrm>
            <a:custGeom>
              <a:avLst/>
              <a:gdLst>
                <a:gd name="connsiteX0" fmla="*/ 13278 w 43039"/>
                <a:gd name="connsiteY0" fmla="*/ 109759 h 109393"/>
                <a:gd name="connsiteX1" fmla="*/ 10947 w 43039"/>
                <a:gd name="connsiteY1" fmla="*/ 109580 h 109393"/>
                <a:gd name="connsiteX2" fmla="*/ 1621 w 43039"/>
                <a:gd name="connsiteY2" fmla="*/ 95413 h 109393"/>
                <a:gd name="connsiteX3" fmla="*/ 18838 w 43039"/>
                <a:gd name="connsiteY3" fmla="*/ 10947 h 109393"/>
                <a:gd name="connsiteX4" fmla="*/ 33005 w 43039"/>
                <a:gd name="connsiteY4" fmla="*/ 1621 h 109393"/>
                <a:gd name="connsiteX5" fmla="*/ 42330 w 43039"/>
                <a:gd name="connsiteY5" fmla="*/ 15789 h 109393"/>
                <a:gd name="connsiteX6" fmla="*/ 25114 w 43039"/>
                <a:gd name="connsiteY6" fmla="*/ 100255 h 109393"/>
                <a:gd name="connsiteX7" fmla="*/ 13278 w 43039"/>
                <a:gd name="connsiteY7" fmla="*/ 109759 h 10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039" h="109393">
                  <a:moveTo>
                    <a:pt x="13278" y="109759"/>
                  </a:moveTo>
                  <a:cubicBezTo>
                    <a:pt x="12561" y="109759"/>
                    <a:pt x="11664" y="109759"/>
                    <a:pt x="10947" y="109580"/>
                  </a:cubicBezTo>
                  <a:cubicBezTo>
                    <a:pt x="4491" y="108325"/>
                    <a:pt x="187" y="101869"/>
                    <a:pt x="1621" y="95413"/>
                  </a:cubicBezTo>
                  <a:lnTo>
                    <a:pt x="18838" y="10947"/>
                  </a:lnTo>
                  <a:cubicBezTo>
                    <a:pt x="20093" y="4491"/>
                    <a:pt x="26549" y="187"/>
                    <a:pt x="33005" y="1621"/>
                  </a:cubicBezTo>
                  <a:cubicBezTo>
                    <a:pt x="39461" y="2877"/>
                    <a:pt x="43765" y="9333"/>
                    <a:pt x="42330" y="15789"/>
                  </a:cubicBezTo>
                  <a:lnTo>
                    <a:pt x="25114" y="100255"/>
                  </a:lnTo>
                  <a:cubicBezTo>
                    <a:pt x="23859" y="105814"/>
                    <a:pt x="18838" y="109759"/>
                    <a:pt x="13278" y="1097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474695" y="4853828"/>
              <a:ext cx="120153" cy="37660"/>
            </a:xfrm>
            <a:custGeom>
              <a:avLst/>
              <a:gdLst>
                <a:gd name="connsiteX0" fmla="*/ 4613 w 120153"/>
                <a:gd name="connsiteY0" fmla="*/ 2994 h 37659"/>
                <a:gd name="connsiteX1" fmla="*/ 4613 w 120153"/>
                <a:gd name="connsiteY1" fmla="*/ 34736 h 37659"/>
                <a:gd name="connsiteX2" fmla="*/ 119565 w 120153"/>
                <a:gd name="connsiteY2" fmla="*/ 33840 h 37659"/>
                <a:gd name="connsiteX3" fmla="*/ 25774 w 120153"/>
                <a:gd name="connsiteY3" fmla="*/ 2994 h 37659"/>
                <a:gd name="connsiteX4" fmla="*/ 4613 w 120153"/>
                <a:gd name="connsiteY4" fmla="*/ 2994 h 37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53" h="37659">
                  <a:moveTo>
                    <a:pt x="4613" y="2994"/>
                  </a:moveTo>
                  <a:cubicBezTo>
                    <a:pt x="4613" y="2994"/>
                    <a:pt x="-2740" y="33840"/>
                    <a:pt x="4613" y="34736"/>
                  </a:cubicBezTo>
                  <a:cubicBezTo>
                    <a:pt x="11965" y="35633"/>
                    <a:pt x="118848" y="38861"/>
                    <a:pt x="119565" y="33840"/>
                  </a:cubicBezTo>
                  <a:cubicBezTo>
                    <a:pt x="121717" y="16982"/>
                    <a:pt x="34382" y="1201"/>
                    <a:pt x="25774" y="2994"/>
                  </a:cubicBezTo>
                  <a:cubicBezTo>
                    <a:pt x="17166" y="4788"/>
                    <a:pt x="5510" y="-1489"/>
                    <a:pt x="4613" y="2994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7833150" y="3672905"/>
              <a:ext cx="46627" cy="71733"/>
            </a:xfrm>
            <a:custGeom>
              <a:avLst/>
              <a:gdLst>
                <a:gd name="connsiteX0" fmla="*/ 31903 w 46626"/>
                <a:gd name="connsiteY0" fmla="*/ 70259 h 71733"/>
                <a:gd name="connsiteX1" fmla="*/ 1775 w 46626"/>
                <a:gd name="connsiteY1" fmla="*/ 4265 h 71733"/>
                <a:gd name="connsiteX2" fmla="*/ 46967 w 46626"/>
                <a:gd name="connsiteY2" fmla="*/ 71694 h 71733"/>
                <a:gd name="connsiteX3" fmla="*/ 31903 w 46626"/>
                <a:gd name="connsiteY3" fmla="*/ 70259 h 7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26" h="71733">
                  <a:moveTo>
                    <a:pt x="31903" y="70259"/>
                  </a:moveTo>
                  <a:cubicBezTo>
                    <a:pt x="31903" y="70259"/>
                    <a:pt x="-2887" y="19149"/>
                    <a:pt x="1775" y="4265"/>
                  </a:cubicBezTo>
                  <a:cubicBezTo>
                    <a:pt x="6438" y="-10620"/>
                    <a:pt x="44994" y="34393"/>
                    <a:pt x="46967" y="71694"/>
                  </a:cubicBezTo>
                  <a:lnTo>
                    <a:pt x="31903" y="702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7655512" y="3733570"/>
              <a:ext cx="251066" cy="222373"/>
            </a:xfrm>
            <a:custGeom>
              <a:avLst/>
              <a:gdLst>
                <a:gd name="connsiteX0" fmla="*/ 202547 w 251066"/>
                <a:gd name="connsiteY0" fmla="*/ 12464 h 222372"/>
                <a:gd name="connsiteX1" fmla="*/ 231061 w 251066"/>
                <a:gd name="connsiteY1" fmla="*/ 1345 h 222372"/>
                <a:gd name="connsiteX2" fmla="*/ 15503 w 251066"/>
                <a:gd name="connsiteY2" fmla="*/ 145887 h 222372"/>
                <a:gd name="connsiteX3" fmla="*/ 19448 w 251066"/>
                <a:gd name="connsiteY3" fmla="*/ 110200 h 222372"/>
                <a:gd name="connsiteX4" fmla="*/ 19448 w 251066"/>
                <a:gd name="connsiteY4" fmla="*/ 110200 h 222372"/>
                <a:gd name="connsiteX5" fmla="*/ 59439 w 251066"/>
                <a:gd name="connsiteY5" fmla="*/ 118270 h 222372"/>
                <a:gd name="connsiteX6" fmla="*/ 202547 w 251066"/>
                <a:gd name="connsiteY6" fmla="*/ 12464 h 22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066" h="222372">
                  <a:moveTo>
                    <a:pt x="202547" y="12464"/>
                  </a:moveTo>
                  <a:cubicBezTo>
                    <a:pt x="200216" y="4035"/>
                    <a:pt x="225322" y="2600"/>
                    <a:pt x="231061" y="1345"/>
                  </a:cubicBezTo>
                  <a:cubicBezTo>
                    <a:pt x="300463" y="218517"/>
                    <a:pt x="182641" y="293479"/>
                    <a:pt x="15503" y="145887"/>
                  </a:cubicBezTo>
                  <a:cubicBezTo>
                    <a:pt x="-9963" y="123291"/>
                    <a:pt x="3666" y="123112"/>
                    <a:pt x="19448" y="110200"/>
                  </a:cubicBezTo>
                  <a:cubicBezTo>
                    <a:pt x="16758" y="106076"/>
                    <a:pt x="16758" y="106076"/>
                    <a:pt x="19448" y="110200"/>
                  </a:cubicBezTo>
                  <a:cubicBezTo>
                    <a:pt x="35229" y="97288"/>
                    <a:pt x="39174" y="98723"/>
                    <a:pt x="59439" y="118270"/>
                  </a:cubicBezTo>
                  <a:cubicBezTo>
                    <a:pt x="193042" y="246673"/>
                    <a:pt x="247559" y="172787"/>
                    <a:pt x="202547" y="12464"/>
                  </a:cubicBezTo>
                  <a:close/>
                </a:path>
              </a:pathLst>
            </a:custGeom>
            <a:solidFill>
              <a:srgbClr val="ED8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7699042" y="4762903"/>
              <a:ext cx="41247" cy="111186"/>
            </a:xfrm>
            <a:custGeom>
              <a:avLst/>
              <a:gdLst>
                <a:gd name="connsiteX0" fmla="*/ 33843 w 41246"/>
                <a:gd name="connsiteY0" fmla="*/ 109163 h 111186"/>
                <a:gd name="connsiteX1" fmla="*/ 31511 w 41246"/>
                <a:gd name="connsiteY1" fmla="*/ 109880 h 111186"/>
                <a:gd name="connsiteX2" fmla="*/ 17523 w 41246"/>
                <a:gd name="connsiteY2" fmla="*/ 100375 h 111186"/>
                <a:gd name="connsiteX3" fmla="*/ 1563 w 41246"/>
                <a:gd name="connsiteY3" fmla="*/ 15551 h 111186"/>
                <a:gd name="connsiteX4" fmla="*/ 11067 w 41246"/>
                <a:gd name="connsiteY4" fmla="*/ 1563 h 111186"/>
                <a:gd name="connsiteX5" fmla="*/ 25056 w 41246"/>
                <a:gd name="connsiteY5" fmla="*/ 11067 h 111186"/>
                <a:gd name="connsiteX6" fmla="*/ 41016 w 41246"/>
                <a:gd name="connsiteY6" fmla="*/ 95892 h 111186"/>
                <a:gd name="connsiteX7" fmla="*/ 33843 w 41246"/>
                <a:gd name="connsiteY7" fmla="*/ 109163 h 11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46" h="111186">
                  <a:moveTo>
                    <a:pt x="33843" y="109163"/>
                  </a:moveTo>
                  <a:cubicBezTo>
                    <a:pt x="33126" y="109521"/>
                    <a:pt x="32408" y="109701"/>
                    <a:pt x="31511" y="109880"/>
                  </a:cubicBezTo>
                  <a:cubicBezTo>
                    <a:pt x="25056" y="111135"/>
                    <a:pt x="18779" y="106831"/>
                    <a:pt x="17523" y="100375"/>
                  </a:cubicBezTo>
                  <a:lnTo>
                    <a:pt x="1563" y="15551"/>
                  </a:lnTo>
                  <a:cubicBezTo>
                    <a:pt x="308" y="9095"/>
                    <a:pt x="4611" y="2818"/>
                    <a:pt x="11067" y="1563"/>
                  </a:cubicBezTo>
                  <a:cubicBezTo>
                    <a:pt x="17523" y="307"/>
                    <a:pt x="23800" y="4612"/>
                    <a:pt x="25056" y="11067"/>
                  </a:cubicBezTo>
                  <a:lnTo>
                    <a:pt x="41016" y="95892"/>
                  </a:lnTo>
                  <a:cubicBezTo>
                    <a:pt x="42092" y="101451"/>
                    <a:pt x="39043" y="107011"/>
                    <a:pt x="33843" y="1091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7649046" y="4117702"/>
              <a:ext cx="111186" cy="706572"/>
            </a:xfrm>
            <a:custGeom>
              <a:avLst/>
              <a:gdLst>
                <a:gd name="connsiteX0" fmla="*/ 87604 w 111186"/>
                <a:gd name="connsiteY0" fmla="*/ 693391 h 706572"/>
                <a:gd name="connsiteX1" fmla="*/ 50662 w 111186"/>
                <a:gd name="connsiteY1" fmla="*/ 706662 h 706572"/>
                <a:gd name="connsiteX2" fmla="*/ 1345 w 111186"/>
                <a:gd name="connsiteY2" fmla="*/ 23403 h 706572"/>
                <a:gd name="connsiteX3" fmla="*/ 101951 w 111186"/>
                <a:gd name="connsiteY3" fmla="*/ 1345 h 706572"/>
                <a:gd name="connsiteX4" fmla="*/ 87604 w 111186"/>
                <a:gd name="connsiteY4" fmla="*/ 693391 h 70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86" h="706572">
                  <a:moveTo>
                    <a:pt x="87604" y="693391"/>
                  </a:moveTo>
                  <a:cubicBezTo>
                    <a:pt x="75589" y="698413"/>
                    <a:pt x="63215" y="702717"/>
                    <a:pt x="50662" y="706662"/>
                  </a:cubicBezTo>
                  <a:cubicBezTo>
                    <a:pt x="24300" y="497560"/>
                    <a:pt x="51917" y="210627"/>
                    <a:pt x="1345" y="23403"/>
                  </a:cubicBezTo>
                  <a:cubicBezTo>
                    <a:pt x="34880" y="15692"/>
                    <a:pt x="68236" y="8160"/>
                    <a:pt x="101951" y="1345"/>
                  </a:cubicBezTo>
                  <a:cubicBezTo>
                    <a:pt x="139431" y="216724"/>
                    <a:pt x="51379" y="446629"/>
                    <a:pt x="87604" y="693391"/>
                  </a:cubicBezTo>
                  <a:close/>
                </a:path>
              </a:pathLst>
            </a:custGeom>
            <a:solidFill>
              <a:srgbClr val="292B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7482984" y="4104790"/>
              <a:ext cx="254653" cy="710159"/>
            </a:xfrm>
            <a:custGeom>
              <a:avLst/>
              <a:gdLst>
                <a:gd name="connsiteX0" fmla="*/ 41874 w 254652"/>
                <a:gd name="connsiteY0" fmla="*/ 708993 h 710158"/>
                <a:gd name="connsiteX1" fmla="*/ 1345 w 254652"/>
                <a:gd name="connsiteY1" fmla="*/ 708276 h 710158"/>
                <a:gd name="connsiteX2" fmla="*/ 151447 w 254652"/>
                <a:gd name="connsiteY2" fmla="*/ 1345 h 710158"/>
                <a:gd name="connsiteX3" fmla="*/ 253846 w 254652"/>
                <a:gd name="connsiteY3" fmla="*/ 15871 h 710158"/>
                <a:gd name="connsiteX4" fmla="*/ 41874 w 254652"/>
                <a:gd name="connsiteY4" fmla="*/ 708993 h 71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52" h="710158">
                  <a:moveTo>
                    <a:pt x="41874" y="708993"/>
                  </a:moveTo>
                  <a:cubicBezTo>
                    <a:pt x="28424" y="709172"/>
                    <a:pt x="14974" y="709172"/>
                    <a:pt x="1345" y="708276"/>
                  </a:cubicBezTo>
                  <a:cubicBezTo>
                    <a:pt x="51738" y="509216"/>
                    <a:pt x="132796" y="198791"/>
                    <a:pt x="151447" y="1345"/>
                  </a:cubicBezTo>
                  <a:cubicBezTo>
                    <a:pt x="185699" y="5649"/>
                    <a:pt x="219773" y="10312"/>
                    <a:pt x="253846" y="15871"/>
                  </a:cubicBezTo>
                  <a:cubicBezTo>
                    <a:pt x="192156" y="264965"/>
                    <a:pt x="84018" y="444656"/>
                    <a:pt x="41874" y="708993"/>
                  </a:cubicBez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7704241" y="4853828"/>
              <a:ext cx="120153" cy="37660"/>
            </a:xfrm>
            <a:custGeom>
              <a:avLst/>
              <a:gdLst>
                <a:gd name="connsiteX0" fmla="*/ 4613 w 120153"/>
                <a:gd name="connsiteY0" fmla="*/ 2994 h 37659"/>
                <a:gd name="connsiteX1" fmla="*/ 4613 w 120153"/>
                <a:gd name="connsiteY1" fmla="*/ 34736 h 37659"/>
                <a:gd name="connsiteX2" fmla="*/ 119565 w 120153"/>
                <a:gd name="connsiteY2" fmla="*/ 33840 h 37659"/>
                <a:gd name="connsiteX3" fmla="*/ 25774 w 120153"/>
                <a:gd name="connsiteY3" fmla="*/ 2994 h 37659"/>
                <a:gd name="connsiteX4" fmla="*/ 4613 w 120153"/>
                <a:gd name="connsiteY4" fmla="*/ 2994 h 37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53" h="37659">
                  <a:moveTo>
                    <a:pt x="4613" y="2994"/>
                  </a:moveTo>
                  <a:cubicBezTo>
                    <a:pt x="4613" y="2994"/>
                    <a:pt x="-2740" y="33840"/>
                    <a:pt x="4613" y="34736"/>
                  </a:cubicBezTo>
                  <a:cubicBezTo>
                    <a:pt x="11965" y="35633"/>
                    <a:pt x="118848" y="38861"/>
                    <a:pt x="119565" y="33840"/>
                  </a:cubicBezTo>
                  <a:cubicBezTo>
                    <a:pt x="121717" y="16982"/>
                    <a:pt x="34382" y="1201"/>
                    <a:pt x="25774" y="2994"/>
                  </a:cubicBezTo>
                  <a:cubicBezTo>
                    <a:pt x="17166" y="4788"/>
                    <a:pt x="5510" y="-1489"/>
                    <a:pt x="4613" y="2994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7594760" y="3815708"/>
              <a:ext cx="168573" cy="373013"/>
            </a:xfrm>
            <a:custGeom>
              <a:avLst/>
              <a:gdLst>
                <a:gd name="connsiteX0" fmla="*/ 28552 w 168573"/>
                <a:gd name="connsiteY0" fmla="*/ 327728 h 373012"/>
                <a:gd name="connsiteX1" fmla="*/ 106024 w 168573"/>
                <a:gd name="connsiteY1" fmla="*/ 345840 h 373012"/>
                <a:gd name="connsiteX2" fmla="*/ 168611 w 168573"/>
                <a:gd name="connsiteY2" fmla="*/ 372920 h 373012"/>
                <a:gd name="connsiteX3" fmla="*/ 124854 w 168573"/>
                <a:gd name="connsiteY3" fmla="*/ 59984 h 373012"/>
                <a:gd name="connsiteX4" fmla="*/ 68723 w 168573"/>
                <a:gd name="connsiteY4" fmla="*/ 2418 h 373012"/>
                <a:gd name="connsiteX5" fmla="*/ 2011 w 168573"/>
                <a:gd name="connsiteY5" fmla="*/ 60342 h 373012"/>
                <a:gd name="connsiteX6" fmla="*/ 14565 w 168573"/>
                <a:gd name="connsiteY6" fmla="*/ 97464 h 373012"/>
                <a:gd name="connsiteX7" fmla="*/ 28552 w 168573"/>
                <a:gd name="connsiteY7" fmla="*/ 327728 h 37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573" h="373012">
                  <a:moveTo>
                    <a:pt x="28552" y="327728"/>
                  </a:moveTo>
                  <a:cubicBezTo>
                    <a:pt x="57066" y="328625"/>
                    <a:pt x="78407" y="335977"/>
                    <a:pt x="106024" y="345840"/>
                  </a:cubicBezTo>
                  <a:cubicBezTo>
                    <a:pt x="124854" y="352476"/>
                    <a:pt x="150678" y="364670"/>
                    <a:pt x="168611" y="372920"/>
                  </a:cubicBezTo>
                  <a:cubicBezTo>
                    <a:pt x="164845" y="236806"/>
                    <a:pt x="166459" y="177267"/>
                    <a:pt x="124854" y="59984"/>
                  </a:cubicBezTo>
                  <a:cubicBezTo>
                    <a:pt x="104052" y="1521"/>
                    <a:pt x="70875" y="2776"/>
                    <a:pt x="68723" y="2418"/>
                  </a:cubicBezTo>
                  <a:cubicBezTo>
                    <a:pt x="30525" y="-3859"/>
                    <a:pt x="-3907" y="17661"/>
                    <a:pt x="2011" y="60342"/>
                  </a:cubicBezTo>
                  <a:cubicBezTo>
                    <a:pt x="3984" y="74689"/>
                    <a:pt x="7212" y="78634"/>
                    <a:pt x="14565" y="97464"/>
                  </a:cubicBezTo>
                  <a:cubicBezTo>
                    <a:pt x="49893" y="186772"/>
                    <a:pt x="36264" y="235371"/>
                    <a:pt x="28552" y="327728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7575151" y="4203064"/>
              <a:ext cx="44833" cy="78907"/>
            </a:xfrm>
            <a:custGeom>
              <a:avLst/>
              <a:gdLst>
                <a:gd name="connsiteX0" fmla="*/ 17137 w 44833"/>
                <a:gd name="connsiteY0" fmla="*/ 3855 h 78906"/>
                <a:gd name="connsiteX1" fmla="*/ 43499 w 44833"/>
                <a:gd name="connsiteY1" fmla="*/ 75409 h 78906"/>
                <a:gd name="connsiteX2" fmla="*/ 1355 w 44833"/>
                <a:gd name="connsiteY2" fmla="*/ 1345 h 78906"/>
                <a:gd name="connsiteX3" fmla="*/ 17137 w 44833"/>
                <a:gd name="connsiteY3" fmla="*/ 3855 h 7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33" h="78906">
                  <a:moveTo>
                    <a:pt x="17137" y="3855"/>
                  </a:moveTo>
                  <a:cubicBezTo>
                    <a:pt x="17137" y="3855"/>
                    <a:pt x="49417" y="60166"/>
                    <a:pt x="43499" y="75409"/>
                  </a:cubicBezTo>
                  <a:cubicBezTo>
                    <a:pt x="37580" y="90653"/>
                    <a:pt x="638" y="40439"/>
                    <a:pt x="1355" y="1345"/>
                  </a:cubicBezTo>
                  <a:lnTo>
                    <a:pt x="17137" y="385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7532042" y="3829858"/>
              <a:ext cx="109393" cy="390946"/>
            </a:xfrm>
            <a:custGeom>
              <a:avLst/>
              <a:gdLst>
                <a:gd name="connsiteX0" fmla="*/ 66523 w 109393"/>
                <a:gd name="connsiteY0" fmla="*/ 381187 h 390946"/>
                <a:gd name="connsiteX1" fmla="*/ 38546 w 109393"/>
                <a:gd name="connsiteY1" fmla="*/ 391050 h 390946"/>
                <a:gd name="connsiteX2" fmla="*/ 61680 w 109393"/>
                <a:gd name="connsiteY2" fmla="*/ 20189 h 390946"/>
                <a:gd name="connsiteX3" fmla="*/ 102927 w 109393"/>
                <a:gd name="connsiteY3" fmla="*/ 11581 h 390946"/>
                <a:gd name="connsiteX4" fmla="*/ 98085 w 109393"/>
                <a:gd name="connsiteY4" fmla="*/ 55159 h 390946"/>
                <a:gd name="connsiteX5" fmla="*/ 66523 w 109393"/>
                <a:gd name="connsiteY5" fmla="*/ 381187 h 39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93" h="390946">
                  <a:moveTo>
                    <a:pt x="66523" y="381187"/>
                  </a:moveTo>
                  <a:cubicBezTo>
                    <a:pt x="57018" y="384773"/>
                    <a:pt x="47872" y="387822"/>
                    <a:pt x="38546" y="391050"/>
                  </a:cubicBezTo>
                  <a:cubicBezTo>
                    <a:pt x="-14715" y="264620"/>
                    <a:pt x="-13998" y="135859"/>
                    <a:pt x="61680" y="20189"/>
                  </a:cubicBezTo>
                  <a:cubicBezTo>
                    <a:pt x="73337" y="2435"/>
                    <a:pt x="85353" y="-7249"/>
                    <a:pt x="102927" y="11581"/>
                  </a:cubicBezTo>
                  <a:cubicBezTo>
                    <a:pt x="112073" y="21265"/>
                    <a:pt x="111176" y="37046"/>
                    <a:pt x="98085" y="55159"/>
                  </a:cubicBezTo>
                  <a:cubicBezTo>
                    <a:pt x="12543" y="172981"/>
                    <a:pt x="34422" y="245611"/>
                    <a:pt x="66523" y="381187"/>
                  </a:cubicBezTo>
                  <a:close/>
                </a:path>
              </a:pathLst>
            </a:custGeom>
            <a:solidFill>
              <a:srgbClr val="ED8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7603865" y="3683264"/>
              <a:ext cx="93253" cy="114773"/>
            </a:xfrm>
            <a:custGeom>
              <a:avLst/>
              <a:gdLst>
                <a:gd name="connsiteX0" fmla="*/ 7790 w 93253"/>
                <a:gd name="connsiteY0" fmla="*/ 69764 h 114773"/>
                <a:gd name="connsiteX1" fmla="*/ 76474 w 93253"/>
                <a:gd name="connsiteY1" fmla="*/ 112804 h 114773"/>
                <a:gd name="connsiteX2" fmla="*/ 82213 w 93253"/>
                <a:gd name="connsiteY2" fmla="*/ 39636 h 114773"/>
                <a:gd name="connsiteX3" fmla="*/ 24468 w 93253"/>
                <a:gd name="connsiteY3" fmla="*/ 4128 h 114773"/>
                <a:gd name="connsiteX4" fmla="*/ 7790 w 93253"/>
                <a:gd name="connsiteY4" fmla="*/ 69764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53" h="114773">
                  <a:moveTo>
                    <a:pt x="7790" y="69764"/>
                  </a:moveTo>
                  <a:cubicBezTo>
                    <a:pt x="21419" y="103299"/>
                    <a:pt x="56031" y="121053"/>
                    <a:pt x="76474" y="112804"/>
                  </a:cubicBezTo>
                  <a:cubicBezTo>
                    <a:pt x="97098" y="104375"/>
                    <a:pt x="95842" y="73171"/>
                    <a:pt x="82213" y="39636"/>
                  </a:cubicBezTo>
                  <a:cubicBezTo>
                    <a:pt x="68584" y="6101"/>
                    <a:pt x="44912" y="-4301"/>
                    <a:pt x="24468" y="4128"/>
                  </a:cubicBezTo>
                  <a:cubicBezTo>
                    <a:pt x="3665" y="12377"/>
                    <a:pt x="-6019" y="36229"/>
                    <a:pt x="7790" y="697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7596622" y="3677512"/>
              <a:ext cx="82493" cy="80700"/>
            </a:xfrm>
            <a:custGeom>
              <a:avLst/>
              <a:gdLst>
                <a:gd name="connsiteX0" fmla="*/ 1404 w 82493"/>
                <a:gd name="connsiteY0" fmla="*/ 56148 h 80699"/>
                <a:gd name="connsiteX1" fmla="*/ 13419 w 82493"/>
                <a:gd name="connsiteY1" fmla="*/ 17054 h 80699"/>
                <a:gd name="connsiteX2" fmla="*/ 79235 w 82493"/>
                <a:gd name="connsiteY2" fmla="*/ 17412 h 80699"/>
                <a:gd name="connsiteX3" fmla="*/ 65246 w 82493"/>
                <a:gd name="connsiteY3" fmla="*/ 50051 h 80699"/>
                <a:gd name="connsiteX4" fmla="*/ 30815 w 82493"/>
                <a:gd name="connsiteY4" fmla="*/ 64039 h 80699"/>
                <a:gd name="connsiteX5" fmla="*/ 5529 w 82493"/>
                <a:gd name="connsiteY5" fmla="*/ 79462 h 80699"/>
                <a:gd name="connsiteX6" fmla="*/ 1404 w 82493"/>
                <a:gd name="connsiteY6" fmla="*/ 56148 h 8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493" h="80699">
                  <a:moveTo>
                    <a:pt x="1404" y="56148"/>
                  </a:moveTo>
                  <a:cubicBezTo>
                    <a:pt x="1404" y="56148"/>
                    <a:pt x="-210" y="31759"/>
                    <a:pt x="13419" y="17054"/>
                  </a:cubicBezTo>
                  <a:cubicBezTo>
                    <a:pt x="27049" y="2348"/>
                    <a:pt x="60046" y="-9488"/>
                    <a:pt x="79235" y="17412"/>
                  </a:cubicBezTo>
                  <a:cubicBezTo>
                    <a:pt x="79235" y="17412"/>
                    <a:pt x="91071" y="37856"/>
                    <a:pt x="65246" y="50051"/>
                  </a:cubicBezTo>
                  <a:cubicBezTo>
                    <a:pt x="39423" y="62246"/>
                    <a:pt x="39602" y="46464"/>
                    <a:pt x="30815" y="64039"/>
                  </a:cubicBezTo>
                  <a:cubicBezTo>
                    <a:pt x="22028" y="81614"/>
                    <a:pt x="6963" y="75516"/>
                    <a:pt x="5529" y="79462"/>
                  </a:cubicBezTo>
                  <a:lnTo>
                    <a:pt x="1404" y="56148"/>
                  </a:ln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7616049" y="3749172"/>
              <a:ext cx="43040" cy="82493"/>
            </a:xfrm>
            <a:custGeom>
              <a:avLst/>
              <a:gdLst>
                <a:gd name="connsiteX0" fmla="*/ 1345 w 43039"/>
                <a:gd name="connsiteY0" fmla="*/ 5111 h 82493"/>
                <a:gd name="connsiteX1" fmla="*/ 39184 w 43039"/>
                <a:gd name="connsiteY1" fmla="*/ 1345 h 82493"/>
                <a:gd name="connsiteX2" fmla="*/ 41695 w 43039"/>
                <a:gd name="connsiteY2" fmla="*/ 74692 h 82493"/>
                <a:gd name="connsiteX3" fmla="*/ 20534 w 43039"/>
                <a:gd name="connsiteY3" fmla="*/ 80610 h 82493"/>
                <a:gd name="connsiteX4" fmla="*/ 4394 w 43039"/>
                <a:gd name="connsiteY4" fmla="*/ 67519 h 82493"/>
                <a:gd name="connsiteX5" fmla="*/ 4394 w 43039"/>
                <a:gd name="connsiteY5" fmla="*/ 67519 h 82493"/>
                <a:gd name="connsiteX6" fmla="*/ 1345 w 43039"/>
                <a:gd name="connsiteY6" fmla="*/ 5111 h 8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39" h="82493">
                  <a:moveTo>
                    <a:pt x="1345" y="5111"/>
                  </a:moveTo>
                  <a:lnTo>
                    <a:pt x="39184" y="1345"/>
                  </a:lnTo>
                  <a:cubicBezTo>
                    <a:pt x="39722" y="6546"/>
                    <a:pt x="43667" y="56042"/>
                    <a:pt x="41695" y="74692"/>
                  </a:cubicBezTo>
                  <a:cubicBezTo>
                    <a:pt x="40260" y="80431"/>
                    <a:pt x="30755" y="83121"/>
                    <a:pt x="20534" y="80610"/>
                  </a:cubicBezTo>
                  <a:cubicBezTo>
                    <a:pt x="11387" y="78458"/>
                    <a:pt x="4573" y="72720"/>
                    <a:pt x="4394" y="67519"/>
                  </a:cubicBezTo>
                  <a:lnTo>
                    <a:pt x="4394" y="67519"/>
                  </a:lnTo>
                  <a:cubicBezTo>
                    <a:pt x="5649" y="56221"/>
                    <a:pt x="3138" y="23224"/>
                    <a:pt x="1345" y="511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7598591" y="3753287"/>
              <a:ext cx="26900" cy="30487"/>
            </a:xfrm>
            <a:custGeom>
              <a:avLst/>
              <a:gdLst>
                <a:gd name="connsiteX0" fmla="*/ 2663 w 26899"/>
                <a:gd name="connsiteY0" fmla="*/ 17495 h 30486"/>
                <a:gd name="connsiteX1" fmla="*/ 23286 w 26899"/>
                <a:gd name="connsiteY1" fmla="*/ 29869 h 30486"/>
                <a:gd name="connsiteX2" fmla="*/ 24542 w 26899"/>
                <a:gd name="connsiteY2" fmla="*/ 12832 h 30486"/>
                <a:gd name="connsiteX3" fmla="*/ 8043 w 26899"/>
                <a:gd name="connsiteY3" fmla="*/ 1893 h 30486"/>
                <a:gd name="connsiteX4" fmla="*/ 2663 w 26899"/>
                <a:gd name="connsiteY4" fmla="*/ 17495 h 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9" h="30486">
                  <a:moveTo>
                    <a:pt x="2663" y="17495"/>
                  </a:moveTo>
                  <a:cubicBezTo>
                    <a:pt x="5891" y="25386"/>
                    <a:pt x="17727" y="32200"/>
                    <a:pt x="23286" y="29869"/>
                  </a:cubicBezTo>
                  <a:cubicBezTo>
                    <a:pt x="29025" y="27538"/>
                    <a:pt x="27770" y="20723"/>
                    <a:pt x="24542" y="12832"/>
                  </a:cubicBezTo>
                  <a:cubicBezTo>
                    <a:pt x="21313" y="4942"/>
                    <a:pt x="13782" y="-438"/>
                    <a:pt x="8043" y="1893"/>
                  </a:cubicBezTo>
                  <a:cubicBezTo>
                    <a:pt x="2483" y="4224"/>
                    <a:pt x="-565" y="9604"/>
                    <a:pt x="2663" y="1749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7668049" y="3778540"/>
              <a:ext cx="28693" cy="23313"/>
            </a:xfrm>
            <a:custGeom>
              <a:avLst/>
              <a:gdLst>
                <a:gd name="connsiteX0" fmla="*/ 24127 w 28693"/>
                <a:gd name="connsiteY0" fmla="*/ 2106 h 23313"/>
                <a:gd name="connsiteX1" fmla="*/ 24127 w 28693"/>
                <a:gd name="connsiteY1" fmla="*/ 18425 h 23313"/>
                <a:gd name="connsiteX2" fmla="*/ 1352 w 28693"/>
                <a:gd name="connsiteY2" fmla="*/ 14659 h 23313"/>
                <a:gd name="connsiteX3" fmla="*/ 12470 w 28693"/>
                <a:gd name="connsiteY3" fmla="*/ 8741 h 23313"/>
                <a:gd name="connsiteX4" fmla="*/ 24127 w 28693"/>
                <a:gd name="connsiteY4" fmla="*/ 2106 h 2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93" h="23313">
                  <a:moveTo>
                    <a:pt x="24127" y="2106"/>
                  </a:moveTo>
                  <a:cubicBezTo>
                    <a:pt x="24127" y="2106"/>
                    <a:pt x="32735" y="9279"/>
                    <a:pt x="24127" y="18425"/>
                  </a:cubicBezTo>
                  <a:cubicBezTo>
                    <a:pt x="15519" y="27392"/>
                    <a:pt x="993" y="20577"/>
                    <a:pt x="1352" y="14659"/>
                  </a:cubicBezTo>
                  <a:cubicBezTo>
                    <a:pt x="1710" y="8741"/>
                    <a:pt x="9062" y="12148"/>
                    <a:pt x="12470" y="8741"/>
                  </a:cubicBezTo>
                  <a:cubicBezTo>
                    <a:pt x="16057" y="5154"/>
                    <a:pt x="21975" y="-764"/>
                    <a:pt x="24127" y="2106"/>
                  </a:cubicBez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8501403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8554126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8606850" y="4779427"/>
              <a:ext cx="19727" cy="767545"/>
            </a:xfrm>
            <a:custGeom>
              <a:avLst/>
              <a:gdLst>
                <a:gd name="connsiteX0" fmla="*/ 9966 w 19726"/>
                <a:gd name="connsiteY0" fmla="*/ 9967 h 767545"/>
                <a:gd name="connsiteX1" fmla="*/ 9966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6" y="9967"/>
                  </a:moveTo>
                  <a:lnTo>
                    <a:pt x="9966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8659395" y="4779427"/>
              <a:ext cx="19727" cy="767545"/>
            </a:xfrm>
            <a:custGeom>
              <a:avLst/>
              <a:gdLst>
                <a:gd name="connsiteX0" fmla="*/ 9966 w 19726"/>
                <a:gd name="connsiteY0" fmla="*/ 9967 h 767545"/>
                <a:gd name="connsiteX1" fmla="*/ 9966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6" y="9967"/>
                  </a:moveTo>
                  <a:lnTo>
                    <a:pt x="9966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8712119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8764843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8817567" y="4779427"/>
              <a:ext cx="19727" cy="767545"/>
            </a:xfrm>
            <a:custGeom>
              <a:avLst/>
              <a:gdLst>
                <a:gd name="connsiteX0" fmla="*/ 9966 w 19726"/>
                <a:gd name="connsiteY0" fmla="*/ 9967 h 767545"/>
                <a:gd name="connsiteX1" fmla="*/ 9966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6" y="9967"/>
                  </a:moveTo>
                  <a:lnTo>
                    <a:pt x="9966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8870291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923014" y="4779427"/>
              <a:ext cx="19727" cy="767545"/>
            </a:xfrm>
            <a:custGeom>
              <a:avLst/>
              <a:gdLst>
                <a:gd name="connsiteX0" fmla="*/ 9966 w 19726"/>
                <a:gd name="connsiteY0" fmla="*/ 9967 h 767545"/>
                <a:gd name="connsiteX1" fmla="*/ 9966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6" y="9967"/>
                  </a:moveTo>
                  <a:lnTo>
                    <a:pt x="9966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8975559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81" name="Freeform: Shape 80"/>
            <p:cNvSpPr/>
            <p:nvPr/>
          </p:nvSpPr>
          <p:spPr>
            <a:xfrm>
              <a:off x="9028283" y="4779427"/>
              <a:ext cx="19727" cy="767545"/>
            </a:xfrm>
            <a:custGeom>
              <a:avLst/>
              <a:gdLst>
                <a:gd name="connsiteX0" fmla="*/ 9966 w 19726"/>
                <a:gd name="connsiteY0" fmla="*/ 9967 h 767545"/>
                <a:gd name="connsiteX1" fmla="*/ 9966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6" y="9967"/>
                  </a:moveTo>
                  <a:lnTo>
                    <a:pt x="9966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9081007" y="4779427"/>
              <a:ext cx="19727" cy="767545"/>
            </a:xfrm>
            <a:custGeom>
              <a:avLst/>
              <a:gdLst>
                <a:gd name="connsiteX0" fmla="*/ 9967 w 19726"/>
                <a:gd name="connsiteY0" fmla="*/ 9967 h 767545"/>
                <a:gd name="connsiteX1" fmla="*/ 9967 w 19726"/>
                <a:gd name="connsiteY1" fmla="*/ 757965 h 7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26" h="767545">
                  <a:moveTo>
                    <a:pt x="9967" y="9967"/>
                  </a:moveTo>
                  <a:lnTo>
                    <a:pt x="9967" y="757965"/>
                  </a:lnTo>
                </a:path>
              </a:pathLst>
            </a:custGeom>
            <a:ln w="70581" cap="flat">
              <a:solidFill>
                <a:srgbClr val="8682E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8921035" y="4445253"/>
              <a:ext cx="1300164" cy="1172838"/>
            </a:xfrm>
            <a:custGeom>
              <a:avLst/>
              <a:gdLst>
                <a:gd name="connsiteX0" fmla="*/ 809082 w 1300164"/>
                <a:gd name="connsiteY0" fmla="*/ 1058424 h 1172838"/>
                <a:gd name="connsiteX1" fmla="*/ 186079 w 1300164"/>
                <a:gd name="connsiteY1" fmla="*/ 1012515 h 1172838"/>
                <a:gd name="connsiteX2" fmla="*/ 195584 w 1300164"/>
                <a:gd name="connsiteY2" fmla="*/ 211614 h 1172838"/>
                <a:gd name="connsiteX3" fmla="*/ 1109464 w 1300164"/>
                <a:gd name="connsiteY3" fmla="*/ 211614 h 1172838"/>
                <a:gd name="connsiteX4" fmla="*/ 1300275 w 1300164"/>
                <a:gd name="connsiteY4" fmla="*/ 531902 h 1172838"/>
                <a:gd name="connsiteX5" fmla="*/ 1005810 w 1300164"/>
                <a:gd name="connsiteY5" fmla="*/ 626052 h 1172838"/>
                <a:gd name="connsiteX6" fmla="*/ 899824 w 1300164"/>
                <a:gd name="connsiteY6" fmla="*/ 432911 h 1172838"/>
                <a:gd name="connsiteX7" fmla="*/ 580611 w 1300164"/>
                <a:gd name="connsiteY7" fmla="*/ 393995 h 1172838"/>
                <a:gd name="connsiteX8" fmla="*/ 790252 w 1300164"/>
                <a:gd name="connsiteY8" fmla="*/ 511817 h 1172838"/>
                <a:gd name="connsiteX9" fmla="*/ 809082 w 1300164"/>
                <a:gd name="connsiteY9" fmla="*/ 1058424 h 1172838"/>
                <a:gd name="connsiteX10" fmla="*/ 527529 w 1300164"/>
                <a:gd name="connsiteY10" fmla="*/ 802875 h 1172838"/>
                <a:gd name="connsiteX11" fmla="*/ 527529 w 1300164"/>
                <a:gd name="connsiteY11" fmla="*/ 633226 h 1172838"/>
                <a:gd name="connsiteX12" fmla="*/ 357880 w 1300164"/>
                <a:gd name="connsiteY12" fmla="*/ 633226 h 1172838"/>
                <a:gd name="connsiteX13" fmla="*/ 359135 w 1300164"/>
                <a:gd name="connsiteY13" fmla="*/ 801619 h 1172838"/>
                <a:gd name="connsiteX14" fmla="*/ 527529 w 1300164"/>
                <a:gd name="connsiteY14" fmla="*/ 802875 h 117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0164" h="1172838">
                  <a:moveTo>
                    <a:pt x="809082" y="1058424"/>
                  </a:moveTo>
                  <a:cubicBezTo>
                    <a:pt x="632439" y="1235067"/>
                    <a:pt x="372227" y="1198483"/>
                    <a:pt x="186079" y="1012515"/>
                  </a:cubicBezTo>
                  <a:cubicBezTo>
                    <a:pt x="-49386" y="777051"/>
                    <a:pt x="-74134" y="481331"/>
                    <a:pt x="195584" y="211614"/>
                  </a:cubicBezTo>
                  <a:cubicBezTo>
                    <a:pt x="484130" y="-76933"/>
                    <a:pt x="837416" y="-60434"/>
                    <a:pt x="1109464" y="211614"/>
                  </a:cubicBezTo>
                  <a:cubicBezTo>
                    <a:pt x="1207201" y="309350"/>
                    <a:pt x="1279114" y="428248"/>
                    <a:pt x="1300275" y="531902"/>
                  </a:cubicBezTo>
                  <a:lnTo>
                    <a:pt x="1005810" y="626052"/>
                  </a:lnTo>
                  <a:cubicBezTo>
                    <a:pt x="991643" y="543559"/>
                    <a:pt x="951651" y="484738"/>
                    <a:pt x="899824" y="432911"/>
                  </a:cubicBezTo>
                  <a:cubicBezTo>
                    <a:pt x="805674" y="338761"/>
                    <a:pt x="691439" y="321007"/>
                    <a:pt x="580611" y="393995"/>
                  </a:cubicBezTo>
                  <a:cubicBezTo>
                    <a:pt x="651268" y="405831"/>
                    <a:pt x="720850" y="442236"/>
                    <a:pt x="790252" y="511817"/>
                  </a:cubicBezTo>
                  <a:cubicBezTo>
                    <a:pt x="940891" y="662636"/>
                    <a:pt x="970481" y="897025"/>
                    <a:pt x="809082" y="1058424"/>
                  </a:cubicBezTo>
                  <a:close/>
                  <a:moveTo>
                    <a:pt x="527529" y="802875"/>
                  </a:moveTo>
                  <a:cubicBezTo>
                    <a:pt x="579356" y="751047"/>
                    <a:pt x="577025" y="682722"/>
                    <a:pt x="527529" y="633226"/>
                  </a:cubicBezTo>
                  <a:cubicBezTo>
                    <a:pt x="478033" y="583730"/>
                    <a:pt x="409707" y="581398"/>
                    <a:pt x="357880" y="633226"/>
                  </a:cubicBezTo>
                  <a:cubicBezTo>
                    <a:pt x="306052" y="685053"/>
                    <a:pt x="309639" y="752123"/>
                    <a:pt x="359135" y="801619"/>
                  </a:cubicBezTo>
                  <a:cubicBezTo>
                    <a:pt x="408631" y="851115"/>
                    <a:pt x="475702" y="854702"/>
                    <a:pt x="527529" y="8028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8659946" y="2868109"/>
              <a:ext cx="491372" cy="959432"/>
            </a:xfrm>
            <a:custGeom>
              <a:avLst/>
              <a:gdLst>
                <a:gd name="connsiteX0" fmla="*/ 1345 w 491372"/>
                <a:gd name="connsiteY0" fmla="*/ 959342 h 959431"/>
                <a:gd name="connsiteX1" fmla="*/ 491104 w 491372"/>
                <a:gd name="connsiteY1" fmla="*/ 959342 h 959431"/>
                <a:gd name="connsiteX2" fmla="*/ 491104 w 491372"/>
                <a:gd name="connsiteY2" fmla="*/ 1345 h 95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1372" h="959431">
                  <a:moveTo>
                    <a:pt x="1345" y="959342"/>
                  </a:moveTo>
                  <a:lnTo>
                    <a:pt x="491104" y="959342"/>
                  </a:lnTo>
                  <a:lnTo>
                    <a:pt x="491104" y="1345"/>
                  </a:lnTo>
                  <a:close/>
                </a:path>
              </a:pathLst>
            </a:custGeom>
            <a:solidFill>
              <a:srgbClr val="FFE0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9149705" y="2868109"/>
              <a:ext cx="491372" cy="959432"/>
            </a:xfrm>
            <a:custGeom>
              <a:avLst/>
              <a:gdLst>
                <a:gd name="connsiteX0" fmla="*/ 1345 w 491372"/>
                <a:gd name="connsiteY0" fmla="*/ 1345 h 959431"/>
                <a:gd name="connsiteX1" fmla="*/ 1345 w 491372"/>
                <a:gd name="connsiteY1" fmla="*/ 959342 h 959431"/>
                <a:gd name="connsiteX2" fmla="*/ 491283 w 491372"/>
                <a:gd name="connsiteY2" fmla="*/ 959342 h 95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1372" h="959431">
                  <a:moveTo>
                    <a:pt x="1345" y="1345"/>
                  </a:moveTo>
                  <a:lnTo>
                    <a:pt x="1345" y="959342"/>
                  </a:lnTo>
                  <a:lnTo>
                    <a:pt x="491283" y="959342"/>
                  </a:lnTo>
                  <a:close/>
                </a:path>
              </a:pathLst>
            </a:custGeom>
            <a:solidFill>
              <a:srgbClr val="FFCD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9149705" y="3742537"/>
              <a:ext cx="86080" cy="86080"/>
            </a:xfrm>
            <a:custGeom>
              <a:avLst/>
              <a:gdLst>
                <a:gd name="connsiteX0" fmla="*/ 1345 w 86079"/>
                <a:gd name="connsiteY0" fmla="*/ 1345 h 86079"/>
                <a:gd name="connsiteX1" fmla="*/ 84914 w 86079"/>
                <a:gd name="connsiteY1" fmla="*/ 1345 h 86079"/>
                <a:gd name="connsiteX2" fmla="*/ 84914 w 86079"/>
                <a:gd name="connsiteY2" fmla="*/ 84914 h 86079"/>
                <a:gd name="connsiteX3" fmla="*/ 1345 w 86079"/>
                <a:gd name="connsiteY3" fmla="*/ 84914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79" h="86079">
                  <a:moveTo>
                    <a:pt x="1345" y="1345"/>
                  </a:moveTo>
                  <a:lnTo>
                    <a:pt x="84914" y="1345"/>
                  </a:lnTo>
                  <a:lnTo>
                    <a:pt x="84914" y="84914"/>
                  </a:lnTo>
                  <a:lnTo>
                    <a:pt x="1345" y="84914"/>
                  </a:lnTo>
                  <a:close/>
                </a:path>
              </a:pathLst>
            </a:custGeom>
            <a:solidFill>
              <a:srgbClr val="FFB9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9141937" y="2860341"/>
              <a:ext cx="17933" cy="975572"/>
            </a:xfrm>
            <a:custGeom>
              <a:avLst/>
              <a:gdLst>
                <a:gd name="connsiteX0" fmla="*/ 9113 w 17933"/>
                <a:gd name="connsiteY0" fmla="*/ 9113 h 975571"/>
                <a:gd name="connsiteX1" fmla="*/ 9113 w 17933"/>
                <a:gd name="connsiteY1" fmla="*/ 967110 h 97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975571">
                  <a:moveTo>
                    <a:pt x="9113" y="9113"/>
                  </a:moveTo>
                  <a:lnTo>
                    <a:pt x="9113" y="967110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7367852" y="5341112"/>
              <a:ext cx="222373" cy="197266"/>
            </a:xfrm>
            <a:custGeom>
              <a:avLst/>
              <a:gdLst>
                <a:gd name="connsiteX0" fmla="*/ 76844 w 222372"/>
                <a:gd name="connsiteY0" fmla="*/ 1345 h 197266"/>
                <a:gd name="connsiteX1" fmla="*/ 1345 w 222372"/>
                <a:gd name="connsiteY1" fmla="*/ 165614 h 197266"/>
                <a:gd name="connsiteX2" fmla="*/ 73616 w 222372"/>
                <a:gd name="connsiteY2" fmla="*/ 196459 h 197266"/>
                <a:gd name="connsiteX3" fmla="*/ 222104 w 222372"/>
                <a:gd name="connsiteY3" fmla="*/ 47972 h 197266"/>
                <a:gd name="connsiteX4" fmla="*/ 76844 w 222372"/>
                <a:gd name="connsiteY4" fmla="*/ 1345 h 19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72" h="197266">
                  <a:moveTo>
                    <a:pt x="76844" y="1345"/>
                  </a:moveTo>
                  <a:lnTo>
                    <a:pt x="1345" y="165614"/>
                  </a:lnTo>
                  <a:cubicBezTo>
                    <a:pt x="23044" y="177809"/>
                    <a:pt x="47613" y="188031"/>
                    <a:pt x="73616" y="196459"/>
                  </a:cubicBezTo>
                  <a:lnTo>
                    <a:pt x="222104" y="47972"/>
                  </a:lnTo>
                  <a:cubicBezTo>
                    <a:pt x="174581" y="43309"/>
                    <a:pt x="123291" y="28245"/>
                    <a:pt x="76844" y="1345"/>
                  </a:cubicBezTo>
                  <a:close/>
                </a:path>
              </a:pathLst>
            </a:custGeom>
            <a:solidFill>
              <a:srgbClr val="ED8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7440303" y="5153350"/>
              <a:ext cx="491372" cy="412466"/>
            </a:xfrm>
            <a:custGeom>
              <a:avLst/>
              <a:gdLst>
                <a:gd name="connsiteX0" fmla="*/ 384042 w 491372"/>
                <a:gd name="connsiteY0" fmla="*/ 1345 h 412465"/>
                <a:gd name="connsiteX1" fmla="*/ 238602 w 491372"/>
                <a:gd name="connsiteY1" fmla="*/ 146784 h 412465"/>
                <a:gd name="connsiteX2" fmla="*/ 267834 w 491372"/>
                <a:gd name="connsiteY2" fmla="*/ 185161 h 412465"/>
                <a:gd name="connsiteX3" fmla="*/ 181037 w 491372"/>
                <a:gd name="connsiteY3" fmla="*/ 236989 h 412465"/>
                <a:gd name="connsiteX4" fmla="*/ 149833 w 491372"/>
                <a:gd name="connsiteY4" fmla="*/ 235375 h 412465"/>
                <a:gd name="connsiteX5" fmla="*/ 1345 w 491372"/>
                <a:gd name="connsiteY5" fmla="*/ 383862 h 412465"/>
                <a:gd name="connsiteX6" fmla="*/ 189645 w 491372"/>
                <a:gd name="connsiteY6" fmla="*/ 412376 h 412465"/>
                <a:gd name="connsiteX7" fmla="*/ 491642 w 491372"/>
                <a:gd name="connsiteY7" fmla="*/ 180140 h 412465"/>
                <a:gd name="connsiteX8" fmla="*/ 384042 w 491372"/>
                <a:gd name="connsiteY8" fmla="*/ 1345 h 41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72" h="412465">
                  <a:moveTo>
                    <a:pt x="384042" y="1345"/>
                  </a:moveTo>
                  <a:lnTo>
                    <a:pt x="238602" y="146784"/>
                  </a:lnTo>
                  <a:cubicBezTo>
                    <a:pt x="260840" y="155034"/>
                    <a:pt x="267834" y="168484"/>
                    <a:pt x="267834" y="185161"/>
                  </a:cubicBezTo>
                  <a:cubicBezTo>
                    <a:pt x="267834" y="219055"/>
                    <a:pt x="231071" y="236989"/>
                    <a:pt x="181037" y="236989"/>
                  </a:cubicBezTo>
                  <a:cubicBezTo>
                    <a:pt x="170815" y="236989"/>
                    <a:pt x="160414" y="236451"/>
                    <a:pt x="149833" y="235375"/>
                  </a:cubicBezTo>
                  <a:lnTo>
                    <a:pt x="1345" y="383862"/>
                  </a:lnTo>
                  <a:cubicBezTo>
                    <a:pt x="59987" y="402872"/>
                    <a:pt x="126878" y="412376"/>
                    <a:pt x="189645" y="412376"/>
                  </a:cubicBezTo>
                  <a:cubicBezTo>
                    <a:pt x="401078" y="412376"/>
                    <a:pt x="491642" y="298141"/>
                    <a:pt x="491642" y="180140"/>
                  </a:cubicBezTo>
                  <a:cubicBezTo>
                    <a:pt x="491462" y="104461"/>
                    <a:pt x="459900" y="38288"/>
                    <a:pt x="384042" y="1345"/>
                  </a:cubicBez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7415196" y="4889013"/>
              <a:ext cx="473439" cy="412466"/>
            </a:xfrm>
            <a:custGeom>
              <a:avLst/>
              <a:gdLst>
                <a:gd name="connsiteX0" fmla="*/ 246672 w 473439"/>
                <a:gd name="connsiteY0" fmla="*/ 234478 h 412465"/>
                <a:gd name="connsiteX1" fmla="*/ 212779 w 473439"/>
                <a:gd name="connsiteY1" fmla="*/ 234478 h 412465"/>
                <a:gd name="connsiteX2" fmla="*/ 217442 w 473439"/>
                <a:gd name="connsiteY2" fmla="*/ 169380 h 412465"/>
                <a:gd name="connsiteX3" fmla="*/ 473170 w 473439"/>
                <a:gd name="connsiteY3" fmla="*/ 169380 h 412465"/>
                <a:gd name="connsiteX4" fmla="*/ 473170 w 473439"/>
                <a:gd name="connsiteY4" fmla="*/ 1345 h 412465"/>
                <a:gd name="connsiteX5" fmla="*/ 34342 w 473439"/>
                <a:gd name="connsiteY5" fmla="*/ 1345 h 412465"/>
                <a:gd name="connsiteX6" fmla="*/ 1345 w 473439"/>
                <a:gd name="connsiteY6" fmla="*/ 402513 h 412465"/>
                <a:gd name="connsiteX7" fmla="*/ 192873 w 473439"/>
                <a:gd name="connsiteY7" fmla="*/ 402513 h 412465"/>
                <a:gd name="connsiteX8" fmla="*/ 263709 w 473439"/>
                <a:gd name="connsiteY8" fmla="*/ 411300 h 412465"/>
                <a:gd name="connsiteX9" fmla="*/ 409148 w 473439"/>
                <a:gd name="connsiteY9" fmla="*/ 265861 h 412465"/>
                <a:gd name="connsiteX10" fmla="*/ 246672 w 473439"/>
                <a:gd name="connsiteY10" fmla="*/ 234478 h 41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439" h="412465">
                  <a:moveTo>
                    <a:pt x="246672" y="234478"/>
                  </a:moveTo>
                  <a:lnTo>
                    <a:pt x="212779" y="234478"/>
                  </a:lnTo>
                  <a:lnTo>
                    <a:pt x="217442" y="169380"/>
                  </a:lnTo>
                  <a:lnTo>
                    <a:pt x="473170" y="169380"/>
                  </a:lnTo>
                  <a:lnTo>
                    <a:pt x="473170" y="1345"/>
                  </a:lnTo>
                  <a:lnTo>
                    <a:pt x="34342" y="1345"/>
                  </a:lnTo>
                  <a:lnTo>
                    <a:pt x="1345" y="402513"/>
                  </a:lnTo>
                  <a:lnTo>
                    <a:pt x="192873" y="402513"/>
                  </a:lnTo>
                  <a:cubicBezTo>
                    <a:pt x="225691" y="402513"/>
                    <a:pt x="248287" y="405741"/>
                    <a:pt x="263709" y="411300"/>
                  </a:cubicBezTo>
                  <a:lnTo>
                    <a:pt x="409148" y="265861"/>
                  </a:lnTo>
                  <a:cubicBezTo>
                    <a:pt x="368440" y="245955"/>
                    <a:pt x="314819" y="234478"/>
                    <a:pt x="246672" y="234478"/>
                  </a:cubicBezTo>
                  <a:close/>
                </a:path>
              </a:pathLst>
            </a:custGeom>
            <a:solidFill>
              <a:srgbClr val="ED8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8264141" y="5445984"/>
              <a:ext cx="32280" cy="91460"/>
            </a:xfrm>
            <a:custGeom>
              <a:avLst/>
              <a:gdLst>
                <a:gd name="connsiteX0" fmla="*/ 13199 w 32279"/>
                <a:gd name="connsiteY0" fmla="*/ 91586 h 91459"/>
                <a:gd name="connsiteX1" fmla="*/ 13199 w 32279"/>
                <a:gd name="connsiteY1" fmla="*/ 91586 h 91459"/>
                <a:gd name="connsiteX2" fmla="*/ 26649 w 32279"/>
                <a:gd name="connsiteY2" fmla="*/ 79751 h 91459"/>
                <a:gd name="connsiteX3" fmla="*/ 30952 w 32279"/>
                <a:gd name="connsiteY3" fmla="*/ 14832 h 91459"/>
                <a:gd name="connsiteX4" fmla="*/ 19116 w 32279"/>
                <a:gd name="connsiteY4" fmla="*/ 1382 h 91459"/>
                <a:gd name="connsiteX5" fmla="*/ 19116 w 32279"/>
                <a:gd name="connsiteY5" fmla="*/ 1382 h 91459"/>
                <a:gd name="connsiteX6" fmla="*/ 5666 w 32279"/>
                <a:gd name="connsiteY6" fmla="*/ 13218 h 91459"/>
                <a:gd name="connsiteX7" fmla="*/ 1362 w 32279"/>
                <a:gd name="connsiteY7" fmla="*/ 78137 h 91459"/>
                <a:gd name="connsiteX8" fmla="*/ 13199 w 32279"/>
                <a:gd name="connsiteY8" fmla="*/ 91586 h 9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79" h="91459">
                  <a:moveTo>
                    <a:pt x="13199" y="91586"/>
                  </a:moveTo>
                  <a:lnTo>
                    <a:pt x="13199" y="91586"/>
                  </a:lnTo>
                  <a:cubicBezTo>
                    <a:pt x="20192" y="92125"/>
                    <a:pt x="26111" y="86745"/>
                    <a:pt x="26649" y="79751"/>
                  </a:cubicBezTo>
                  <a:lnTo>
                    <a:pt x="30952" y="14832"/>
                  </a:lnTo>
                  <a:cubicBezTo>
                    <a:pt x="31491" y="7838"/>
                    <a:pt x="26111" y="1920"/>
                    <a:pt x="19116" y="1382"/>
                  </a:cubicBezTo>
                  <a:lnTo>
                    <a:pt x="19116" y="1382"/>
                  </a:lnTo>
                  <a:cubicBezTo>
                    <a:pt x="12122" y="844"/>
                    <a:pt x="6204" y="6224"/>
                    <a:pt x="5666" y="13218"/>
                  </a:cubicBezTo>
                  <a:lnTo>
                    <a:pt x="1362" y="78137"/>
                  </a:lnTo>
                  <a:cubicBezTo>
                    <a:pt x="1004" y="85131"/>
                    <a:pt x="6204" y="91228"/>
                    <a:pt x="13199" y="91586"/>
                  </a:cubicBez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8213407" y="4091878"/>
              <a:ext cx="186506" cy="1393418"/>
            </a:xfrm>
            <a:custGeom>
              <a:avLst/>
              <a:gdLst>
                <a:gd name="connsiteX0" fmla="*/ 1345 w 186506"/>
                <a:gd name="connsiteY0" fmla="*/ 1243585 h 1393417"/>
                <a:gd name="connsiteX1" fmla="*/ 42233 w 186506"/>
                <a:gd name="connsiteY1" fmla="*/ 1390279 h 1393417"/>
                <a:gd name="connsiteX2" fmla="*/ 92626 w 186506"/>
                <a:gd name="connsiteY2" fmla="*/ 1393687 h 1393417"/>
                <a:gd name="connsiteX3" fmla="*/ 185699 w 186506"/>
                <a:gd name="connsiteY3" fmla="*/ 8160 h 1393417"/>
                <a:gd name="connsiteX4" fmla="*/ 84914 w 186506"/>
                <a:gd name="connsiteY4" fmla="*/ 1345 h 139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06" h="1393417">
                  <a:moveTo>
                    <a:pt x="1345" y="1243585"/>
                  </a:moveTo>
                  <a:lnTo>
                    <a:pt x="42233" y="1390279"/>
                  </a:lnTo>
                  <a:lnTo>
                    <a:pt x="92626" y="1393687"/>
                  </a:lnTo>
                  <a:lnTo>
                    <a:pt x="185699" y="8160"/>
                  </a:lnTo>
                  <a:lnTo>
                    <a:pt x="84914" y="1345"/>
                  </a:lnTo>
                  <a:close/>
                </a:path>
              </a:pathLst>
            </a:custGeom>
            <a:solidFill>
              <a:srgbClr val="3B38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8353825" y="3587952"/>
              <a:ext cx="84287" cy="279760"/>
            </a:xfrm>
            <a:custGeom>
              <a:avLst/>
              <a:gdLst>
                <a:gd name="connsiteX0" fmla="*/ 1345 w 84286"/>
                <a:gd name="connsiteY0" fmla="*/ 1345 h 279759"/>
                <a:gd name="connsiteX1" fmla="*/ 83480 w 84286"/>
                <a:gd name="connsiteY1" fmla="*/ 1345 h 279759"/>
                <a:gd name="connsiteX2" fmla="*/ 83480 w 84286"/>
                <a:gd name="connsiteY2" fmla="*/ 278594 h 279759"/>
                <a:gd name="connsiteX3" fmla="*/ 1345 w 84286"/>
                <a:gd name="connsiteY3" fmla="*/ 278594 h 27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286" h="279759">
                  <a:moveTo>
                    <a:pt x="1345" y="1345"/>
                  </a:moveTo>
                  <a:lnTo>
                    <a:pt x="83480" y="1345"/>
                  </a:lnTo>
                  <a:lnTo>
                    <a:pt x="83480" y="278594"/>
                  </a:lnTo>
                  <a:lnTo>
                    <a:pt x="1345" y="278594"/>
                  </a:lnTo>
                  <a:close/>
                </a:path>
              </a:pathLst>
            </a:custGeom>
            <a:solidFill>
              <a:srgbClr val="3B38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94" name="Freeform: Shape 93"/>
            <p:cNvSpPr/>
            <p:nvPr/>
          </p:nvSpPr>
          <p:spPr>
            <a:xfrm>
              <a:off x="8494026" y="5445984"/>
              <a:ext cx="32280" cy="91460"/>
            </a:xfrm>
            <a:custGeom>
              <a:avLst/>
              <a:gdLst>
                <a:gd name="connsiteX0" fmla="*/ 19136 w 32279"/>
                <a:gd name="connsiteY0" fmla="*/ 91586 h 91459"/>
                <a:gd name="connsiteX1" fmla="*/ 19136 w 32279"/>
                <a:gd name="connsiteY1" fmla="*/ 91586 h 91459"/>
                <a:gd name="connsiteX2" fmla="*/ 5686 w 32279"/>
                <a:gd name="connsiteY2" fmla="*/ 79751 h 91459"/>
                <a:gd name="connsiteX3" fmla="*/ 1382 w 32279"/>
                <a:gd name="connsiteY3" fmla="*/ 14832 h 91459"/>
                <a:gd name="connsiteX4" fmla="*/ 13218 w 32279"/>
                <a:gd name="connsiteY4" fmla="*/ 1382 h 91459"/>
                <a:gd name="connsiteX5" fmla="*/ 13218 w 32279"/>
                <a:gd name="connsiteY5" fmla="*/ 1382 h 91459"/>
                <a:gd name="connsiteX6" fmla="*/ 26668 w 32279"/>
                <a:gd name="connsiteY6" fmla="*/ 13218 h 91459"/>
                <a:gd name="connsiteX7" fmla="*/ 30972 w 32279"/>
                <a:gd name="connsiteY7" fmla="*/ 78137 h 91459"/>
                <a:gd name="connsiteX8" fmla="*/ 19136 w 32279"/>
                <a:gd name="connsiteY8" fmla="*/ 91586 h 9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79" h="91459">
                  <a:moveTo>
                    <a:pt x="19136" y="91586"/>
                  </a:moveTo>
                  <a:lnTo>
                    <a:pt x="19136" y="91586"/>
                  </a:lnTo>
                  <a:cubicBezTo>
                    <a:pt x="12142" y="92125"/>
                    <a:pt x="6224" y="86745"/>
                    <a:pt x="5686" y="79751"/>
                  </a:cubicBezTo>
                  <a:lnTo>
                    <a:pt x="1382" y="14832"/>
                  </a:lnTo>
                  <a:cubicBezTo>
                    <a:pt x="844" y="7838"/>
                    <a:pt x="6224" y="1920"/>
                    <a:pt x="13218" y="1382"/>
                  </a:cubicBezTo>
                  <a:lnTo>
                    <a:pt x="13218" y="1382"/>
                  </a:lnTo>
                  <a:cubicBezTo>
                    <a:pt x="20212" y="844"/>
                    <a:pt x="26130" y="6224"/>
                    <a:pt x="26668" y="13218"/>
                  </a:cubicBezTo>
                  <a:lnTo>
                    <a:pt x="30972" y="78137"/>
                  </a:lnTo>
                  <a:cubicBezTo>
                    <a:pt x="31331" y="85131"/>
                    <a:pt x="26130" y="91228"/>
                    <a:pt x="19136" y="91586"/>
                  </a:cubicBez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95" name="Freeform: Shape 94"/>
            <p:cNvSpPr/>
            <p:nvPr/>
          </p:nvSpPr>
          <p:spPr>
            <a:xfrm>
              <a:off x="8389871" y="4091878"/>
              <a:ext cx="186506" cy="1393418"/>
            </a:xfrm>
            <a:custGeom>
              <a:avLst/>
              <a:gdLst>
                <a:gd name="connsiteX0" fmla="*/ 185879 w 186506"/>
                <a:gd name="connsiteY0" fmla="*/ 1243585 h 1393417"/>
                <a:gd name="connsiteX1" fmla="*/ 144990 w 186506"/>
                <a:gd name="connsiteY1" fmla="*/ 1390279 h 1393417"/>
                <a:gd name="connsiteX2" fmla="*/ 94598 w 186506"/>
                <a:gd name="connsiteY2" fmla="*/ 1393687 h 1393417"/>
                <a:gd name="connsiteX3" fmla="*/ 1345 w 186506"/>
                <a:gd name="connsiteY3" fmla="*/ 8160 h 1393417"/>
                <a:gd name="connsiteX4" fmla="*/ 102309 w 186506"/>
                <a:gd name="connsiteY4" fmla="*/ 1345 h 139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06" h="1393417">
                  <a:moveTo>
                    <a:pt x="185879" y="1243585"/>
                  </a:moveTo>
                  <a:lnTo>
                    <a:pt x="144990" y="1390279"/>
                  </a:lnTo>
                  <a:lnTo>
                    <a:pt x="94598" y="1393687"/>
                  </a:lnTo>
                  <a:lnTo>
                    <a:pt x="1345" y="8160"/>
                  </a:lnTo>
                  <a:lnTo>
                    <a:pt x="102309" y="1345"/>
                  </a:lnTo>
                  <a:close/>
                </a:path>
              </a:pathLst>
            </a:custGeom>
            <a:solidFill>
              <a:srgbClr val="3B38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8277429" y="3854441"/>
              <a:ext cx="236720" cy="374806"/>
            </a:xfrm>
            <a:custGeom>
              <a:avLst/>
              <a:gdLst>
                <a:gd name="connsiteX0" fmla="*/ 236271 w 236719"/>
                <a:gd name="connsiteY0" fmla="*/ 374537 h 374806"/>
                <a:gd name="connsiteX1" fmla="*/ 1345 w 236719"/>
                <a:gd name="connsiteY1" fmla="*/ 374537 h 374806"/>
                <a:gd name="connsiteX2" fmla="*/ 1345 w 236719"/>
                <a:gd name="connsiteY2" fmla="*/ 53710 h 374806"/>
                <a:gd name="connsiteX3" fmla="*/ 53711 w 236719"/>
                <a:gd name="connsiteY3" fmla="*/ 1345 h 374806"/>
                <a:gd name="connsiteX4" fmla="*/ 183906 w 236719"/>
                <a:gd name="connsiteY4" fmla="*/ 1345 h 374806"/>
                <a:gd name="connsiteX5" fmla="*/ 236271 w 236719"/>
                <a:gd name="connsiteY5" fmla="*/ 53710 h 374806"/>
                <a:gd name="connsiteX6" fmla="*/ 236271 w 236719"/>
                <a:gd name="connsiteY6" fmla="*/ 374537 h 37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719" h="374806">
                  <a:moveTo>
                    <a:pt x="236271" y="374537"/>
                  </a:moveTo>
                  <a:lnTo>
                    <a:pt x="1345" y="374537"/>
                  </a:lnTo>
                  <a:lnTo>
                    <a:pt x="1345" y="53710"/>
                  </a:lnTo>
                  <a:cubicBezTo>
                    <a:pt x="1345" y="24838"/>
                    <a:pt x="24838" y="1345"/>
                    <a:pt x="53711" y="1345"/>
                  </a:cubicBezTo>
                  <a:lnTo>
                    <a:pt x="183906" y="1345"/>
                  </a:lnTo>
                  <a:cubicBezTo>
                    <a:pt x="212779" y="1345"/>
                    <a:pt x="236271" y="24838"/>
                    <a:pt x="236271" y="53710"/>
                  </a:cubicBezTo>
                  <a:lnTo>
                    <a:pt x="236271" y="374537"/>
                  </a:lnTo>
                  <a:close/>
                </a:path>
              </a:pathLst>
            </a:custGeom>
            <a:solidFill>
              <a:srgbClr val="4B47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97" name="Freeform: Shape 96"/>
            <p:cNvSpPr/>
            <p:nvPr/>
          </p:nvSpPr>
          <p:spPr>
            <a:xfrm>
              <a:off x="8325849" y="4024628"/>
              <a:ext cx="139880" cy="139880"/>
            </a:xfrm>
            <a:custGeom>
              <a:avLst/>
              <a:gdLst>
                <a:gd name="connsiteX0" fmla="*/ 139431 w 139879"/>
                <a:gd name="connsiteY0" fmla="*/ 70388 h 139879"/>
                <a:gd name="connsiteX1" fmla="*/ 70388 w 139879"/>
                <a:gd name="connsiteY1" fmla="*/ 139432 h 139879"/>
                <a:gd name="connsiteX2" fmla="*/ 1345 w 139879"/>
                <a:gd name="connsiteY2" fmla="*/ 70388 h 139879"/>
                <a:gd name="connsiteX3" fmla="*/ 70388 w 139879"/>
                <a:gd name="connsiteY3" fmla="*/ 1345 h 139879"/>
                <a:gd name="connsiteX4" fmla="*/ 139431 w 139879"/>
                <a:gd name="connsiteY4" fmla="*/ 70388 h 13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879" h="139879">
                  <a:moveTo>
                    <a:pt x="139431" y="70388"/>
                  </a:moveTo>
                  <a:cubicBezTo>
                    <a:pt x="139431" y="108520"/>
                    <a:pt x="108520" y="139432"/>
                    <a:pt x="70388" y="139432"/>
                  </a:cubicBezTo>
                  <a:cubicBezTo>
                    <a:pt x="32257" y="139432"/>
                    <a:pt x="1345" y="108520"/>
                    <a:pt x="1345" y="70388"/>
                  </a:cubicBezTo>
                  <a:cubicBezTo>
                    <a:pt x="1345" y="32257"/>
                    <a:pt x="32257" y="1345"/>
                    <a:pt x="70388" y="1345"/>
                  </a:cubicBezTo>
                  <a:cubicBezTo>
                    <a:pt x="108520" y="1345"/>
                    <a:pt x="139431" y="32257"/>
                    <a:pt x="139431" y="70388"/>
                  </a:cubicBezTo>
                  <a:close/>
                </a:path>
              </a:pathLst>
            </a:custGeom>
            <a:solidFill>
              <a:srgbClr val="FFCD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98" name="Freeform: Shape 97"/>
            <p:cNvSpPr/>
            <p:nvPr/>
          </p:nvSpPr>
          <p:spPr>
            <a:xfrm>
              <a:off x="8364944" y="4063722"/>
              <a:ext cx="60973" cy="60973"/>
            </a:xfrm>
            <a:custGeom>
              <a:avLst/>
              <a:gdLst>
                <a:gd name="connsiteX0" fmla="*/ 61242 w 60973"/>
                <a:gd name="connsiteY0" fmla="*/ 31294 h 60973"/>
                <a:gd name="connsiteX1" fmla="*/ 31294 w 60973"/>
                <a:gd name="connsiteY1" fmla="*/ 61242 h 60973"/>
                <a:gd name="connsiteX2" fmla="*/ 1345 w 60973"/>
                <a:gd name="connsiteY2" fmla="*/ 31294 h 60973"/>
                <a:gd name="connsiteX3" fmla="*/ 31294 w 60973"/>
                <a:gd name="connsiteY3" fmla="*/ 1345 h 60973"/>
                <a:gd name="connsiteX4" fmla="*/ 61242 w 60973"/>
                <a:gd name="connsiteY4" fmla="*/ 31294 h 6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73" h="60973">
                  <a:moveTo>
                    <a:pt x="61242" y="31294"/>
                  </a:moveTo>
                  <a:cubicBezTo>
                    <a:pt x="61242" y="47834"/>
                    <a:pt x="47834" y="61242"/>
                    <a:pt x="31294" y="61242"/>
                  </a:cubicBezTo>
                  <a:cubicBezTo>
                    <a:pt x="14754" y="61242"/>
                    <a:pt x="1345" y="47834"/>
                    <a:pt x="1345" y="31294"/>
                  </a:cubicBezTo>
                  <a:cubicBezTo>
                    <a:pt x="1345" y="14754"/>
                    <a:pt x="14754" y="1345"/>
                    <a:pt x="31294" y="1345"/>
                  </a:cubicBezTo>
                  <a:cubicBezTo>
                    <a:pt x="47834" y="1345"/>
                    <a:pt x="61242" y="14754"/>
                    <a:pt x="61242" y="31294"/>
                  </a:cubicBez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99" name="Freeform: Shape 98"/>
            <p:cNvSpPr/>
            <p:nvPr/>
          </p:nvSpPr>
          <p:spPr>
            <a:xfrm>
              <a:off x="8737598" y="3531283"/>
              <a:ext cx="104013" cy="523652"/>
            </a:xfrm>
            <a:custGeom>
              <a:avLst/>
              <a:gdLst>
                <a:gd name="connsiteX0" fmla="*/ 103027 w 104013"/>
                <a:gd name="connsiteY0" fmla="*/ 522666 h 523652"/>
                <a:gd name="connsiteX1" fmla="*/ 60525 w 104013"/>
                <a:gd name="connsiteY1" fmla="*/ 522666 h 523652"/>
                <a:gd name="connsiteX2" fmla="*/ 60525 w 104013"/>
                <a:gd name="connsiteY2" fmla="*/ 43847 h 523652"/>
                <a:gd name="connsiteX3" fmla="*/ 1345 w 104013"/>
                <a:gd name="connsiteY3" fmla="*/ 43847 h 523652"/>
                <a:gd name="connsiteX4" fmla="*/ 1345 w 104013"/>
                <a:gd name="connsiteY4" fmla="*/ 1345 h 523652"/>
                <a:gd name="connsiteX5" fmla="*/ 103027 w 104013"/>
                <a:gd name="connsiteY5" fmla="*/ 1345 h 52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013" h="523652">
                  <a:moveTo>
                    <a:pt x="103027" y="522666"/>
                  </a:moveTo>
                  <a:lnTo>
                    <a:pt x="60525" y="522666"/>
                  </a:lnTo>
                  <a:lnTo>
                    <a:pt x="60525" y="43847"/>
                  </a:lnTo>
                  <a:lnTo>
                    <a:pt x="1345" y="43847"/>
                  </a:lnTo>
                  <a:lnTo>
                    <a:pt x="1345" y="1345"/>
                  </a:lnTo>
                  <a:lnTo>
                    <a:pt x="103027" y="1345"/>
                  </a:ln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00" name="Freeform: Shape 99"/>
            <p:cNvSpPr/>
            <p:nvPr/>
          </p:nvSpPr>
          <p:spPr>
            <a:xfrm>
              <a:off x="8668554" y="3361454"/>
              <a:ext cx="80700" cy="105806"/>
            </a:xfrm>
            <a:custGeom>
              <a:avLst/>
              <a:gdLst>
                <a:gd name="connsiteX0" fmla="*/ 1345 w 80699"/>
                <a:gd name="connsiteY0" fmla="*/ 1345 h 105806"/>
                <a:gd name="connsiteX1" fmla="*/ 80969 w 80699"/>
                <a:gd name="connsiteY1" fmla="*/ 1345 h 105806"/>
                <a:gd name="connsiteX2" fmla="*/ 80969 w 80699"/>
                <a:gd name="connsiteY2" fmla="*/ 104999 h 105806"/>
                <a:gd name="connsiteX3" fmla="*/ 1345 w 80699"/>
                <a:gd name="connsiteY3" fmla="*/ 104999 h 10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99" h="105806">
                  <a:moveTo>
                    <a:pt x="1345" y="1345"/>
                  </a:moveTo>
                  <a:lnTo>
                    <a:pt x="80969" y="1345"/>
                  </a:lnTo>
                  <a:lnTo>
                    <a:pt x="80969" y="104999"/>
                  </a:lnTo>
                  <a:lnTo>
                    <a:pt x="1345" y="104999"/>
                  </a:ln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01" name="Freeform: Shape 100"/>
            <p:cNvSpPr/>
            <p:nvPr/>
          </p:nvSpPr>
          <p:spPr>
            <a:xfrm>
              <a:off x="8697606" y="5456602"/>
              <a:ext cx="23313" cy="80700"/>
            </a:xfrm>
            <a:custGeom>
              <a:avLst/>
              <a:gdLst>
                <a:gd name="connsiteX0" fmla="*/ 12105 w 23313"/>
                <a:gd name="connsiteY0" fmla="*/ 1345 h 80699"/>
                <a:gd name="connsiteX1" fmla="*/ 12105 w 23313"/>
                <a:gd name="connsiteY1" fmla="*/ 1345 h 80699"/>
                <a:gd name="connsiteX2" fmla="*/ 22865 w 23313"/>
                <a:gd name="connsiteY2" fmla="*/ 12105 h 80699"/>
                <a:gd name="connsiteX3" fmla="*/ 22865 w 23313"/>
                <a:gd name="connsiteY3" fmla="*/ 70209 h 80699"/>
                <a:gd name="connsiteX4" fmla="*/ 12105 w 23313"/>
                <a:gd name="connsiteY4" fmla="*/ 80969 h 80699"/>
                <a:gd name="connsiteX5" fmla="*/ 12105 w 23313"/>
                <a:gd name="connsiteY5" fmla="*/ 80969 h 80699"/>
                <a:gd name="connsiteX6" fmla="*/ 1345 w 23313"/>
                <a:gd name="connsiteY6" fmla="*/ 70209 h 80699"/>
                <a:gd name="connsiteX7" fmla="*/ 1345 w 23313"/>
                <a:gd name="connsiteY7" fmla="*/ 12105 h 80699"/>
                <a:gd name="connsiteX8" fmla="*/ 12105 w 23313"/>
                <a:gd name="connsiteY8" fmla="*/ 1345 h 8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13" h="80699">
                  <a:moveTo>
                    <a:pt x="12105" y="1345"/>
                  </a:moveTo>
                  <a:lnTo>
                    <a:pt x="12105" y="1345"/>
                  </a:lnTo>
                  <a:cubicBezTo>
                    <a:pt x="18023" y="1345"/>
                    <a:pt x="22865" y="6187"/>
                    <a:pt x="22865" y="12105"/>
                  </a:cubicBezTo>
                  <a:lnTo>
                    <a:pt x="22865" y="70209"/>
                  </a:lnTo>
                  <a:cubicBezTo>
                    <a:pt x="22865" y="76127"/>
                    <a:pt x="18023" y="80969"/>
                    <a:pt x="12105" y="80969"/>
                  </a:cubicBezTo>
                  <a:lnTo>
                    <a:pt x="12105" y="80969"/>
                  </a:lnTo>
                  <a:cubicBezTo>
                    <a:pt x="6187" y="80969"/>
                    <a:pt x="1345" y="76127"/>
                    <a:pt x="1345" y="70209"/>
                  </a:cubicBezTo>
                  <a:lnTo>
                    <a:pt x="1345" y="12105"/>
                  </a:lnTo>
                  <a:cubicBezTo>
                    <a:pt x="1345" y="6187"/>
                    <a:pt x="6187" y="1345"/>
                    <a:pt x="12105" y="1345"/>
                  </a:cubicBezTo>
                  <a:close/>
                </a:path>
              </a:pathLst>
            </a:custGeom>
            <a:solidFill>
              <a:srgbClr val="3B38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8654566" y="5410513"/>
              <a:ext cx="109393" cy="82493"/>
            </a:xfrm>
            <a:custGeom>
              <a:avLst/>
              <a:gdLst>
                <a:gd name="connsiteX0" fmla="*/ 38646 w 109393"/>
                <a:gd name="connsiteY0" fmla="*/ 81686 h 82493"/>
                <a:gd name="connsiteX1" fmla="*/ 71643 w 109393"/>
                <a:gd name="connsiteY1" fmla="*/ 81686 h 82493"/>
                <a:gd name="connsiteX2" fmla="*/ 109124 w 109393"/>
                <a:gd name="connsiteY2" fmla="*/ 1345 h 82493"/>
                <a:gd name="connsiteX3" fmla="*/ 1345 w 109393"/>
                <a:gd name="connsiteY3" fmla="*/ 1345 h 8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93" h="82493">
                  <a:moveTo>
                    <a:pt x="38646" y="81686"/>
                  </a:moveTo>
                  <a:lnTo>
                    <a:pt x="71643" y="81686"/>
                  </a:lnTo>
                  <a:lnTo>
                    <a:pt x="109124" y="1345"/>
                  </a:lnTo>
                  <a:lnTo>
                    <a:pt x="1345" y="1345"/>
                  </a:lnTo>
                  <a:close/>
                </a:path>
              </a:pathLst>
            </a:custGeom>
            <a:solidFill>
              <a:srgbClr val="ED8E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8654567" y="3446279"/>
              <a:ext cx="109393" cy="1965490"/>
            </a:xfrm>
            <a:custGeom>
              <a:avLst/>
              <a:gdLst>
                <a:gd name="connsiteX0" fmla="*/ 1345 w 109393"/>
                <a:gd name="connsiteY0" fmla="*/ 1345 h 1965490"/>
                <a:gd name="connsiteX1" fmla="*/ 109124 w 109393"/>
                <a:gd name="connsiteY1" fmla="*/ 1345 h 1965490"/>
                <a:gd name="connsiteX2" fmla="*/ 109124 w 109393"/>
                <a:gd name="connsiteY2" fmla="*/ 1965580 h 1965490"/>
                <a:gd name="connsiteX3" fmla="*/ 1345 w 109393"/>
                <a:gd name="connsiteY3" fmla="*/ 1965580 h 196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93" h="1965490">
                  <a:moveTo>
                    <a:pt x="1345" y="1345"/>
                  </a:moveTo>
                  <a:lnTo>
                    <a:pt x="109124" y="1345"/>
                  </a:lnTo>
                  <a:lnTo>
                    <a:pt x="109124" y="1965580"/>
                  </a:lnTo>
                  <a:lnTo>
                    <a:pt x="1345" y="1965580"/>
                  </a:ln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04" name="Freeform: Shape 103"/>
            <p:cNvSpPr/>
            <p:nvPr/>
          </p:nvSpPr>
          <p:spPr>
            <a:xfrm>
              <a:off x="9516272" y="2875113"/>
              <a:ext cx="661739" cy="579246"/>
            </a:xfrm>
            <a:custGeom>
              <a:avLst/>
              <a:gdLst>
                <a:gd name="connsiteX0" fmla="*/ 482844 w 661738"/>
                <a:gd name="connsiteY0" fmla="*/ 27338 h 579245"/>
                <a:gd name="connsiteX1" fmla="*/ 179233 w 661738"/>
                <a:gd name="connsiteY1" fmla="*/ 27338 h 579245"/>
                <a:gd name="connsiteX2" fmla="*/ 27338 w 661738"/>
                <a:gd name="connsiteY2" fmla="*/ 290240 h 579245"/>
                <a:gd name="connsiteX3" fmla="*/ 179233 w 661738"/>
                <a:gd name="connsiteY3" fmla="*/ 553322 h 579245"/>
                <a:gd name="connsiteX4" fmla="*/ 482844 w 661738"/>
                <a:gd name="connsiteY4" fmla="*/ 553322 h 579245"/>
                <a:gd name="connsiteX5" fmla="*/ 634739 w 661738"/>
                <a:gd name="connsiteY5" fmla="*/ 290240 h 57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738" h="579245">
                  <a:moveTo>
                    <a:pt x="482844" y="27338"/>
                  </a:moveTo>
                  <a:lnTo>
                    <a:pt x="179233" y="27338"/>
                  </a:lnTo>
                  <a:lnTo>
                    <a:pt x="27338" y="290240"/>
                  </a:lnTo>
                  <a:lnTo>
                    <a:pt x="179233" y="553322"/>
                  </a:lnTo>
                  <a:lnTo>
                    <a:pt x="482844" y="553322"/>
                  </a:lnTo>
                  <a:lnTo>
                    <a:pt x="634739" y="290240"/>
                  </a:lnTo>
                  <a:close/>
                </a:path>
              </a:pathLst>
            </a:custGeom>
            <a:noFill/>
            <a:ln w="193603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05" name="Freeform: Shape 104"/>
            <p:cNvSpPr/>
            <p:nvPr/>
          </p:nvSpPr>
          <p:spPr>
            <a:xfrm>
              <a:off x="8905935" y="3979559"/>
              <a:ext cx="416053" cy="416053"/>
            </a:xfrm>
            <a:custGeom>
              <a:avLst/>
              <a:gdLst>
                <a:gd name="connsiteX0" fmla="*/ 9113 w 416052"/>
                <a:gd name="connsiteY0" fmla="*/ 407053 h 416052"/>
                <a:gd name="connsiteX1" fmla="*/ 407053 w 416052"/>
                <a:gd name="connsiteY1" fmla="*/ 9113 h 41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052" h="416052">
                  <a:moveTo>
                    <a:pt x="9113" y="407053"/>
                  </a:moveTo>
                  <a:lnTo>
                    <a:pt x="407053" y="9113"/>
                  </a:lnTo>
                </a:path>
              </a:pathLst>
            </a:custGeom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06" name="Freeform: Shape 105"/>
            <p:cNvSpPr/>
            <p:nvPr/>
          </p:nvSpPr>
          <p:spPr>
            <a:xfrm>
              <a:off x="8931042" y="4004665"/>
              <a:ext cx="17933" cy="365839"/>
            </a:xfrm>
            <a:custGeom>
              <a:avLst/>
              <a:gdLst>
                <a:gd name="connsiteX0" fmla="*/ 9113 w 17933"/>
                <a:gd name="connsiteY0" fmla="*/ 356840 h 365839"/>
                <a:gd name="connsiteX1" fmla="*/ 9113 w 17933"/>
                <a:gd name="connsiteY1" fmla="*/ 9113 h 36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365839">
                  <a:moveTo>
                    <a:pt x="9113" y="356840"/>
                  </a:moveTo>
                  <a:lnTo>
                    <a:pt x="9113" y="911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07" name="Freeform: Shape 106"/>
            <p:cNvSpPr/>
            <p:nvPr/>
          </p:nvSpPr>
          <p:spPr>
            <a:xfrm>
              <a:off x="8912806" y="3958813"/>
              <a:ext cx="53800" cy="64560"/>
            </a:xfrm>
            <a:custGeom>
              <a:avLst/>
              <a:gdLst>
                <a:gd name="connsiteX0" fmla="*/ 27348 w 53799"/>
                <a:gd name="connsiteY0" fmla="*/ 1345 h 64559"/>
                <a:gd name="connsiteX1" fmla="*/ 1345 w 53799"/>
                <a:gd name="connsiteY1" fmla="*/ 64829 h 64559"/>
                <a:gd name="connsiteX2" fmla="*/ 53352 w 53799"/>
                <a:gd name="connsiteY2" fmla="*/ 64829 h 6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799" h="64559">
                  <a:moveTo>
                    <a:pt x="27348" y="1345"/>
                  </a:moveTo>
                  <a:lnTo>
                    <a:pt x="1345" y="64829"/>
                  </a:lnTo>
                  <a:lnTo>
                    <a:pt x="53352" y="64829"/>
                  </a:ln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08" name="Freeform: Shape 107"/>
            <p:cNvSpPr/>
            <p:nvPr/>
          </p:nvSpPr>
          <p:spPr>
            <a:xfrm>
              <a:off x="8931042" y="4352392"/>
              <a:ext cx="365839" cy="17933"/>
            </a:xfrm>
            <a:custGeom>
              <a:avLst/>
              <a:gdLst>
                <a:gd name="connsiteX0" fmla="*/ 9113 w 365839"/>
                <a:gd name="connsiteY0" fmla="*/ 9113 h 17933"/>
                <a:gd name="connsiteX1" fmla="*/ 356840 w 365839"/>
                <a:gd name="connsiteY1" fmla="*/ 9113 h 1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839" h="17933">
                  <a:moveTo>
                    <a:pt x="9113" y="9113"/>
                  </a:moveTo>
                  <a:lnTo>
                    <a:pt x="356840" y="911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09" name="Freeform: Shape 108"/>
            <p:cNvSpPr/>
            <p:nvPr/>
          </p:nvSpPr>
          <p:spPr>
            <a:xfrm>
              <a:off x="9276673" y="4334157"/>
              <a:ext cx="66353" cy="53800"/>
            </a:xfrm>
            <a:custGeom>
              <a:avLst/>
              <a:gdLst>
                <a:gd name="connsiteX0" fmla="*/ 65008 w 66353"/>
                <a:gd name="connsiteY0" fmla="*/ 27348 h 53799"/>
                <a:gd name="connsiteX1" fmla="*/ 1345 w 66353"/>
                <a:gd name="connsiteY1" fmla="*/ 1345 h 53799"/>
                <a:gd name="connsiteX2" fmla="*/ 1345 w 66353"/>
                <a:gd name="connsiteY2" fmla="*/ 53352 h 5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53" h="53799">
                  <a:moveTo>
                    <a:pt x="65008" y="27348"/>
                  </a:moveTo>
                  <a:lnTo>
                    <a:pt x="1345" y="1345"/>
                  </a:lnTo>
                  <a:lnTo>
                    <a:pt x="1345" y="53352"/>
                  </a:ln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8923745" y="4345096"/>
              <a:ext cx="32280" cy="32280"/>
            </a:xfrm>
            <a:custGeom>
              <a:avLst/>
              <a:gdLst>
                <a:gd name="connsiteX0" fmla="*/ 31473 w 32279"/>
                <a:gd name="connsiteY0" fmla="*/ 16409 h 32279"/>
                <a:gd name="connsiteX1" fmla="*/ 16409 w 32279"/>
                <a:gd name="connsiteY1" fmla="*/ 31473 h 32279"/>
                <a:gd name="connsiteX2" fmla="*/ 1346 w 32279"/>
                <a:gd name="connsiteY2" fmla="*/ 16409 h 32279"/>
                <a:gd name="connsiteX3" fmla="*/ 16409 w 32279"/>
                <a:gd name="connsiteY3" fmla="*/ 1345 h 32279"/>
                <a:gd name="connsiteX4" fmla="*/ 31473 w 32279"/>
                <a:gd name="connsiteY4" fmla="*/ 16409 h 3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79" h="32279">
                  <a:moveTo>
                    <a:pt x="31473" y="16409"/>
                  </a:moveTo>
                  <a:cubicBezTo>
                    <a:pt x="31473" y="24729"/>
                    <a:pt x="24729" y="31473"/>
                    <a:pt x="16409" y="31473"/>
                  </a:cubicBezTo>
                  <a:cubicBezTo>
                    <a:pt x="8090" y="31473"/>
                    <a:pt x="1346" y="24729"/>
                    <a:pt x="1346" y="16409"/>
                  </a:cubicBezTo>
                  <a:cubicBezTo>
                    <a:pt x="1346" y="8089"/>
                    <a:pt x="8090" y="1345"/>
                    <a:pt x="16409" y="1345"/>
                  </a:cubicBezTo>
                  <a:cubicBezTo>
                    <a:pt x="24729" y="1345"/>
                    <a:pt x="31473" y="8089"/>
                    <a:pt x="31473" y="16409"/>
                  </a:cubicBezTo>
                  <a:close/>
                </a:path>
              </a:pathLst>
            </a:custGeom>
            <a:solidFill>
              <a:srgbClr val="ED6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11" name="Freeform: Shape 110"/>
            <p:cNvSpPr/>
            <p:nvPr/>
          </p:nvSpPr>
          <p:spPr>
            <a:xfrm>
              <a:off x="9514233" y="3232816"/>
              <a:ext cx="373013" cy="373013"/>
            </a:xfrm>
            <a:custGeom>
              <a:avLst/>
              <a:gdLst>
                <a:gd name="connsiteX0" fmla="*/ 364551 w 373012"/>
                <a:gd name="connsiteY0" fmla="*/ 186832 h 373012"/>
                <a:gd name="connsiteX1" fmla="*/ 186832 w 373012"/>
                <a:gd name="connsiteY1" fmla="*/ 364551 h 373012"/>
                <a:gd name="connsiteX2" fmla="*/ 9113 w 373012"/>
                <a:gd name="connsiteY2" fmla="*/ 186832 h 373012"/>
                <a:gd name="connsiteX3" fmla="*/ 186832 w 373012"/>
                <a:gd name="connsiteY3" fmla="*/ 9113 h 373012"/>
                <a:gd name="connsiteX4" fmla="*/ 364551 w 373012"/>
                <a:gd name="connsiteY4" fmla="*/ 186832 h 37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012" h="373012">
                  <a:moveTo>
                    <a:pt x="364551" y="186832"/>
                  </a:moveTo>
                  <a:cubicBezTo>
                    <a:pt x="364551" y="284983"/>
                    <a:pt x="284983" y="364551"/>
                    <a:pt x="186832" y="364551"/>
                  </a:cubicBezTo>
                  <a:cubicBezTo>
                    <a:pt x="88680" y="364551"/>
                    <a:pt x="9113" y="284983"/>
                    <a:pt x="9113" y="186832"/>
                  </a:cubicBezTo>
                  <a:cubicBezTo>
                    <a:pt x="9113" y="88680"/>
                    <a:pt x="88680" y="9113"/>
                    <a:pt x="186832" y="9113"/>
                  </a:cubicBezTo>
                  <a:cubicBezTo>
                    <a:pt x="284983" y="9113"/>
                    <a:pt x="364551" y="88680"/>
                    <a:pt x="364551" y="186832"/>
                  </a:cubicBezTo>
                  <a:close/>
                </a:path>
              </a:pathLst>
            </a:custGeom>
            <a:noFill/>
            <a:ln w="64535" cap="flat">
              <a:solidFill>
                <a:srgbClr val="FFFFFF"/>
              </a:solidFill>
              <a:custDash>
                <a:ds d="1524435" sp="1524435"/>
              </a:custDash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12" name="Freeform: Shape 111"/>
            <p:cNvSpPr/>
            <p:nvPr/>
          </p:nvSpPr>
          <p:spPr>
            <a:xfrm>
              <a:off x="5919559" y="5680230"/>
              <a:ext cx="3323041" cy="285140"/>
            </a:xfrm>
            <a:custGeom>
              <a:avLst/>
              <a:gdLst>
                <a:gd name="connsiteX0" fmla="*/ 1345 w 3323040"/>
                <a:gd name="connsiteY0" fmla="*/ 1345 h 285139"/>
                <a:gd name="connsiteX1" fmla="*/ 1345 w 3323040"/>
                <a:gd name="connsiteY1" fmla="*/ 284871 h 285139"/>
                <a:gd name="connsiteX2" fmla="*/ 3322055 w 3323040"/>
                <a:gd name="connsiteY2" fmla="*/ 284871 h 285139"/>
                <a:gd name="connsiteX3" fmla="*/ 3322055 w 3323040"/>
                <a:gd name="connsiteY3" fmla="*/ 1345 h 285139"/>
                <a:gd name="connsiteX4" fmla="*/ 1345 w 3323040"/>
                <a:gd name="connsiteY4" fmla="*/ 1345 h 285139"/>
                <a:gd name="connsiteX5" fmla="*/ 3208357 w 3323040"/>
                <a:gd name="connsiteY5" fmla="*/ 171173 h 285139"/>
                <a:gd name="connsiteX6" fmla="*/ 3180202 w 3323040"/>
                <a:gd name="connsiteY6" fmla="*/ 143018 h 285139"/>
                <a:gd name="connsiteX7" fmla="*/ 3208357 w 3323040"/>
                <a:gd name="connsiteY7" fmla="*/ 114863 h 285139"/>
                <a:gd name="connsiteX8" fmla="*/ 3236513 w 3323040"/>
                <a:gd name="connsiteY8" fmla="*/ 143018 h 285139"/>
                <a:gd name="connsiteX9" fmla="*/ 3208357 w 3323040"/>
                <a:gd name="connsiteY9" fmla="*/ 171173 h 28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3040" h="285139">
                  <a:moveTo>
                    <a:pt x="1345" y="1345"/>
                  </a:moveTo>
                  <a:lnTo>
                    <a:pt x="1345" y="284871"/>
                  </a:lnTo>
                  <a:lnTo>
                    <a:pt x="3322055" y="284871"/>
                  </a:lnTo>
                  <a:lnTo>
                    <a:pt x="3322055" y="1345"/>
                  </a:lnTo>
                  <a:lnTo>
                    <a:pt x="1345" y="1345"/>
                  </a:lnTo>
                  <a:close/>
                  <a:moveTo>
                    <a:pt x="3208357" y="171173"/>
                  </a:moveTo>
                  <a:cubicBezTo>
                    <a:pt x="3192756" y="171173"/>
                    <a:pt x="3180202" y="158620"/>
                    <a:pt x="3180202" y="143018"/>
                  </a:cubicBezTo>
                  <a:cubicBezTo>
                    <a:pt x="3180202" y="127416"/>
                    <a:pt x="3192756" y="114863"/>
                    <a:pt x="3208357" y="114863"/>
                  </a:cubicBezTo>
                  <a:cubicBezTo>
                    <a:pt x="3223960" y="114863"/>
                    <a:pt x="3236513" y="127416"/>
                    <a:pt x="3236513" y="143018"/>
                  </a:cubicBezTo>
                  <a:cubicBezTo>
                    <a:pt x="3236513" y="158620"/>
                    <a:pt x="3223780" y="171173"/>
                    <a:pt x="3208357" y="171173"/>
                  </a:cubicBezTo>
                  <a:close/>
                </a:path>
              </a:pathLst>
            </a:custGeom>
            <a:solidFill>
              <a:srgbClr val="FFCD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13" name="Freeform: Shape 112"/>
            <p:cNvSpPr/>
            <p:nvPr/>
          </p:nvSpPr>
          <p:spPr>
            <a:xfrm>
              <a:off x="9889812" y="5765234"/>
              <a:ext cx="529032" cy="200853"/>
            </a:xfrm>
            <a:custGeom>
              <a:avLst/>
              <a:gdLst>
                <a:gd name="connsiteX0" fmla="*/ 264606 w 529032"/>
                <a:gd name="connsiteY0" fmla="*/ 1345 h 200852"/>
                <a:gd name="connsiteX1" fmla="*/ 1345 w 529032"/>
                <a:gd name="connsiteY1" fmla="*/ 199867 h 200852"/>
                <a:gd name="connsiteX2" fmla="*/ 527867 w 529032"/>
                <a:gd name="connsiteY2" fmla="*/ 199867 h 200852"/>
                <a:gd name="connsiteX3" fmla="*/ 264606 w 529032"/>
                <a:gd name="connsiteY3" fmla="*/ 1345 h 2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032" h="200852">
                  <a:moveTo>
                    <a:pt x="264606" y="1345"/>
                  </a:moveTo>
                  <a:cubicBezTo>
                    <a:pt x="139611" y="1345"/>
                    <a:pt x="33984" y="85273"/>
                    <a:pt x="1345" y="199867"/>
                  </a:cubicBezTo>
                  <a:lnTo>
                    <a:pt x="527867" y="199867"/>
                  </a:lnTo>
                  <a:cubicBezTo>
                    <a:pt x="495228" y="85273"/>
                    <a:pt x="389781" y="1345"/>
                    <a:pt x="264606" y="1345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14" name="Freeform: Shape 113"/>
            <p:cNvSpPr/>
            <p:nvPr/>
          </p:nvSpPr>
          <p:spPr>
            <a:xfrm>
              <a:off x="10608041" y="5765234"/>
              <a:ext cx="529032" cy="200853"/>
            </a:xfrm>
            <a:custGeom>
              <a:avLst/>
              <a:gdLst>
                <a:gd name="connsiteX0" fmla="*/ 264606 w 529032"/>
                <a:gd name="connsiteY0" fmla="*/ 1345 h 200852"/>
                <a:gd name="connsiteX1" fmla="*/ 1345 w 529032"/>
                <a:gd name="connsiteY1" fmla="*/ 199867 h 200852"/>
                <a:gd name="connsiteX2" fmla="*/ 527867 w 529032"/>
                <a:gd name="connsiteY2" fmla="*/ 199867 h 200852"/>
                <a:gd name="connsiteX3" fmla="*/ 264606 w 529032"/>
                <a:gd name="connsiteY3" fmla="*/ 1345 h 2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032" h="200852">
                  <a:moveTo>
                    <a:pt x="264606" y="1345"/>
                  </a:moveTo>
                  <a:cubicBezTo>
                    <a:pt x="139611" y="1345"/>
                    <a:pt x="33984" y="85273"/>
                    <a:pt x="1345" y="199867"/>
                  </a:cubicBezTo>
                  <a:lnTo>
                    <a:pt x="527867" y="199867"/>
                  </a:lnTo>
                  <a:cubicBezTo>
                    <a:pt x="495228" y="85273"/>
                    <a:pt x="389781" y="1345"/>
                    <a:pt x="264606" y="1345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15" name="Freeform: Shape 114"/>
            <p:cNvSpPr/>
            <p:nvPr/>
          </p:nvSpPr>
          <p:spPr>
            <a:xfrm>
              <a:off x="10153073" y="5680230"/>
              <a:ext cx="753199" cy="285140"/>
            </a:xfrm>
            <a:custGeom>
              <a:avLst/>
              <a:gdLst>
                <a:gd name="connsiteX0" fmla="*/ 377406 w 753198"/>
                <a:gd name="connsiteY0" fmla="*/ 1345 h 285139"/>
                <a:gd name="connsiteX1" fmla="*/ 1345 w 753198"/>
                <a:gd name="connsiteY1" fmla="*/ 284871 h 285139"/>
                <a:gd name="connsiteX2" fmla="*/ 753468 w 753198"/>
                <a:gd name="connsiteY2" fmla="*/ 284871 h 285139"/>
                <a:gd name="connsiteX3" fmla="*/ 377406 w 753198"/>
                <a:gd name="connsiteY3" fmla="*/ 1345 h 28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198" h="285139">
                  <a:moveTo>
                    <a:pt x="377406" y="1345"/>
                  </a:moveTo>
                  <a:cubicBezTo>
                    <a:pt x="198790" y="1345"/>
                    <a:pt x="48151" y="121140"/>
                    <a:pt x="1345" y="284871"/>
                  </a:cubicBezTo>
                  <a:lnTo>
                    <a:pt x="753468" y="284871"/>
                  </a:lnTo>
                  <a:cubicBezTo>
                    <a:pt x="706841" y="121140"/>
                    <a:pt x="556022" y="1345"/>
                    <a:pt x="377406" y="1345"/>
                  </a:cubicBezTo>
                  <a:close/>
                </a:path>
              </a:pathLst>
            </a:custGeom>
            <a:solidFill>
              <a:srgbClr val="F6A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16" name="Freeform: Shape 115"/>
            <p:cNvSpPr/>
            <p:nvPr/>
          </p:nvSpPr>
          <p:spPr>
            <a:xfrm>
              <a:off x="8976413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17" name="Freeform: Shape 116"/>
            <p:cNvSpPr/>
            <p:nvPr/>
          </p:nvSpPr>
          <p:spPr>
            <a:xfrm>
              <a:off x="8896610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8816806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8737003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20" name="Freeform: Shape 119"/>
            <p:cNvSpPr/>
            <p:nvPr/>
          </p:nvSpPr>
          <p:spPr>
            <a:xfrm>
              <a:off x="8657200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21" name="Freeform: Shape 120"/>
            <p:cNvSpPr/>
            <p:nvPr/>
          </p:nvSpPr>
          <p:spPr>
            <a:xfrm>
              <a:off x="8577397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22" name="Freeform: Shape 121"/>
            <p:cNvSpPr/>
            <p:nvPr/>
          </p:nvSpPr>
          <p:spPr>
            <a:xfrm>
              <a:off x="8497594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23" name="Freeform: Shape 122"/>
            <p:cNvSpPr/>
            <p:nvPr/>
          </p:nvSpPr>
          <p:spPr>
            <a:xfrm>
              <a:off x="8417611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24" name="Freeform: Shape 123"/>
            <p:cNvSpPr/>
            <p:nvPr/>
          </p:nvSpPr>
          <p:spPr>
            <a:xfrm>
              <a:off x="8337808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25" name="Freeform: Shape 124"/>
            <p:cNvSpPr/>
            <p:nvPr/>
          </p:nvSpPr>
          <p:spPr>
            <a:xfrm>
              <a:off x="8258005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26" name="Freeform: Shape 125"/>
            <p:cNvSpPr/>
            <p:nvPr/>
          </p:nvSpPr>
          <p:spPr>
            <a:xfrm>
              <a:off x="8178202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27" name="Freeform: Shape 126"/>
            <p:cNvSpPr/>
            <p:nvPr/>
          </p:nvSpPr>
          <p:spPr>
            <a:xfrm>
              <a:off x="8098398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28" name="Freeform: Shape 127"/>
            <p:cNvSpPr/>
            <p:nvPr/>
          </p:nvSpPr>
          <p:spPr>
            <a:xfrm>
              <a:off x="8018595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29" name="Freeform: Shape 128"/>
            <p:cNvSpPr/>
            <p:nvPr/>
          </p:nvSpPr>
          <p:spPr>
            <a:xfrm>
              <a:off x="7938792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30" name="Freeform: Shape 129"/>
            <p:cNvSpPr/>
            <p:nvPr/>
          </p:nvSpPr>
          <p:spPr>
            <a:xfrm>
              <a:off x="7858809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31" name="Freeform: Shape 130"/>
            <p:cNvSpPr/>
            <p:nvPr/>
          </p:nvSpPr>
          <p:spPr>
            <a:xfrm>
              <a:off x="7779006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32" name="Freeform: Shape 131"/>
            <p:cNvSpPr/>
            <p:nvPr/>
          </p:nvSpPr>
          <p:spPr>
            <a:xfrm>
              <a:off x="7699203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33" name="Freeform: Shape 132"/>
            <p:cNvSpPr/>
            <p:nvPr/>
          </p:nvSpPr>
          <p:spPr>
            <a:xfrm>
              <a:off x="7619400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34" name="Freeform: Shape 133"/>
            <p:cNvSpPr/>
            <p:nvPr/>
          </p:nvSpPr>
          <p:spPr>
            <a:xfrm>
              <a:off x="7539597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35" name="Freeform: Shape 134"/>
            <p:cNvSpPr/>
            <p:nvPr/>
          </p:nvSpPr>
          <p:spPr>
            <a:xfrm>
              <a:off x="7459793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36" name="Freeform: Shape 135"/>
            <p:cNvSpPr/>
            <p:nvPr/>
          </p:nvSpPr>
          <p:spPr>
            <a:xfrm>
              <a:off x="7379990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7300008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7220205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7140401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7060598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41" name="Freeform: Shape 140"/>
            <p:cNvSpPr/>
            <p:nvPr/>
          </p:nvSpPr>
          <p:spPr>
            <a:xfrm>
              <a:off x="6980795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42" name="Freeform: Shape 141"/>
            <p:cNvSpPr/>
            <p:nvPr/>
          </p:nvSpPr>
          <p:spPr>
            <a:xfrm>
              <a:off x="6900992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6821189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6741206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6661403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6581600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6501796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6421993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6342190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6262387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6182404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52" name="Freeform: Shape 151"/>
            <p:cNvSpPr/>
            <p:nvPr/>
          </p:nvSpPr>
          <p:spPr>
            <a:xfrm>
              <a:off x="6102601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53" name="Freeform: Shape 152"/>
            <p:cNvSpPr/>
            <p:nvPr/>
          </p:nvSpPr>
          <p:spPr>
            <a:xfrm>
              <a:off x="6022798" y="5672463"/>
              <a:ext cx="17933" cy="114773"/>
            </a:xfrm>
            <a:custGeom>
              <a:avLst/>
              <a:gdLst>
                <a:gd name="connsiteX0" fmla="*/ 9113 w 17933"/>
                <a:gd name="connsiteY0" fmla="*/ 9113 h 114773"/>
                <a:gd name="connsiteX1" fmla="*/ 9113 w 17933"/>
                <a:gd name="connsiteY1" fmla="*/ 105773 h 11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3" h="114773">
                  <a:moveTo>
                    <a:pt x="9113" y="9113"/>
                  </a:moveTo>
                  <a:lnTo>
                    <a:pt x="9113" y="105773"/>
                  </a:lnTo>
                </a:path>
              </a:pathLst>
            </a:custGeom>
            <a:ln w="64535" cap="flat">
              <a:solidFill>
                <a:srgbClr val="ED6B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54" name="Freeform: Shape 153"/>
            <p:cNvSpPr/>
            <p:nvPr/>
          </p:nvSpPr>
          <p:spPr>
            <a:xfrm>
              <a:off x="7759157" y="3427090"/>
              <a:ext cx="543379" cy="270793"/>
            </a:xfrm>
            <a:custGeom>
              <a:avLst/>
              <a:gdLst>
                <a:gd name="connsiteX0" fmla="*/ 1345 w 543379"/>
                <a:gd name="connsiteY0" fmla="*/ 1345 h 270792"/>
                <a:gd name="connsiteX1" fmla="*/ 543110 w 543379"/>
                <a:gd name="connsiteY1" fmla="*/ 1345 h 270792"/>
                <a:gd name="connsiteX2" fmla="*/ 543110 w 543379"/>
                <a:gd name="connsiteY2" fmla="*/ 271062 h 270792"/>
                <a:gd name="connsiteX3" fmla="*/ 1345 w 543379"/>
                <a:gd name="connsiteY3" fmla="*/ 271062 h 2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79" h="270792">
                  <a:moveTo>
                    <a:pt x="1345" y="1345"/>
                  </a:moveTo>
                  <a:lnTo>
                    <a:pt x="543110" y="1345"/>
                  </a:lnTo>
                  <a:lnTo>
                    <a:pt x="543110" y="271062"/>
                  </a:lnTo>
                  <a:lnTo>
                    <a:pt x="1345" y="27106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55" name="Freeform: Shape 154"/>
            <p:cNvSpPr/>
            <p:nvPr/>
          </p:nvSpPr>
          <p:spPr>
            <a:xfrm>
              <a:off x="7809191" y="3499720"/>
              <a:ext cx="46627" cy="121946"/>
            </a:xfrm>
            <a:custGeom>
              <a:avLst/>
              <a:gdLst>
                <a:gd name="connsiteX0" fmla="*/ 1345 w 46626"/>
                <a:gd name="connsiteY0" fmla="*/ 61422 h 121946"/>
                <a:gd name="connsiteX1" fmla="*/ 18382 w 46626"/>
                <a:gd name="connsiteY1" fmla="*/ 1345 h 121946"/>
                <a:gd name="connsiteX2" fmla="*/ 46178 w 46626"/>
                <a:gd name="connsiteY2" fmla="*/ 1345 h 121946"/>
                <a:gd name="connsiteX3" fmla="*/ 29680 w 46626"/>
                <a:gd name="connsiteY3" fmla="*/ 61422 h 121946"/>
                <a:gd name="connsiteX4" fmla="*/ 46178 w 46626"/>
                <a:gd name="connsiteY4" fmla="*/ 121498 h 121946"/>
                <a:gd name="connsiteX5" fmla="*/ 18382 w 46626"/>
                <a:gd name="connsiteY5" fmla="*/ 121498 h 121946"/>
                <a:gd name="connsiteX6" fmla="*/ 1345 w 46626"/>
                <a:gd name="connsiteY6" fmla="*/ 61422 h 1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26" h="121946">
                  <a:moveTo>
                    <a:pt x="1345" y="61422"/>
                  </a:moveTo>
                  <a:cubicBezTo>
                    <a:pt x="1345" y="37929"/>
                    <a:pt x="7442" y="16768"/>
                    <a:pt x="18382" y="1345"/>
                  </a:cubicBezTo>
                  <a:lnTo>
                    <a:pt x="46178" y="1345"/>
                  </a:lnTo>
                  <a:cubicBezTo>
                    <a:pt x="34701" y="21968"/>
                    <a:pt x="29680" y="40798"/>
                    <a:pt x="29680" y="61422"/>
                  </a:cubicBezTo>
                  <a:cubicBezTo>
                    <a:pt x="29680" y="82045"/>
                    <a:pt x="34522" y="101054"/>
                    <a:pt x="46178" y="121498"/>
                  </a:cubicBezTo>
                  <a:lnTo>
                    <a:pt x="18382" y="121498"/>
                  </a:lnTo>
                  <a:cubicBezTo>
                    <a:pt x="7263" y="106076"/>
                    <a:pt x="1345" y="84914"/>
                    <a:pt x="1345" y="61422"/>
                  </a:cubicBez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56" name="Freeform: Shape 155"/>
            <p:cNvSpPr/>
            <p:nvPr/>
          </p:nvSpPr>
          <p:spPr>
            <a:xfrm>
              <a:off x="7855279" y="3523392"/>
              <a:ext cx="75320" cy="75320"/>
            </a:xfrm>
            <a:custGeom>
              <a:avLst/>
              <a:gdLst>
                <a:gd name="connsiteX0" fmla="*/ 74154 w 75319"/>
                <a:gd name="connsiteY0" fmla="*/ 35060 h 75319"/>
                <a:gd name="connsiteX1" fmla="*/ 74154 w 75319"/>
                <a:gd name="connsiteY1" fmla="*/ 72899 h 75319"/>
                <a:gd name="connsiteX2" fmla="*/ 47254 w 75319"/>
                <a:gd name="connsiteY2" fmla="*/ 72899 h 75319"/>
                <a:gd name="connsiteX3" fmla="*/ 47254 w 75319"/>
                <a:gd name="connsiteY3" fmla="*/ 63574 h 75319"/>
                <a:gd name="connsiteX4" fmla="*/ 27348 w 75319"/>
                <a:gd name="connsiteY4" fmla="*/ 74154 h 75319"/>
                <a:gd name="connsiteX5" fmla="*/ 1345 w 75319"/>
                <a:gd name="connsiteY5" fmla="*/ 52276 h 75319"/>
                <a:gd name="connsiteX6" fmla="*/ 33445 w 75319"/>
                <a:gd name="connsiteY6" fmla="*/ 31114 h 75319"/>
                <a:gd name="connsiteX7" fmla="*/ 45102 w 75319"/>
                <a:gd name="connsiteY7" fmla="*/ 31114 h 75319"/>
                <a:gd name="connsiteX8" fmla="*/ 31832 w 75319"/>
                <a:gd name="connsiteY8" fmla="*/ 22865 h 75319"/>
                <a:gd name="connsiteX9" fmla="*/ 13898 w 75319"/>
                <a:gd name="connsiteY9" fmla="*/ 28424 h 75319"/>
                <a:gd name="connsiteX10" fmla="*/ 4573 w 75319"/>
                <a:gd name="connsiteY10" fmla="*/ 9236 h 75319"/>
                <a:gd name="connsiteX11" fmla="*/ 36135 w 75319"/>
                <a:gd name="connsiteY11" fmla="*/ 1345 h 75319"/>
                <a:gd name="connsiteX12" fmla="*/ 74154 w 75319"/>
                <a:gd name="connsiteY12" fmla="*/ 35060 h 75319"/>
                <a:gd name="connsiteX13" fmla="*/ 45102 w 75319"/>
                <a:gd name="connsiteY13" fmla="*/ 50124 h 75319"/>
                <a:gd name="connsiteX14" fmla="*/ 45102 w 75319"/>
                <a:gd name="connsiteY14" fmla="*/ 45282 h 75319"/>
                <a:gd name="connsiteX15" fmla="*/ 37929 w 75319"/>
                <a:gd name="connsiteY15" fmla="*/ 45282 h 75319"/>
                <a:gd name="connsiteX16" fmla="*/ 29142 w 75319"/>
                <a:gd name="connsiteY16" fmla="*/ 51200 h 75319"/>
                <a:gd name="connsiteX17" fmla="*/ 36135 w 75319"/>
                <a:gd name="connsiteY17" fmla="*/ 56938 h 75319"/>
                <a:gd name="connsiteX18" fmla="*/ 45102 w 75319"/>
                <a:gd name="connsiteY18" fmla="*/ 50124 h 7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319" h="75319">
                  <a:moveTo>
                    <a:pt x="74154" y="35060"/>
                  </a:moveTo>
                  <a:lnTo>
                    <a:pt x="74154" y="72899"/>
                  </a:lnTo>
                  <a:lnTo>
                    <a:pt x="47254" y="72899"/>
                  </a:lnTo>
                  <a:lnTo>
                    <a:pt x="47254" y="63574"/>
                  </a:lnTo>
                  <a:cubicBezTo>
                    <a:pt x="43847" y="70568"/>
                    <a:pt x="37212" y="74154"/>
                    <a:pt x="27348" y="74154"/>
                  </a:cubicBezTo>
                  <a:cubicBezTo>
                    <a:pt x="10132" y="74154"/>
                    <a:pt x="1345" y="64470"/>
                    <a:pt x="1345" y="52276"/>
                  </a:cubicBezTo>
                  <a:cubicBezTo>
                    <a:pt x="1345" y="38646"/>
                    <a:pt x="11567" y="31114"/>
                    <a:pt x="33445" y="31114"/>
                  </a:cubicBezTo>
                  <a:lnTo>
                    <a:pt x="45102" y="31114"/>
                  </a:lnTo>
                  <a:cubicBezTo>
                    <a:pt x="44205" y="25734"/>
                    <a:pt x="40081" y="22865"/>
                    <a:pt x="31832" y="22865"/>
                  </a:cubicBezTo>
                  <a:cubicBezTo>
                    <a:pt x="25555" y="22865"/>
                    <a:pt x="18382" y="24838"/>
                    <a:pt x="13898" y="28424"/>
                  </a:cubicBezTo>
                  <a:lnTo>
                    <a:pt x="4573" y="9236"/>
                  </a:lnTo>
                  <a:cubicBezTo>
                    <a:pt x="12822" y="4035"/>
                    <a:pt x="25196" y="1345"/>
                    <a:pt x="36135" y="1345"/>
                  </a:cubicBezTo>
                  <a:cubicBezTo>
                    <a:pt x="60166" y="1345"/>
                    <a:pt x="74154" y="11746"/>
                    <a:pt x="74154" y="35060"/>
                  </a:cubicBezTo>
                  <a:close/>
                  <a:moveTo>
                    <a:pt x="45102" y="50124"/>
                  </a:moveTo>
                  <a:lnTo>
                    <a:pt x="45102" y="45282"/>
                  </a:lnTo>
                  <a:lnTo>
                    <a:pt x="37929" y="45282"/>
                  </a:lnTo>
                  <a:cubicBezTo>
                    <a:pt x="31832" y="45282"/>
                    <a:pt x="29142" y="47254"/>
                    <a:pt x="29142" y="51200"/>
                  </a:cubicBezTo>
                  <a:cubicBezTo>
                    <a:pt x="29142" y="54428"/>
                    <a:pt x="31652" y="56938"/>
                    <a:pt x="36135" y="56938"/>
                  </a:cubicBezTo>
                  <a:cubicBezTo>
                    <a:pt x="39902" y="56759"/>
                    <a:pt x="43488" y="54607"/>
                    <a:pt x="45102" y="50124"/>
                  </a:cubicBez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57" name="Freeform: Shape 156"/>
            <p:cNvSpPr/>
            <p:nvPr/>
          </p:nvSpPr>
          <p:spPr>
            <a:xfrm>
              <a:off x="7939924" y="3546885"/>
              <a:ext cx="41247" cy="23313"/>
            </a:xfrm>
            <a:custGeom>
              <a:avLst/>
              <a:gdLst>
                <a:gd name="connsiteX0" fmla="*/ 1345 w 41246"/>
                <a:gd name="connsiteY0" fmla="*/ 1345 h 23313"/>
                <a:gd name="connsiteX1" fmla="*/ 39902 w 41246"/>
                <a:gd name="connsiteY1" fmla="*/ 1345 h 23313"/>
                <a:gd name="connsiteX2" fmla="*/ 39902 w 41246"/>
                <a:gd name="connsiteY2" fmla="*/ 23224 h 23313"/>
                <a:gd name="connsiteX3" fmla="*/ 1345 w 41246"/>
                <a:gd name="connsiteY3" fmla="*/ 23224 h 23313"/>
                <a:gd name="connsiteX4" fmla="*/ 1345 w 41246"/>
                <a:gd name="connsiteY4" fmla="*/ 1345 h 2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46" h="23313">
                  <a:moveTo>
                    <a:pt x="1345" y="1345"/>
                  </a:moveTo>
                  <a:lnTo>
                    <a:pt x="39902" y="1345"/>
                  </a:lnTo>
                  <a:lnTo>
                    <a:pt x="39902" y="23224"/>
                  </a:lnTo>
                  <a:lnTo>
                    <a:pt x="1345" y="23224"/>
                  </a:lnTo>
                  <a:lnTo>
                    <a:pt x="1345" y="1345"/>
                  </a:ln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58" name="Freeform: Shape 157"/>
            <p:cNvSpPr/>
            <p:nvPr/>
          </p:nvSpPr>
          <p:spPr>
            <a:xfrm>
              <a:off x="7990676" y="3499541"/>
              <a:ext cx="82493" cy="98633"/>
            </a:xfrm>
            <a:custGeom>
              <a:avLst/>
              <a:gdLst>
                <a:gd name="connsiteX0" fmla="*/ 82224 w 82493"/>
                <a:gd name="connsiteY0" fmla="*/ 61601 h 98633"/>
                <a:gd name="connsiteX1" fmla="*/ 48330 w 82493"/>
                <a:gd name="connsiteY1" fmla="*/ 98185 h 98633"/>
                <a:gd name="connsiteX2" fmla="*/ 29142 w 82493"/>
                <a:gd name="connsiteY2" fmla="*/ 91191 h 98633"/>
                <a:gd name="connsiteX3" fmla="*/ 29142 w 82493"/>
                <a:gd name="connsiteY3" fmla="*/ 96929 h 98633"/>
                <a:gd name="connsiteX4" fmla="*/ 1345 w 82493"/>
                <a:gd name="connsiteY4" fmla="*/ 96929 h 98633"/>
                <a:gd name="connsiteX5" fmla="*/ 1345 w 82493"/>
                <a:gd name="connsiteY5" fmla="*/ 1345 h 98633"/>
                <a:gd name="connsiteX6" fmla="*/ 30397 w 82493"/>
                <a:gd name="connsiteY6" fmla="*/ 1345 h 98633"/>
                <a:gd name="connsiteX7" fmla="*/ 30397 w 82493"/>
                <a:gd name="connsiteY7" fmla="*/ 31114 h 98633"/>
                <a:gd name="connsiteX8" fmla="*/ 48330 w 82493"/>
                <a:gd name="connsiteY8" fmla="*/ 25017 h 98633"/>
                <a:gd name="connsiteX9" fmla="*/ 82224 w 82493"/>
                <a:gd name="connsiteY9" fmla="*/ 61601 h 98633"/>
                <a:gd name="connsiteX10" fmla="*/ 52813 w 82493"/>
                <a:gd name="connsiteY10" fmla="*/ 61601 h 98633"/>
                <a:gd name="connsiteX11" fmla="*/ 41336 w 82493"/>
                <a:gd name="connsiteY11" fmla="*/ 47792 h 98633"/>
                <a:gd name="connsiteX12" fmla="*/ 29859 w 82493"/>
                <a:gd name="connsiteY12" fmla="*/ 61601 h 98633"/>
                <a:gd name="connsiteX13" fmla="*/ 41336 w 82493"/>
                <a:gd name="connsiteY13" fmla="*/ 75410 h 98633"/>
                <a:gd name="connsiteX14" fmla="*/ 52813 w 82493"/>
                <a:gd name="connsiteY14" fmla="*/ 61601 h 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493" h="98633">
                  <a:moveTo>
                    <a:pt x="82224" y="61601"/>
                  </a:moveTo>
                  <a:cubicBezTo>
                    <a:pt x="82224" y="84197"/>
                    <a:pt x="66622" y="98185"/>
                    <a:pt x="48330" y="98185"/>
                  </a:cubicBezTo>
                  <a:cubicBezTo>
                    <a:pt x="39543" y="98185"/>
                    <a:pt x="33266" y="95854"/>
                    <a:pt x="29142" y="91191"/>
                  </a:cubicBezTo>
                  <a:lnTo>
                    <a:pt x="29142" y="96929"/>
                  </a:lnTo>
                  <a:lnTo>
                    <a:pt x="1345" y="96929"/>
                  </a:lnTo>
                  <a:lnTo>
                    <a:pt x="1345" y="1345"/>
                  </a:lnTo>
                  <a:lnTo>
                    <a:pt x="30397" y="1345"/>
                  </a:lnTo>
                  <a:lnTo>
                    <a:pt x="30397" y="31114"/>
                  </a:lnTo>
                  <a:cubicBezTo>
                    <a:pt x="34701" y="26990"/>
                    <a:pt x="40619" y="25017"/>
                    <a:pt x="48330" y="25017"/>
                  </a:cubicBezTo>
                  <a:cubicBezTo>
                    <a:pt x="66622" y="25196"/>
                    <a:pt x="82224" y="39005"/>
                    <a:pt x="82224" y="61601"/>
                  </a:cubicBezTo>
                  <a:close/>
                  <a:moveTo>
                    <a:pt x="52813" y="61601"/>
                  </a:moveTo>
                  <a:cubicBezTo>
                    <a:pt x="52813" y="52455"/>
                    <a:pt x="47792" y="47792"/>
                    <a:pt x="41336" y="47792"/>
                  </a:cubicBezTo>
                  <a:cubicBezTo>
                    <a:pt x="34880" y="47792"/>
                    <a:pt x="29859" y="52455"/>
                    <a:pt x="29859" y="61601"/>
                  </a:cubicBezTo>
                  <a:cubicBezTo>
                    <a:pt x="29859" y="70747"/>
                    <a:pt x="34880" y="75410"/>
                    <a:pt x="41336" y="75410"/>
                  </a:cubicBezTo>
                  <a:cubicBezTo>
                    <a:pt x="47792" y="75410"/>
                    <a:pt x="52813" y="70747"/>
                    <a:pt x="52813" y="61601"/>
                  </a:cubicBez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59" name="Freeform: Shape 158"/>
            <p:cNvSpPr/>
            <p:nvPr/>
          </p:nvSpPr>
          <p:spPr>
            <a:xfrm>
              <a:off x="8072272" y="3499720"/>
              <a:ext cx="46627" cy="121946"/>
            </a:xfrm>
            <a:custGeom>
              <a:avLst/>
              <a:gdLst>
                <a:gd name="connsiteX0" fmla="*/ 1345 w 46626"/>
                <a:gd name="connsiteY0" fmla="*/ 121498 h 121946"/>
                <a:gd name="connsiteX1" fmla="*/ 17844 w 46626"/>
                <a:gd name="connsiteY1" fmla="*/ 61422 h 121946"/>
                <a:gd name="connsiteX2" fmla="*/ 1345 w 46626"/>
                <a:gd name="connsiteY2" fmla="*/ 1345 h 121946"/>
                <a:gd name="connsiteX3" fmla="*/ 29142 w 46626"/>
                <a:gd name="connsiteY3" fmla="*/ 1345 h 121946"/>
                <a:gd name="connsiteX4" fmla="*/ 46178 w 46626"/>
                <a:gd name="connsiteY4" fmla="*/ 61422 h 121946"/>
                <a:gd name="connsiteX5" fmla="*/ 29142 w 46626"/>
                <a:gd name="connsiteY5" fmla="*/ 121498 h 121946"/>
                <a:gd name="connsiteX6" fmla="*/ 1345 w 46626"/>
                <a:gd name="connsiteY6" fmla="*/ 121498 h 1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26" h="121946">
                  <a:moveTo>
                    <a:pt x="1345" y="121498"/>
                  </a:moveTo>
                  <a:cubicBezTo>
                    <a:pt x="12822" y="100875"/>
                    <a:pt x="17844" y="82045"/>
                    <a:pt x="17844" y="61422"/>
                  </a:cubicBezTo>
                  <a:cubicBezTo>
                    <a:pt x="17844" y="40798"/>
                    <a:pt x="13002" y="21789"/>
                    <a:pt x="1345" y="1345"/>
                  </a:cubicBezTo>
                  <a:lnTo>
                    <a:pt x="29142" y="1345"/>
                  </a:lnTo>
                  <a:cubicBezTo>
                    <a:pt x="40260" y="16768"/>
                    <a:pt x="46178" y="37929"/>
                    <a:pt x="46178" y="61422"/>
                  </a:cubicBezTo>
                  <a:cubicBezTo>
                    <a:pt x="46178" y="84914"/>
                    <a:pt x="40081" y="106076"/>
                    <a:pt x="29142" y="121498"/>
                  </a:cubicBezTo>
                  <a:lnTo>
                    <a:pt x="1345" y="121498"/>
                  </a:ln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60" name="Freeform: Shape 159"/>
            <p:cNvSpPr/>
            <p:nvPr/>
          </p:nvSpPr>
          <p:spPr>
            <a:xfrm>
              <a:off x="8124279" y="3505100"/>
              <a:ext cx="53800" cy="55593"/>
            </a:xfrm>
            <a:custGeom>
              <a:avLst/>
              <a:gdLst>
                <a:gd name="connsiteX0" fmla="*/ 53531 w 53799"/>
                <a:gd name="connsiteY0" fmla="*/ 37391 h 55593"/>
                <a:gd name="connsiteX1" fmla="*/ 26272 w 53799"/>
                <a:gd name="connsiteY1" fmla="*/ 55862 h 55593"/>
                <a:gd name="connsiteX2" fmla="*/ 1345 w 53799"/>
                <a:gd name="connsiteY2" fmla="*/ 50482 h 55593"/>
                <a:gd name="connsiteX3" fmla="*/ 7980 w 53799"/>
                <a:gd name="connsiteY3" fmla="*/ 36494 h 55593"/>
                <a:gd name="connsiteX4" fmla="*/ 25734 w 53799"/>
                <a:gd name="connsiteY4" fmla="*/ 40978 h 55593"/>
                <a:gd name="connsiteX5" fmla="*/ 33266 w 53799"/>
                <a:gd name="connsiteY5" fmla="*/ 37391 h 55593"/>
                <a:gd name="connsiteX6" fmla="*/ 27169 w 53799"/>
                <a:gd name="connsiteY6" fmla="*/ 34342 h 55593"/>
                <a:gd name="connsiteX7" fmla="*/ 17844 w 53799"/>
                <a:gd name="connsiteY7" fmla="*/ 34342 h 55593"/>
                <a:gd name="connsiteX8" fmla="*/ 17844 w 53799"/>
                <a:gd name="connsiteY8" fmla="*/ 22686 h 55593"/>
                <a:gd name="connsiteX9" fmla="*/ 25914 w 53799"/>
                <a:gd name="connsiteY9" fmla="*/ 15692 h 55593"/>
                <a:gd name="connsiteX10" fmla="*/ 4394 w 53799"/>
                <a:gd name="connsiteY10" fmla="*/ 15692 h 55593"/>
                <a:gd name="connsiteX11" fmla="*/ 4394 w 53799"/>
                <a:gd name="connsiteY11" fmla="*/ 1345 h 55593"/>
                <a:gd name="connsiteX12" fmla="*/ 50482 w 53799"/>
                <a:gd name="connsiteY12" fmla="*/ 1345 h 55593"/>
                <a:gd name="connsiteX13" fmla="*/ 50482 w 53799"/>
                <a:gd name="connsiteY13" fmla="*/ 13002 h 55593"/>
                <a:gd name="connsiteX14" fmla="*/ 39902 w 53799"/>
                <a:gd name="connsiteY14" fmla="*/ 22148 h 55593"/>
                <a:gd name="connsiteX15" fmla="*/ 53531 w 53799"/>
                <a:gd name="connsiteY15" fmla="*/ 37391 h 5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799" h="55593">
                  <a:moveTo>
                    <a:pt x="53531" y="37391"/>
                  </a:moveTo>
                  <a:cubicBezTo>
                    <a:pt x="53531" y="46537"/>
                    <a:pt x="45640" y="55862"/>
                    <a:pt x="26272" y="55862"/>
                  </a:cubicBezTo>
                  <a:cubicBezTo>
                    <a:pt x="16947" y="55862"/>
                    <a:pt x="7263" y="53890"/>
                    <a:pt x="1345" y="50482"/>
                  </a:cubicBezTo>
                  <a:lnTo>
                    <a:pt x="7980" y="36494"/>
                  </a:lnTo>
                  <a:cubicBezTo>
                    <a:pt x="13540" y="39364"/>
                    <a:pt x="20354" y="40978"/>
                    <a:pt x="25734" y="40978"/>
                  </a:cubicBezTo>
                  <a:cubicBezTo>
                    <a:pt x="30755" y="40978"/>
                    <a:pt x="33266" y="39902"/>
                    <a:pt x="33266" y="37391"/>
                  </a:cubicBezTo>
                  <a:cubicBezTo>
                    <a:pt x="33266" y="35418"/>
                    <a:pt x="31652" y="34342"/>
                    <a:pt x="27169" y="34342"/>
                  </a:cubicBezTo>
                  <a:lnTo>
                    <a:pt x="17844" y="34342"/>
                  </a:lnTo>
                  <a:lnTo>
                    <a:pt x="17844" y="22686"/>
                  </a:lnTo>
                  <a:lnTo>
                    <a:pt x="25914" y="15692"/>
                  </a:lnTo>
                  <a:lnTo>
                    <a:pt x="4394" y="15692"/>
                  </a:lnTo>
                  <a:lnTo>
                    <a:pt x="4394" y="1345"/>
                  </a:lnTo>
                  <a:lnTo>
                    <a:pt x="50482" y="1345"/>
                  </a:lnTo>
                  <a:lnTo>
                    <a:pt x="50482" y="13002"/>
                  </a:lnTo>
                  <a:lnTo>
                    <a:pt x="39902" y="22148"/>
                  </a:lnTo>
                  <a:cubicBezTo>
                    <a:pt x="48868" y="24120"/>
                    <a:pt x="53531" y="29859"/>
                    <a:pt x="53531" y="37391"/>
                  </a:cubicBez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61" name="Freeform: Shape 160"/>
            <p:cNvSpPr/>
            <p:nvPr/>
          </p:nvSpPr>
          <p:spPr>
            <a:xfrm>
              <a:off x="8185611" y="3522316"/>
              <a:ext cx="68147" cy="57387"/>
            </a:xfrm>
            <a:custGeom>
              <a:avLst/>
              <a:gdLst>
                <a:gd name="connsiteX0" fmla="*/ 1345 w 68146"/>
                <a:gd name="connsiteY0" fmla="*/ 1345 h 57386"/>
                <a:gd name="connsiteX1" fmla="*/ 66802 w 68146"/>
                <a:gd name="connsiteY1" fmla="*/ 1345 h 57386"/>
                <a:gd name="connsiteX2" fmla="*/ 66802 w 68146"/>
                <a:gd name="connsiteY2" fmla="*/ 23224 h 57386"/>
                <a:gd name="connsiteX3" fmla="*/ 1345 w 68146"/>
                <a:gd name="connsiteY3" fmla="*/ 23224 h 57386"/>
                <a:gd name="connsiteX4" fmla="*/ 1345 w 68146"/>
                <a:gd name="connsiteY4" fmla="*/ 1345 h 57386"/>
                <a:gd name="connsiteX5" fmla="*/ 1345 w 68146"/>
                <a:gd name="connsiteY5" fmla="*/ 34880 h 57386"/>
                <a:gd name="connsiteX6" fmla="*/ 66802 w 68146"/>
                <a:gd name="connsiteY6" fmla="*/ 34880 h 57386"/>
                <a:gd name="connsiteX7" fmla="*/ 66802 w 68146"/>
                <a:gd name="connsiteY7" fmla="*/ 56759 h 57386"/>
                <a:gd name="connsiteX8" fmla="*/ 1345 w 68146"/>
                <a:gd name="connsiteY8" fmla="*/ 56759 h 57386"/>
                <a:gd name="connsiteX9" fmla="*/ 1345 w 68146"/>
                <a:gd name="connsiteY9" fmla="*/ 34880 h 5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46" h="57386">
                  <a:moveTo>
                    <a:pt x="1345" y="1345"/>
                  </a:moveTo>
                  <a:lnTo>
                    <a:pt x="66802" y="1345"/>
                  </a:lnTo>
                  <a:lnTo>
                    <a:pt x="66802" y="23224"/>
                  </a:lnTo>
                  <a:lnTo>
                    <a:pt x="1345" y="23224"/>
                  </a:lnTo>
                  <a:lnTo>
                    <a:pt x="1345" y="1345"/>
                  </a:lnTo>
                  <a:close/>
                  <a:moveTo>
                    <a:pt x="1345" y="34880"/>
                  </a:moveTo>
                  <a:lnTo>
                    <a:pt x="66802" y="34880"/>
                  </a:lnTo>
                  <a:lnTo>
                    <a:pt x="66802" y="56759"/>
                  </a:lnTo>
                  <a:lnTo>
                    <a:pt x="1345" y="56759"/>
                  </a:lnTo>
                  <a:lnTo>
                    <a:pt x="1345" y="34880"/>
                  </a:lnTo>
                  <a:close/>
                </a:path>
              </a:pathLst>
            </a:custGeom>
            <a:solidFill>
              <a:srgbClr val="3B3E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62" name="Freeform: Shape 161"/>
            <p:cNvSpPr/>
            <p:nvPr/>
          </p:nvSpPr>
          <p:spPr>
            <a:xfrm>
              <a:off x="5624914" y="4101382"/>
              <a:ext cx="609732" cy="231340"/>
            </a:xfrm>
            <a:custGeom>
              <a:avLst/>
              <a:gdLst>
                <a:gd name="connsiteX0" fmla="*/ 305135 w 609732"/>
                <a:gd name="connsiteY0" fmla="*/ 1345 h 231339"/>
                <a:gd name="connsiteX1" fmla="*/ 1345 w 609732"/>
                <a:gd name="connsiteY1" fmla="*/ 230353 h 231339"/>
                <a:gd name="connsiteX2" fmla="*/ 608925 w 609732"/>
                <a:gd name="connsiteY2" fmla="*/ 230353 h 231339"/>
                <a:gd name="connsiteX3" fmla="*/ 305135 w 609732"/>
                <a:gd name="connsiteY3" fmla="*/ 1345 h 23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732" h="231339">
                  <a:moveTo>
                    <a:pt x="305135" y="1345"/>
                  </a:moveTo>
                  <a:cubicBezTo>
                    <a:pt x="160772" y="1345"/>
                    <a:pt x="39005" y="98185"/>
                    <a:pt x="1345" y="230353"/>
                  </a:cubicBezTo>
                  <a:lnTo>
                    <a:pt x="608925" y="230353"/>
                  </a:lnTo>
                  <a:cubicBezTo>
                    <a:pt x="571086" y="98006"/>
                    <a:pt x="449498" y="1345"/>
                    <a:pt x="305135" y="134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63" name="Freeform: Shape 162"/>
            <p:cNvSpPr/>
            <p:nvPr/>
          </p:nvSpPr>
          <p:spPr>
            <a:xfrm>
              <a:off x="5660927" y="5165550"/>
              <a:ext cx="609732" cy="231340"/>
            </a:xfrm>
            <a:custGeom>
              <a:avLst/>
              <a:gdLst>
                <a:gd name="connsiteX0" fmla="*/ 305135 w 609732"/>
                <a:gd name="connsiteY0" fmla="*/ 1345 h 231339"/>
                <a:gd name="connsiteX1" fmla="*/ 1345 w 609732"/>
                <a:gd name="connsiteY1" fmla="*/ 230353 h 231339"/>
                <a:gd name="connsiteX2" fmla="*/ 608925 w 609732"/>
                <a:gd name="connsiteY2" fmla="*/ 230353 h 231339"/>
                <a:gd name="connsiteX3" fmla="*/ 305135 w 609732"/>
                <a:gd name="connsiteY3" fmla="*/ 1345 h 23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732" h="231339">
                  <a:moveTo>
                    <a:pt x="305135" y="1345"/>
                  </a:moveTo>
                  <a:cubicBezTo>
                    <a:pt x="160772" y="1345"/>
                    <a:pt x="39005" y="98185"/>
                    <a:pt x="1345" y="230353"/>
                  </a:cubicBezTo>
                  <a:lnTo>
                    <a:pt x="608925" y="230353"/>
                  </a:lnTo>
                  <a:cubicBezTo>
                    <a:pt x="571265" y="98006"/>
                    <a:pt x="449498" y="1345"/>
                    <a:pt x="305135" y="134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64" name="Freeform: Shape 163"/>
            <p:cNvSpPr/>
            <p:nvPr/>
          </p:nvSpPr>
          <p:spPr>
            <a:xfrm>
              <a:off x="5136021" y="5067277"/>
              <a:ext cx="869765" cy="328179"/>
            </a:xfrm>
            <a:custGeom>
              <a:avLst/>
              <a:gdLst>
                <a:gd name="connsiteX0" fmla="*/ 435331 w 869765"/>
                <a:gd name="connsiteY0" fmla="*/ 1345 h 328179"/>
                <a:gd name="connsiteX1" fmla="*/ 1345 w 869765"/>
                <a:gd name="connsiteY1" fmla="*/ 328448 h 328179"/>
                <a:gd name="connsiteX2" fmla="*/ 869317 w 869765"/>
                <a:gd name="connsiteY2" fmla="*/ 328448 h 328179"/>
                <a:gd name="connsiteX3" fmla="*/ 435331 w 869765"/>
                <a:gd name="connsiteY3" fmla="*/ 1345 h 32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9765" h="328179">
                  <a:moveTo>
                    <a:pt x="435331" y="1345"/>
                  </a:moveTo>
                  <a:cubicBezTo>
                    <a:pt x="229098" y="1345"/>
                    <a:pt x="55324" y="139611"/>
                    <a:pt x="1345" y="328448"/>
                  </a:cubicBezTo>
                  <a:lnTo>
                    <a:pt x="869317" y="328448"/>
                  </a:lnTo>
                  <a:cubicBezTo>
                    <a:pt x="815338" y="139790"/>
                    <a:pt x="641385" y="1345"/>
                    <a:pt x="435331" y="134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65" name="Freeform: Shape 164"/>
            <p:cNvSpPr/>
            <p:nvPr/>
          </p:nvSpPr>
          <p:spPr>
            <a:xfrm>
              <a:off x="10751866" y="3878292"/>
              <a:ext cx="373013" cy="141673"/>
            </a:xfrm>
            <a:custGeom>
              <a:avLst/>
              <a:gdLst>
                <a:gd name="connsiteX0" fmla="*/ 187313 w 373012"/>
                <a:gd name="connsiteY0" fmla="*/ 1345 h 141673"/>
                <a:gd name="connsiteX1" fmla="*/ 1345 w 373012"/>
                <a:gd name="connsiteY1" fmla="*/ 141404 h 141673"/>
                <a:gd name="connsiteX2" fmla="*/ 373102 w 373012"/>
                <a:gd name="connsiteY2" fmla="*/ 141404 h 141673"/>
                <a:gd name="connsiteX3" fmla="*/ 187313 w 373012"/>
                <a:gd name="connsiteY3" fmla="*/ 1345 h 14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012" h="141673">
                  <a:moveTo>
                    <a:pt x="187313" y="1345"/>
                  </a:moveTo>
                  <a:cubicBezTo>
                    <a:pt x="99081" y="1345"/>
                    <a:pt x="24479" y="60525"/>
                    <a:pt x="1345" y="141404"/>
                  </a:cubicBezTo>
                  <a:lnTo>
                    <a:pt x="373102" y="141404"/>
                  </a:lnTo>
                  <a:cubicBezTo>
                    <a:pt x="349969" y="60525"/>
                    <a:pt x="275545" y="1345"/>
                    <a:pt x="187313" y="1345"/>
                  </a:cubicBezTo>
                  <a:close/>
                </a:path>
              </a:pathLst>
            </a:custGeom>
            <a:solidFill>
              <a:srgbClr val="E4E3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66" name="Freeform: Shape 165"/>
            <p:cNvSpPr/>
            <p:nvPr/>
          </p:nvSpPr>
          <p:spPr>
            <a:xfrm>
              <a:off x="11259020" y="3878292"/>
              <a:ext cx="373013" cy="141673"/>
            </a:xfrm>
            <a:custGeom>
              <a:avLst/>
              <a:gdLst>
                <a:gd name="connsiteX0" fmla="*/ 187134 w 373012"/>
                <a:gd name="connsiteY0" fmla="*/ 1345 h 141673"/>
                <a:gd name="connsiteX1" fmla="*/ 1345 w 373012"/>
                <a:gd name="connsiteY1" fmla="*/ 141404 h 141673"/>
                <a:gd name="connsiteX2" fmla="*/ 373102 w 373012"/>
                <a:gd name="connsiteY2" fmla="*/ 141404 h 141673"/>
                <a:gd name="connsiteX3" fmla="*/ 187134 w 373012"/>
                <a:gd name="connsiteY3" fmla="*/ 1345 h 14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012" h="141673">
                  <a:moveTo>
                    <a:pt x="187134" y="1345"/>
                  </a:moveTo>
                  <a:cubicBezTo>
                    <a:pt x="98902" y="1345"/>
                    <a:pt x="24299" y="60525"/>
                    <a:pt x="1345" y="141404"/>
                  </a:cubicBezTo>
                  <a:lnTo>
                    <a:pt x="373102" y="141404"/>
                  </a:lnTo>
                  <a:cubicBezTo>
                    <a:pt x="349968" y="60525"/>
                    <a:pt x="275545" y="1345"/>
                    <a:pt x="187134" y="1345"/>
                  </a:cubicBezTo>
                  <a:close/>
                </a:path>
              </a:pathLst>
            </a:custGeom>
            <a:solidFill>
              <a:srgbClr val="E4E3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67" name="Freeform: Shape 166"/>
            <p:cNvSpPr/>
            <p:nvPr/>
          </p:nvSpPr>
          <p:spPr>
            <a:xfrm>
              <a:off x="10937655" y="3818216"/>
              <a:ext cx="532619" cy="202646"/>
            </a:xfrm>
            <a:custGeom>
              <a:avLst/>
              <a:gdLst>
                <a:gd name="connsiteX0" fmla="*/ 266937 w 532619"/>
                <a:gd name="connsiteY0" fmla="*/ 1345 h 202646"/>
                <a:gd name="connsiteX1" fmla="*/ 1345 w 532619"/>
                <a:gd name="connsiteY1" fmla="*/ 201481 h 202646"/>
                <a:gd name="connsiteX2" fmla="*/ 532350 w 532619"/>
                <a:gd name="connsiteY2" fmla="*/ 201481 h 202646"/>
                <a:gd name="connsiteX3" fmla="*/ 266937 w 532619"/>
                <a:gd name="connsiteY3" fmla="*/ 1345 h 20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619" h="202646">
                  <a:moveTo>
                    <a:pt x="266937" y="1345"/>
                  </a:moveTo>
                  <a:cubicBezTo>
                    <a:pt x="140866" y="1345"/>
                    <a:pt x="34342" y="85990"/>
                    <a:pt x="1345" y="201481"/>
                  </a:cubicBezTo>
                  <a:lnTo>
                    <a:pt x="532350" y="201481"/>
                  </a:lnTo>
                  <a:cubicBezTo>
                    <a:pt x="499532" y="85990"/>
                    <a:pt x="393009" y="1345"/>
                    <a:pt x="266937" y="1345"/>
                  </a:cubicBezTo>
                  <a:close/>
                </a:path>
              </a:pathLst>
            </a:custGeom>
            <a:solidFill>
              <a:srgbClr val="E4E3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68" name="Freeform: Shape 167"/>
            <p:cNvSpPr/>
            <p:nvPr/>
          </p:nvSpPr>
          <p:spPr>
            <a:xfrm>
              <a:off x="7955168" y="4853864"/>
              <a:ext cx="129120" cy="129120"/>
            </a:xfrm>
            <a:custGeom>
              <a:avLst/>
              <a:gdLst>
                <a:gd name="connsiteX0" fmla="*/ 1345 w 129119"/>
                <a:gd name="connsiteY0" fmla="*/ 65367 h 129119"/>
                <a:gd name="connsiteX1" fmla="*/ 65367 w 129119"/>
                <a:gd name="connsiteY1" fmla="*/ 1345 h 129119"/>
                <a:gd name="connsiteX2" fmla="*/ 129389 w 129119"/>
                <a:gd name="connsiteY2" fmla="*/ 65367 h 129119"/>
                <a:gd name="connsiteX3" fmla="*/ 65367 w 129119"/>
                <a:gd name="connsiteY3" fmla="*/ 129389 h 129119"/>
                <a:gd name="connsiteX4" fmla="*/ 1345 w 129119"/>
                <a:gd name="connsiteY4" fmla="*/ 65367 h 12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19" h="129119">
                  <a:moveTo>
                    <a:pt x="1345" y="65367"/>
                  </a:moveTo>
                  <a:cubicBezTo>
                    <a:pt x="36674" y="65367"/>
                    <a:pt x="65367" y="36674"/>
                    <a:pt x="65367" y="1345"/>
                  </a:cubicBezTo>
                  <a:cubicBezTo>
                    <a:pt x="65367" y="36674"/>
                    <a:pt x="94060" y="65367"/>
                    <a:pt x="129389" y="65367"/>
                  </a:cubicBezTo>
                  <a:cubicBezTo>
                    <a:pt x="94060" y="65367"/>
                    <a:pt x="65367" y="94060"/>
                    <a:pt x="65367" y="129389"/>
                  </a:cubicBezTo>
                  <a:cubicBezTo>
                    <a:pt x="65367" y="93881"/>
                    <a:pt x="36853" y="65367"/>
                    <a:pt x="1345" y="6536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69" name="Freeform: Shape 168"/>
            <p:cNvSpPr/>
            <p:nvPr/>
          </p:nvSpPr>
          <p:spPr>
            <a:xfrm>
              <a:off x="6924541" y="4533575"/>
              <a:ext cx="129120" cy="129120"/>
            </a:xfrm>
            <a:custGeom>
              <a:avLst/>
              <a:gdLst>
                <a:gd name="connsiteX0" fmla="*/ 1345 w 129119"/>
                <a:gd name="connsiteY0" fmla="*/ 65367 h 129119"/>
                <a:gd name="connsiteX1" fmla="*/ 65367 w 129119"/>
                <a:gd name="connsiteY1" fmla="*/ 1345 h 129119"/>
                <a:gd name="connsiteX2" fmla="*/ 129389 w 129119"/>
                <a:gd name="connsiteY2" fmla="*/ 65367 h 129119"/>
                <a:gd name="connsiteX3" fmla="*/ 65367 w 129119"/>
                <a:gd name="connsiteY3" fmla="*/ 129389 h 129119"/>
                <a:gd name="connsiteX4" fmla="*/ 1345 w 129119"/>
                <a:gd name="connsiteY4" fmla="*/ 65367 h 12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19" h="129119">
                  <a:moveTo>
                    <a:pt x="1345" y="65367"/>
                  </a:moveTo>
                  <a:cubicBezTo>
                    <a:pt x="36674" y="65367"/>
                    <a:pt x="65367" y="36674"/>
                    <a:pt x="65367" y="1345"/>
                  </a:cubicBezTo>
                  <a:cubicBezTo>
                    <a:pt x="65367" y="36674"/>
                    <a:pt x="94060" y="65367"/>
                    <a:pt x="129389" y="65367"/>
                  </a:cubicBezTo>
                  <a:cubicBezTo>
                    <a:pt x="94060" y="65367"/>
                    <a:pt x="65367" y="94060"/>
                    <a:pt x="65367" y="129389"/>
                  </a:cubicBezTo>
                  <a:cubicBezTo>
                    <a:pt x="65367" y="94060"/>
                    <a:pt x="36674" y="65367"/>
                    <a:pt x="1345" y="6536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70" name="Freeform: Shape 169"/>
            <p:cNvSpPr/>
            <p:nvPr/>
          </p:nvSpPr>
          <p:spPr>
            <a:xfrm>
              <a:off x="10687844" y="4463994"/>
              <a:ext cx="129120" cy="129120"/>
            </a:xfrm>
            <a:custGeom>
              <a:avLst/>
              <a:gdLst>
                <a:gd name="connsiteX0" fmla="*/ 1345 w 129119"/>
                <a:gd name="connsiteY0" fmla="*/ 65367 h 129119"/>
                <a:gd name="connsiteX1" fmla="*/ 65367 w 129119"/>
                <a:gd name="connsiteY1" fmla="*/ 1345 h 129119"/>
                <a:gd name="connsiteX2" fmla="*/ 129389 w 129119"/>
                <a:gd name="connsiteY2" fmla="*/ 65367 h 129119"/>
                <a:gd name="connsiteX3" fmla="*/ 65367 w 129119"/>
                <a:gd name="connsiteY3" fmla="*/ 129389 h 129119"/>
                <a:gd name="connsiteX4" fmla="*/ 1345 w 129119"/>
                <a:gd name="connsiteY4" fmla="*/ 65367 h 12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19" h="129119">
                  <a:moveTo>
                    <a:pt x="1345" y="65367"/>
                  </a:moveTo>
                  <a:cubicBezTo>
                    <a:pt x="36674" y="65367"/>
                    <a:pt x="65367" y="36674"/>
                    <a:pt x="65367" y="1345"/>
                  </a:cubicBezTo>
                  <a:cubicBezTo>
                    <a:pt x="65367" y="36674"/>
                    <a:pt x="94060" y="65367"/>
                    <a:pt x="129389" y="65367"/>
                  </a:cubicBezTo>
                  <a:cubicBezTo>
                    <a:pt x="94060" y="65367"/>
                    <a:pt x="65367" y="94060"/>
                    <a:pt x="65367" y="129389"/>
                  </a:cubicBezTo>
                  <a:cubicBezTo>
                    <a:pt x="65367" y="94060"/>
                    <a:pt x="36674" y="65367"/>
                    <a:pt x="1345" y="6536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71" name="Freeform: Shape 170"/>
            <p:cNvSpPr/>
            <p:nvPr/>
          </p:nvSpPr>
          <p:spPr>
            <a:xfrm>
              <a:off x="8030667" y="4743215"/>
              <a:ext cx="86080" cy="86080"/>
            </a:xfrm>
            <a:custGeom>
              <a:avLst/>
              <a:gdLst>
                <a:gd name="connsiteX0" fmla="*/ 1345 w 86079"/>
                <a:gd name="connsiteY0" fmla="*/ 43130 h 86079"/>
                <a:gd name="connsiteX1" fmla="*/ 43130 w 86079"/>
                <a:gd name="connsiteY1" fmla="*/ 1345 h 86079"/>
                <a:gd name="connsiteX2" fmla="*/ 84914 w 86079"/>
                <a:gd name="connsiteY2" fmla="*/ 43130 h 86079"/>
                <a:gd name="connsiteX3" fmla="*/ 43130 w 86079"/>
                <a:gd name="connsiteY3" fmla="*/ 84914 h 86079"/>
                <a:gd name="connsiteX4" fmla="*/ 1345 w 86079"/>
                <a:gd name="connsiteY4" fmla="*/ 43130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30"/>
                  </a:moveTo>
                  <a:cubicBezTo>
                    <a:pt x="24300" y="43130"/>
                    <a:pt x="43130" y="24479"/>
                    <a:pt x="43130" y="1345"/>
                  </a:cubicBezTo>
                  <a:cubicBezTo>
                    <a:pt x="43130" y="24300"/>
                    <a:pt x="61780" y="43130"/>
                    <a:pt x="84914" y="43130"/>
                  </a:cubicBezTo>
                  <a:cubicBezTo>
                    <a:pt x="61960" y="43130"/>
                    <a:pt x="43130" y="61780"/>
                    <a:pt x="43130" y="84914"/>
                  </a:cubicBezTo>
                  <a:cubicBezTo>
                    <a:pt x="42950" y="61780"/>
                    <a:pt x="24300" y="43130"/>
                    <a:pt x="1345" y="431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72" name="Freeform: Shape 171"/>
            <p:cNvSpPr/>
            <p:nvPr/>
          </p:nvSpPr>
          <p:spPr>
            <a:xfrm>
              <a:off x="10816605" y="4563344"/>
              <a:ext cx="86080" cy="86080"/>
            </a:xfrm>
            <a:custGeom>
              <a:avLst/>
              <a:gdLst>
                <a:gd name="connsiteX0" fmla="*/ 1345 w 86079"/>
                <a:gd name="connsiteY0" fmla="*/ 43130 h 86079"/>
                <a:gd name="connsiteX1" fmla="*/ 43130 w 86079"/>
                <a:gd name="connsiteY1" fmla="*/ 1345 h 86079"/>
                <a:gd name="connsiteX2" fmla="*/ 84914 w 86079"/>
                <a:gd name="connsiteY2" fmla="*/ 43130 h 86079"/>
                <a:gd name="connsiteX3" fmla="*/ 43130 w 86079"/>
                <a:gd name="connsiteY3" fmla="*/ 84914 h 86079"/>
                <a:gd name="connsiteX4" fmla="*/ 1345 w 86079"/>
                <a:gd name="connsiteY4" fmla="*/ 43130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30"/>
                  </a:moveTo>
                  <a:cubicBezTo>
                    <a:pt x="24300" y="43130"/>
                    <a:pt x="43130" y="24479"/>
                    <a:pt x="43130" y="1345"/>
                  </a:cubicBezTo>
                  <a:cubicBezTo>
                    <a:pt x="43130" y="24300"/>
                    <a:pt x="61780" y="43130"/>
                    <a:pt x="84914" y="43130"/>
                  </a:cubicBezTo>
                  <a:cubicBezTo>
                    <a:pt x="61960" y="43130"/>
                    <a:pt x="43130" y="61780"/>
                    <a:pt x="43130" y="84914"/>
                  </a:cubicBezTo>
                  <a:cubicBezTo>
                    <a:pt x="43130" y="61960"/>
                    <a:pt x="24479" y="43130"/>
                    <a:pt x="1345" y="431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73" name="Freeform: Shape 172"/>
            <p:cNvSpPr/>
            <p:nvPr/>
          </p:nvSpPr>
          <p:spPr>
            <a:xfrm>
              <a:off x="6218148" y="5052206"/>
              <a:ext cx="86080" cy="86080"/>
            </a:xfrm>
            <a:custGeom>
              <a:avLst/>
              <a:gdLst>
                <a:gd name="connsiteX0" fmla="*/ 1345 w 86079"/>
                <a:gd name="connsiteY0" fmla="*/ 43129 h 86079"/>
                <a:gd name="connsiteX1" fmla="*/ 43130 w 86079"/>
                <a:gd name="connsiteY1" fmla="*/ 1345 h 86079"/>
                <a:gd name="connsiteX2" fmla="*/ 84914 w 86079"/>
                <a:gd name="connsiteY2" fmla="*/ 43129 h 86079"/>
                <a:gd name="connsiteX3" fmla="*/ 43130 w 86079"/>
                <a:gd name="connsiteY3" fmla="*/ 84914 h 86079"/>
                <a:gd name="connsiteX4" fmla="*/ 1345 w 86079"/>
                <a:gd name="connsiteY4" fmla="*/ 43129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29"/>
                  </a:moveTo>
                  <a:cubicBezTo>
                    <a:pt x="24300" y="43129"/>
                    <a:pt x="43130" y="24479"/>
                    <a:pt x="43130" y="1345"/>
                  </a:cubicBezTo>
                  <a:cubicBezTo>
                    <a:pt x="43130" y="24299"/>
                    <a:pt x="61780" y="43129"/>
                    <a:pt x="84914" y="43129"/>
                  </a:cubicBezTo>
                  <a:cubicBezTo>
                    <a:pt x="61960" y="43129"/>
                    <a:pt x="43130" y="61780"/>
                    <a:pt x="43130" y="84914"/>
                  </a:cubicBezTo>
                  <a:cubicBezTo>
                    <a:pt x="42950" y="61780"/>
                    <a:pt x="24300" y="43129"/>
                    <a:pt x="1345" y="431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74" name="Freeform: Shape 173"/>
            <p:cNvSpPr/>
            <p:nvPr/>
          </p:nvSpPr>
          <p:spPr>
            <a:xfrm>
              <a:off x="11373973" y="5065477"/>
              <a:ext cx="86080" cy="86080"/>
            </a:xfrm>
            <a:custGeom>
              <a:avLst/>
              <a:gdLst>
                <a:gd name="connsiteX0" fmla="*/ 1345 w 86079"/>
                <a:gd name="connsiteY0" fmla="*/ 43130 h 86079"/>
                <a:gd name="connsiteX1" fmla="*/ 43129 w 86079"/>
                <a:gd name="connsiteY1" fmla="*/ 1345 h 86079"/>
                <a:gd name="connsiteX2" fmla="*/ 84914 w 86079"/>
                <a:gd name="connsiteY2" fmla="*/ 43130 h 86079"/>
                <a:gd name="connsiteX3" fmla="*/ 43129 w 86079"/>
                <a:gd name="connsiteY3" fmla="*/ 84914 h 86079"/>
                <a:gd name="connsiteX4" fmla="*/ 1345 w 86079"/>
                <a:gd name="connsiteY4" fmla="*/ 43130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30"/>
                  </a:moveTo>
                  <a:cubicBezTo>
                    <a:pt x="24299" y="43130"/>
                    <a:pt x="43129" y="24479"/>
                    <a:pt x="43129" y="1345"/>
                  </a:cubicBezTo>
                  <a:cubicBezTo>
                    <a:pt x="43129" y="24300"/>
                    <a:pt x="61780" y="43130"/>
                    <a:pt x="84914" y="43130"/>
                  </a:cubicBezTo>
                  <a:cubicBezTo>
                    <a:pt x="61959" y="43130"/>
                    <a:pt x="43129" y="61780"/>
                    <a:pt x="43129" y="84914"/>
                  </a:cubicBezTo>
                  <a:cubicBezTo>
                    <a:pt x="43129" y="61960"/>
                    <a:pt x="24299" y="43130"/>
                    <a:pt x="1345" y="431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75" name="Freeform: Shape 174"/>
            <p:cNvSpPr/>
            <p:nvPr/>
          </p:nvSpPr>
          <p:spPr>
            <a:xfrm>
              <a:off x="10571636" y="5307935"/>
              <a:ext cx="86080" cy="86080"/>
            </a:xfrm>
            <a:custGeom>
              <a:avLst/>
              <a:gdLst>
                <a:gd name="connsiteX0" fmla="*/ 1345 w 86079"/>
                <a:gd name="connsiteY0" fmla="*/ 43129 h 86079"/>
                <a:gd name="connsiteX1" fmla="*/ 43130 w 86079"/>
                <a:gd name="connsiteY1" fmla="*/ 1345 h 86079"/>
                <a:gd name="connsiteX2" fmla="*/ 84914 w 86079"/>
                <a:gd name="connsiteY2" fmla="*/ 43129 h 86079"/>
                <a:gd name="connsiteX3" fmla="*/ 43130 w 86079"/>
                <a:gd name="connsiteY3" fmla="*/ 84914 h 86079"/>
                <a:gd name="connsiteX4" fmla="*/ 1345 w 86079"/>
                <a:gd name="connsiteY4" fmla="*/ 43129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29"/>
                  </a:moveTo>
                  <a:cubicBezTo>
                    <a:pt x="24300" y="43129"/>
                    <a:pt x="43130" y="24479"/>
                    <a:pt x="43130" y="1345"/>
                  </a:cubicBezTo>
                  <a:cubicBezTo>
                    <a:pt x="43130" y="24299"/>
                    <a:pt x="61780" y="43129"/>
                    <a:pt x="84914" y="43129"/>
                  </a:cubicBezTo>
                  <a:cubicBezTo>
                    <a:pt x="61960" y="43129"/>
                    <a:pt x="43130" y="61780"/>
                    <a:pt x="43130" y="84914"/>
                  </a:cubicBezTo>
                  <a:cubicBezTo>
                    <a:pt x="43130" y="61780"/>
                    <a:pt x="24479" y="43129"/>
                    <a:pt x="1345" y="431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76" name="Freeform: Shape 175"/>
            <p:cNvSpPr/>
            <p:nvPr/>
          </p:nvSpPr>
          <p:spPr>
            <a:xfrm>
              <a:off x="8150462" y="3198799"/>
              <a:ext cx="86080" cy="86080"/>
            </a:xfrm>
            <a:custGeom>
              <a:avLst/>
              <a:gdLst>
                <a:gd name="connsiteX0" fmla="*/ 1345 w 86079"/>
                <a:gd name="connsiteY0" fmla="*/ 43130 h 86079"/>
                <a:gd name="connsiteX1" fmla="*/ 43129 w 86079"/>
                <a:gd name="connsiteY1" fmla="*/ 1345 h 86079"/>
                <a:gd name="connsiteX2" fmla="*/ 84914 w 86079"/>
                <a:gd name="connsiteY2" fmla="*/ 43130 h 86079"/>
                <a:gd name="connsiteX3" fmla="*/ 43129 w 86079"/>
                <a:gd name="connsiteY3" fmla="*/ 84914 h 86079"/>
                <a:gd name="connsiteX4" fmla="*/ 1345 w 86079"/>
                <a:gd name="connsiteY4" fmla="*/ 43130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30"/>
                  </a:moveTo>
                  <a:cubicBezTo>
                    <a:pt x="24299" y="43130"/>
                    <a:pt x="43129" y="24479"/>
                    <a:pt x="43129" y="1345"/>
                  </a:cubicBezTo>
                  <a:cubicBezTo>
                    <a:pt x="43129" y="24300"/>
                    <a:pt x="61780" y="43130"/>
                    <a:pt x="84914" y="43130"/>
                  </a:cubicBezTo>
                  <a:cubicBezTo>
                    <a:pt x="61959" y="43130"/>
                    <a:pt x="43129" y="61780"/>
                    <a:pt x="43129" y="84914"/>
                  </a:cubicBezTo>
                  <a:cubicBezTo>
                    <a:pt x="43129" y="61780"/>
                    <a:pt x="24299" y="43130"/>
                    <a:pt x="1345" y="431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77" name="Freeform: Shape 176"/>
            <p:cNvSpPr/>
            <p:nvPr/>
          </p:nvSpPr>
          <p:spPr>
            <a:xfrm>
              <a:off x="6895489" y="4421671"/>
              <a:ext cx="86080" cy="86080"/>
            </a:xfrm>
            <a:custGeom>
              <a:avLst/>
              <a:gdLst>
                <a:gd name="connsiteX0" fmla="*/ 1345 w 86079"/>
                <a:gd name="connsiteY0" fmla="*/ 43130 h 86079"/>
                <a:gd name="connsiteX1" fmla="*/ 43129 w 86079"/>
                <a:gd name="connsiteY1" fmla="*/ 1345 h 86079"/>
                <a:gd name="connsiteX2" fmla="*/ 84914 w 86079"/>
                <a:gd name="connsiteY2" fmla="*/ 43130 h 86079"/>
                <a:gd name="connsiteX3" fmla="*/ 43129 w 86079"/>
                <a:gd name="connsiteY3" fmla="*/ 84914 h 86079"/>
                <a:gd name="connsiteX4" fmla="*/ 1345 w 86079"/>
                <a:gd name="connsiteY4" fmla="*/ 43130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30"/>
                  </a:moveTo>
                  <a:cubicBezTo>
                    <a:pt x="24299" y="43130"/>
                    <a:pt x="43129" y="24479"/>
                    <a:pt x="43129" y="1345"/>
                  </a:cubicBezTo>
                  <a:cubicBezTo>
                    <a:pt x="43129" y="24300"/>
                    <a:pt x="61780" y="43130"/>
                    <a:pt x="84914" y="43130"/>
                  </a:cubicBezTo>
                  <a:cubicBezTo>
                    <a:pt x="61959" y="43130"/>
                    <a:pt x="43129" y="61780"/>
                    <a:pt x="43129" y="84914"/>
                  </a:cubicBezTo>
                  <a:cubicBezTo>
                    <a:pt x="42950" y="61780"/>
                    <a:pt x="24299" y="43130"/>
                    <a:pt x="1345" y="431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78" name="Freeform: Shape 177"/>
            <p:cNvSpPr/>
            <p:nvPr/>
          </p:nvSpPr>
          <p:spPr>
            <a:xfrm>
              <a:off x="10111468" y="3371497"/>
              <a:ext cx="86080" cy="86080"/>
            </a:xfrm>
            <a:custGeom>
              <a:avLst/>
              <a:gdLst>
                <a:gd name="connsiteX0" fmla="*/ 1345 w 86079"/>
                <a:gd name="connsiteY0" fmla="*/ 43130 h 86079"/>
                <a:gd name="connsiteX1" fmla="*/ 43129 w 86079"/>
                <a:gd name="connsiteY1" fmla="*/ 1345 h 86079"/>
                <a:gd name="connsiteX2" fmla="*/ 84914 w 86079"/>
                <a:gd name="connsiteY2" fmla="*/ 43130 h 86079"/>
                <a:gd name="connsiteX3" fmla="*/ 43129 w 86079"/>
                <a:gd name="connsiteY3" fmla="*/ 84914 h 86079"/>
                <a:gd name="connsiteX4" fmla="*/ 1345 w 86079"/>
                <a:gd name="connsiteY4" fmla="*/ 43130 h 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9" h="86079">
                  <a:moveTo>
                    <a:pt x="1345" y="43130"/>
                  </a:moveTo>
                  <a:cubicBezTo>
                    <a:pt x="24299" y="43130"/>
                    <a:pt x="43129" y="24479"/>
                    <a:pt x="43129" y="1345"/>
                  </a:cubicBezTo>
                  <a:cubicBezTo>
                    <a:pt x="43129" y="24300"/>
                    <a:pt x="61780" y="43130"/>
                    <a:pt x="84914" y="43130"/>
                  </a:cubicBezTo>
                  <a:cubicBezTo>
                    <a:pt x="61959" y="43130"/>
                    <a:pt x="43129" y="61780"/>
                    <a:pt x="43129" y="84914"/>
                  </a:cubicBezTo>
                  <a:cubicBezTo>
                    <a:pt x="42950" y="61960"/>
                    <a:pt x="24299" y="43130"/>
                    <a:pt x="1345" y="431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179" name="Freeform: Shape 178"/>
            <p:cNvSpPr/>
            <p:nvPr/>
          </p:nvSpPr>
          <p:spPr>
            <a:xfrm>
              <a:off x="8212869" y="3075059"/>
              <a:ext cx="130913" cy="130913"/>
            </a:xfrm>
            <a:custGeom>
              <a:avLst/>
              <a:gdLst>
                <a:gd name="connsiteX0" fmla="*/ 1345 w 130913"/>
                <a:gd name="connsiteY0" fmla="*/ 65905 h 130913"/>
                <a:gd name="connsiteX1" fmla="*/ 65905 w 130913"/>
                <a:gd name="connsiteY1" fmla="*/ 1345 h 130913"/>
                <a:gd name="connsiteX2" fmla="*/ 130465 w 130913"/>
                <a:gd name="connsiteY2" fmla="*/ 65905 h 130913"/>
                <a:gd name="connsiteX3" fmla="*/ 65905 w 130913"/>
                <a:gd name="connsiteY3" fmla="*/ 130465 h 130913"/>
                <a:gd name="connsiteX4" fmla="*/ 1345 w 130913"/>
                <a:gd name="connsiteY4" fmla="*/ 65905 h 13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913" h="130913">
                  <a:moveTo>
                    <a:pt x="1345" y="65905"/>
                  </a:moveTo>
                  <a:cubicBezTo>
                    <a:pt x="37033" y="65905"/>
                    <a:pt x="65905" y="37032"/>
                    <a:pt x="65905" y="1345"/>
                  </a:cubicBezTo>
                  <a:cubicBezTo>
                    <a:pt x="65905" y="37032"/>
                    <a:pt x="94778" y="65905"/>
                    <a:pt x="130465" y="65905"/>
                  </a:cubicBezTo>
                  <a:cubicBezTo>
                    <a:pt x="94778" y="65905"/>
                    <a:pt x="65905" y="94778"/>
                    <a:pt x="65905" y="130465"/>
                  </a:cubicBezTo>
                  <a:cubicBezTo>
                    <a:pt x="65905" y="94778"/>
                    <a:pt x="37033" y="65905"/>
                    <a:pt x="1345" y="6590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</p:grpSp>
      <p:pic>
        <p:nvPicPr>
          <p:cNvPr id="185" name="Graphic 1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910" y="4713998"/>
            <a:ext cx="1362325" cy="1631084"/>
          </a:xfrm>
          <a:prstGeom prst="rect">
            <a:avLst/>
          </a:prstGeom>
        </p:spPr>
      </p:pic>
      <p:grpSp>
        <p:nvGrpSpPr>
          <p:cNvPr id="290" name="Group 289"/>
          <p:cNvGrpSpPr/>
          <p:nvPr/>
        </p:nvGrpSpPr>
        <p:grpSpPr>
          <a:xfrm rot="18259706">
            <a:off x="8400267" y="1288858"/>
            <a:ext cx="865833" cy="613371"/>
            <a:chOff x="7094084" y="1535359"/>
            <a:chExt cx="1391603" cy="985835"/>
          </a:xfrm>
        </p:grpSpPr>
        <p:sp>
          <p:nvSpPr>
            <p:cNvPr id="239" name="Freeform: Shape 238"/>
            <p:cNvSpPr/>
            <p:nvPr/>
          </p:nvSpPr>
          <p:spPr>
            <a:xfrm>
              <a:off x="7114087" y="1540119"/>
              <a:ext cx="1371600" cy="981075"/>
            </a:xfrm>
            <a:custGeom>
              <a:avLst/>
              <a:gdLst>
                <a:gd name="connsiteX0" fmla="*/ 1291114 w 1371600"/>
                <a:gd name="connsiteY0" fmla="*/ 729222 h 981075"/>
                <a:gd name="connsiteX1" fmla="*/ 840581 w 1371600"/>
                <a:gd name="connsiteY1" fmla="*/ 21515 h 981075"/>
                <a:gd name="connsiteX2" fmla="*/ 132874 w 1371600"/>
                <a:gd name="connsiteY2" fmla="*/ 471095 h 981075"/>
                <a:gd name="connsiteX3" fmla="*/ 59531 w 1371600"/>
                <a:gd name="connsiteY3" fmla="*/ 454902 h 981075"/>
                <a:gd name="connsiteX4" fmla="*/ 7144 w 1371600"/>
                <a:gd name="connsiteY4" fmla="*/ 692075 h 981075"/>
                <a:gd name="connsiteX5" fmla="*/ 1312069 w 1371600"/>
                <a:gd name="connsiteY5" fmla="*/ 982587 h 981075"/>
                <a:gd name="connsiteX6" fmla="*/ 1364456 w 1371600"/>
                <a:gd name="connsiteY6" fmla="*/ 746367 h 981075"/>
                <a:gd name="connsiteX7" fmla="*/ 1291114 w 1371600"/>
                <a:gd name="connsiteY7" fmla="*/ 729222 h 981075"/>
                <a:gd name="connsiteX8" fmla="*/ 732949 w 1371600"/>
                <a:gd name="connsiteY8" fmla="*/ 506337 h 981075"/>
                <a:gd name="connsiteX9" fmla="*/ 617696 w 1371600"/>
                <a:gd name="connsiteY9" fmla="*/ 579680 h 981075"/>
                <a:gd name="connsiteX10" fmla="*/ 337661 w 1371600"/>
                <a:gd name="connsiteY10" fmla="*/ 516815 h 981075"/>
                <a:gd name="connsiteX11" fmla="*/ 795814 w 1371600"/>
                <a:gd name="connsiteY11" fmla="*/ 225350 h 981075"/>
                <a:gd name="connsiteX12" fmla="*/ 1087279 w 1371600"/>
                <a:gd name="connsiteY12" fmla="*/ 683502 h 981075"/>
                <a:gd name="connsiteX13" fmla="*/ 806291 w 1371600"/>
                <a:gd name="connsiteY13" fmla="*/ 621590 h 981075"/>
                <a:gd name="connsiteX14" fmla="*/ 732949 w 1371600"/>
                <a:gd name="connsiteY14" fmla="*/ 506337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600" h="981075">
                  <a:moveTo>
                    <a:pt x="1291114" y="729222"/>
                  </a:moveTo>
                  <a:cubicBezTo>
                    <a:pt x="1362551" y="410135"/>
                    <a:pt x="1160621" y="92000"/>
                    <a:pt x="840581" y="21515"/>
                  </a:cubicBezTo>
                  <a:cubicBezTo>
                    <a:pt x="521494" y="-49923"/>
                    <a:pt x="203359" y="152007"/>
                    <a:pt x="132874" y="471095"/>
                  </a:cubicBezTo>
                  <a:lnTo>
                    <a:pt x="59531" y="454902"/>
                  </a:lnTo>
                  <a:lnTo>
                    <a:pt x="7144" y="692075"/>
                  </a:lnTo>
                  <a:lnTo>
                    <a:pt x="1312069" y="982587"/>
                  </a:lnTo>
                  <a:lnTo>
                    <a:pt x="1364456" y="746367"/>
                  </a:lnTo>
                  <a:lnTo>
                    <a:pt x="1291114" y="729222"/>
                  </a:lnTo>
                  <a:close/>
                  <a:moveTo>
                    <a:pt x="732949" y="506337"/>
                  </a:moveTo>
                  <a:cubicBezTo>
                    <a:pt x="680561" y="494907"/>
                    <a:pt x="629126" y="527292"/>
                    <a:pt x="617696" y="579680"/>
                  </a:cubicBezTo>
                  <a:lnTo>
                    <a:pt x="337661" y="516815"/>
                  </a:lnTo>
                  <a:cubicBezTo>
                    <a:pt x="383381" y="310122"/>
                    <a:pt x="589121" y="179630"/>
                    <a:pt x="795814" y="225350"/>
                  </a:cubicBezTo>
                  <a:cubicBezTo>
                    <a:pt x="1002506" y="271070"/>
                    <a:pt x="1132999" y="476810"/>
                    <a:pt x="1087279" y="683502"/>
                  </a:cubicBezTo>
                  <a:lnTo>
                    <a:pt x="806291" y="621590"/>
                  </a:lnTo>
                  <a:cubicBezTo>
                    <a:pt x="817721" y="569202"/>
                    <a:pt x="785336" y="517767"/>
                    <a:pt x="732949" y="5063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40" name="Freeform: Shape 239"/>
            <p:cNvSpPr/>
            <p:nvPr/>
          </p:nvSpPr>
          <p:spPr>
            <a:xfrm>
              <a:off x="7094084" y="1535359"/>
              <a:ext cx="1371600" cy="981075"/>
            </a:xfrm>
            <a:custGeom>
              <a:avLst/>
              <a:gdLst>
                <a:gd name="connsiteX0" fmla="*/ 1291114 w 1371600"/>
                <a:gd name="connsiteY0" fmla="*/ 730172 h 981075"/>
                <a:gd name="connsiteX1" fmla="*/ 841534 w 1371600"/>
                <a:gd name="connsiteY1" fmla="*/ 21512 h 981075"/>
                <a:gd name="connsiteX2" fmla="*/ 132874 w 1371600"/>
                <a:gd name="connsiteY2" fmla="*/ 472045 h 981075"/>
                <a:gd name="connsiteX3" fmla="*/ 59531 w 1371600"/>
                <a:gd name="connsiteY3" fmla="*/ 455852 h 981075"/>
                <a:gd name="connsiteX4" fmla="*/ 7144 w 1371600"/>
                <a:gd name="connsiteY4" fmla="*/ 692072 h 981075"/>
                <a:gd name="connsiteX5" fmla="*/ 1312069 w 1371600"/>
                <a:gd name="connsiteY5" fmla="*/ 982585 h 981075"/>
                <a:gd name="connsiteX6" fmla="*/ 1364456 w 1371600"/>
                <a:gd name="connsiteY6" fmla="*/ 746365 h 981075"/>
                <a:gd name="connsiteX7" fmla="*/ 1291114 w 1371600"/>
                <a:gd name="connsiteY7" fmla="*/ 730172 h 981075"/>
                <a:gd name="connsiteX8" fmla="*/ 732949 w 1371600"/>
                <a:gd name="connsiteY8" fmla="*/ 506335 h 981075"/>
                <a:gd name="connsiteX9" fmla="*/ 617696 w 1371600"/>
                <a:gd name="connsiteY9" fmla="*/ 579677 h 981075"/>
                <a:gd name="connsiteX10" fmla="*/ 337661 w 1371600"/>
                <a:gd name="connsiteY10" fmla="*/ 517765 h 981075"/>
                <a:gd name="connsiteX11" fmla="*/ 795814 w 1371600"/>
                <a:gd name="connsiteY11" fmla="*/ 226300 h 981075"/>
                <a:gd name="connsiteX12" fmla="*/ 1087279 w 1371600"/>
                <a:gd name="connsiteY12" fmla="*/ 684452 h 981075"/>
                <a:gd name="connsiteX13" fmla="*/ 807244 w 1371600"/>
                <a:gd name="connsiteY13" fmla="*/ 622540 h 981075"/>
                <a:gd name="connsiteX14" fmla="*/ 732949 w 1371600"/>
                <a:gd name="connsiteY14" fmla="*/ 506335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600" h="981075">
                  <a:moveTo>
                    <a:pt x="1291114" y="730172"/>
                  </a:moveTo>
                  <a:cubicBezTo>
                    <a:pt x="1362551" y="410132"/>
                    <a:pt x="1160621" y="92950"/>
                    <a:pt x="841534" y="21512"/>
                  </a:cubicBezTo>
                  <a:cubicBezTo>
                    <a:pt x="521494" y="-49925"/>
                    <a:pt x="204311" y="152005"/>
                    <a:pt x="132874" y="472045"/>
                  </a:cubicBezTo>
                  <a:lnTo>
                    <a:pt x="59531" y="455852"/>
                  </a:lnTo>
                  <a:lnTo>
                    <a:pt x="7144" y="692072"/>
                  </a:lnTo>
                  <a:lnTo>
                    <a:pt x="1312069" y="982585"/>
                  </a:lnTo>
                  <a:lnTo>
                    <a:pt x="1364456" y="746365"/>
                  </a:lnTo>
                  <a:lnTo>
                    <a:pt x="1291114" y="730172"/>
                  </a:lnTo>
                  <a:close/>
                  <a:moveTo>
                    <a:pt x="732949" y="506335"/>
                  </a:moveTo>
                  <a:cubicBezTo>
                    <a:pt x="680561" y="494905"/>
                    <a:pt x="629126" y="527290"/>
                    <a:pt x="617696" y="579677"/>
                  </a:cubicBezTo>
                  <a:lnTo>
                    <a:pt x="337661" y="517765"/>
                  </a:lnTo>
                  <a:cubicBezTo>
                    <a:pt x="383381" y="311072"/>
                    <a:pt x="589121" y="180580"/>
                    <a:pt x="795814" y="226300"/>
                  </a:cubicBezTo>
                  <a:cubicBezTo>
                    <a:pt x="1002506" y="272020"/>
                    <a:pt x="1132999" y="477760"/>
                    <a:pt x="1087279" y="684452"/>
                  </a:cubicBezTo>
                  <a:lnTo>
                    <a:pt x="807244" y="622540"/>
                  </a:lnTo>
                  <a:cubicBezTo>
                    <a:pt x="818674" y="570152"/>
                    <a:pt x="785336" y="517765"/>
                    <a:pt x="732949" y="50633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181717"/>
                </a:solidFill>
              </a:endParaRPr>
            </a:p>
          </p:txBody>
        </p:sp>
        <p:sp>
          <p:nvSpPr>
            <p:cNvPr id="241" name="Freeform: Shape 240"/>
            <p:cNvSpPr/>
            <p:nvPr/>
          </p:nvSpPr>
          <p:spPr>
            <a:xfrm>
              <a:off x="8384759" y="2387965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42" name="Freeform: Shape 241"/>
            <p:cNvSpPr/>
            <p:nvPr/>
          </p:nvSpPr>
          <p:spPr>
            <a:xfrm>
              <a:off x="8357137" y="2421303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43" name="Freeform: Shape 242"/>
            <p:cNvSpPr/>
            <p:nvPr/>
          </p:nvSpPr>
          <p:spPr>
            <a:xfrm>
              <a:off x="8328562" y="2415588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44" name="Freeform: Shape 243"/>
            <p:cNvSpPr/>
            <p:nvPr/>
          </p:nvSpPr>
          <p:spPr>
            <a:xfrm>
              <a:off x="8300939" y="2408920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45" name="Freeform: Shape 244"/>
            <p:cNvSpPr/>
            <p:nvPr/>
          </p:nvSpPr>
          <p:spPr>
            <a:xfrm>
              <a:off x="8279032" y="2364153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46" name="Freeform: Shape 245"/>
            <p:cNvSpPr/>
            <p:nvPr/>
          </p:nvSpPr>
          <p:spPr>
            <a:xfrm>
              <a:off x="8251409" y="2398443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47" name="Freeform: Shape 246"/>
            <p:cNvSpPr/>
            <p:nvPr/>
          </p:nvSpPr>
          <p:spPr>
            <a:xfrm>
              <a:off x="8222834" y="2391775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48" name="Freeform: Shape 247"/>
            <p:cNvSpPr/>
            <p:nvPr/>
          </p:nvSpPr>
          <p:spPr>
            <a:xfrm>
              <a:off x="8195212" y="2386060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49" name="Freeform: Shape 248"/>
            <p:cNvSpPr/>
            <p:nvPr/>
          </p:nvSpPr>
          <p:spPr>
            <a:xfrm>
              <a:off x="8173304" y="2341293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50" name="Freeform: Shape 249"/>
            <p:cNvSpPr/>
            <p:nvPr/>
          </p:nvSpPr>
          <p:spPr>
            <a:xfrm>
              <a:off x="8145682" y="2374630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51" name="Freeform: Shape 250"/>
            <p:cNvSpPr/>
            <p:nvPr/>
          </p:nvSpPr>
          <p:spPr>
            <a:xfrm>
              <a:off x="8117107" y="2367963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52" name="Freeform: Shape 251"/>
            <p:cNvSpPr/>
            <p:nvPr/>
          </p:nvSpPr>
          <p:spPr>
            <a:xfrm>
              <a:off x="8089484" y="2362248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53" name="Freeform: Shape 252"/>
            <p:cNvSpPr/>
            <p:nvPr/>
          </p:nvSpPr>
          <p:spPr>
            <a:xfrm>
              <a:off x="8067577" y="2317480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54" name="Freeform: Shape 253"/>
            <p:cNvSpPr/>
            <p:nvPr/>
          </p:nvSpPr>
          <p:spPr>
            <a:xfrm>
              <a:off x="8039954" y="2350818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55" name="Freeform: Shape 254"/>
            <p:cNvSpPr/>
            <p:nvPr/>
          </p:nvSpPr>
          <p:spPr>
            <a:xfrm>
              <a:off x="8011379" y="2345103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56" name="Freeform: Shape 255"/>
            <p:cNvSpPr/>
            <p:nvPr/>
          </p:nvSpPr>
          <p:spPr>
            <a:xfrm>
              <a:off x="7983757" y="2338435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57" name="Freeform: Shape 256"/>
            <p:cNvSpPr/>
            <p:nvPr/>
          </p:nvSpPr>
          <p:spPr>
            <a:xfrm>
              <a:off x="7961849" y="2293668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58" name="Freeform: Shape 257"/>
            <p:cNvSpPr/>
            <p:nvPr/>
          </p:nvSpPr>
          <p:spPr>
            <a:xfrm>
              <a:off x="7934227" y="2327005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59" name="Freeform: Shape 258"/>
            <p:cNvSpPr/>
            <p:nvPr/>
          </p:nvSpPr>
          <p:spPr>
            <a:xfrm>
              <a:off x="7905652" y="2321290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60" name="Freeform: Shape 259"/>
            <p:cNvSpPr/>
            <p:nvPr/>
          </p:nvSpPr>
          <p:spPr>
            <a:xfrm>
              <a:off x="7878029" y="2314623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61" name="Freeform: Shape 260"/>
            <p:cNvSpPr/>
            <p:nvPr/>
          </p:nvSpPr>
          <p:spPr>
            <a:xfrm>
              <a:off x="7856122" y="2270808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62" name="Freeform: Shape 261"/>
            <p:cNvSpPr/>
            <p:nvPr/>
          </p:nvSpPr>
          <p:spPr>
            <a:xfrm>
              <a:off x="7828499" y="2304145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63" name="Freeform: Shape 262"/>
            <p:cNvSpPr/>
            <p:nvPr/>
          </p:nvSpPr>
          <p:spPr>
            <a:xfrm>
              <a:off x="7799924" y="2297478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64" name="Freeform: Shape 263"/>
            <p:cNvSpPr/>
            <p:nvPr/>
          </p:nvSpPr>
          <p:spPr>
            <a:xfrm>
              <a:off x="7772302" y="2291763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65" name="Freeform: Shape 264"/>
            <p:cNvSpPr/>
            <p:nvPr/>
          </p:nvSpPr>
          <p:spPr>
            <a:xfrm>
              <a:off x="7750394" y="2246995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66" name="Freeform: Shape 265"/>
            <p:cNvSpPr/>
            <p:nvPr/>
          </p:nvSpPr>
          <p:spPr>
            <a:xfrm>
              <a:off x="7722772" y="2280333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67" name="Freeform: Shape 266"/>
            <p:cNvSpPr/>
            <p:nvPr/>
          </p:nvSpPr>
          <p:spPr>
            <a:xfrm>
              <a:off x="7694197" y="2273665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68" name="Freeform: Shape 267"/>
            <p:cNvSpPr/>
            <p:nvPr/>
          </p:nvSpPr>
          <p:spPr>
            <a:xfrm>
              <a:off x="7666574" y="2267950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69" name="Freeform: Shape 268"/>
            <p:cNvSpPr/>
            <p:nvPr/>
          </p:nvSpPr>
          <p:spPr>
            <a:xfrm>
              <a:off x="7644667" y="2223183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70" name="Freeform: Shape 269"/>
            <p:cNvSpPr/>
            <p:nvPr/>
          </p:nvSpPr>
          <p:spPr>
            <a:xfrm>
              <a:off x="7617044" y="2256520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71" name="Freeform: Shape 270"/>
            <p:cNvSpPr/>
            <p:nvPr/>
          </p:nvSpPr>
          <p:spPr>
            <a:xfrm>
              <a:off x="7589422" y="2250805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1394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1394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72" name="Freeform: Shape 271"/>
            <p:cNvSpPr/>
            <p:nvPr/>
          </p:nvSpPr>
          <p:spPr>
            <a:xfrm>
              <a:off x="7560847" y="2244138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73" name="Freeform: Shape 272"/>
            <p:cNvSpPr/>
            <p:nvPr/>
          </p:nvSpPr>
          <p:spPr>
            <a:xfrm>
              <a:off x="7538939" y="2199370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0919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0919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74" name="Freeform: Shape 273"/>
            <p:cNvSpPr/>
            <p:nvPr/>
          </p:nvSpPr>
          <p:spPr>
            <a:xfrm>
              <a:off x="7511317" y="2233660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75" name="Freeform: Shape 274"/>
            <p:cNvSpPr/>
            <p:nvPr/>
          </p:nvSpPr>
          <p:spPr>
            <a:xfrm>
              <a:off x="7483694" y="2226993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1394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1394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76" name="Freeform: Shape 275"/>
            <p:cNvSpPr/>
            <p:nvPr/>
          </p:nvSpPr>
          <p:spPr>
            <a:xfrm>
              <a:off x="7455119" y="2220325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77" name="Freeform: Shape 276"/>
            <p:cNvSpPr/>
            <p:nvPr/>
          </p:nvSpPr>
          <p:spPr>
            <a:xfrm>
              <a:off x="7433212" y="2176510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1871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1871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78" name="Freeform: Shape 277"/>
            <p:cNvSpPr/>
            <p:nvPr/>
          </p:nvSpPr>
          <p:spPr>
            <a:xfrm>
              <a:off x="7405589" y="2209848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79" name="Freeform: Shape 278"/>
            <p:cNvSpPr/>
            <p:nvPr/>
          </p:nvSpPr>
          <p:spPr>
            <a:xfrm>
              <a:off x="7377967" y="2203180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1394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1394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80" name="Freeform: Shape 279"/>
            <p:cNvSpPr/>
            <p:nvPr/>
          </p:nvSpPr>
          <p:spPr>
            <a:xfrm>
              <a:off x="7349392" y="2197465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81" name="Freeform: Shape 280"/>
            <p:cNvSpPr/>
            <p:nvPr/>
          </p:nvSpPr>
          <p:spPr>
            <a:xfrm>
              <a:off x="7327484" y="2152698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1871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1871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82" name="Freeform: Shape 281"/>
            <p:cNvSpPr/>
            <p:nvPr/>
          </p:nvSpPr>
          <p:spPr>
            <a:xfrm>
              <a:off x="7299862" y="2186035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83" name="Freeform: Shape 282"/>
            <p:cNvSpPr/>
            <p:nvPr/>
          </p:nvSpPr>
          <p:spPr>
            <a:xfrm>
              <a:off x="7272239" y="2180320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84" name="Freeform: Shape 283"/>
            <p:cNvSpPr/>
            <p:nvPr/>
          </p:nvSpPr>
          <p:spPr>
            <a:xfrm>
              <a:off x="7243664" y="2173653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85" name="Freeform: Shape 284"/>
            <p:cNvSpPr/>
            <p:nvPr/>
          </p:nvSpPr>
          <p:spPr>
            <a:xfrm>
              <a:off x="7221757" y="2128885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1871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1871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86" name="Freeform: Shape 285"/>
            <p:cNvSpPr/>
            <p:nvPr/>
          </p:nvSpPr>
          <p:spPr>
            <a:xfrm>
              <a:off x="7194134" y="2162223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87" name="Freeform: Shape 286"/>
            <p:cNvSpPr/>
            <p:nvPr/>
          </p:nvSpPr>
          <p:spPr>
            <a:xfrm>
              <a:off x="7166512" y="2156508"/>
              <a:ext cx="19050" cy="85725"/>
            </a:xfrm>
            <a:custGeom>
              <a:avLst/>
              <a:gdLst>
                <a:gd name="connsiteX0" fmla="*/ 3296 w 19050"/>
                <a:gd name="connsiteY0" fmla="*/ 88069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8069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88" name="Freeform: Shape 287"/>
            <p:cNvSpPr/>
            <p:nvPr/>
          </p:nvSpPr>
          <p:spPr>
            <a:xfrm>
              <a:off x="7137937" y="2149840"/>
              <a:ext cx="19050" cy="85725"/>
            </a:xfrm>
            <a:custGeom>
              <a:avLst/>
              <a:gdLst>
                <a:gd name="connsiteX0" fmla="*/ 3296 w 19050"/>
                <a:gd name="connsiteY0" fmla="*/ 89021 h 85725"/>
                <a:gd name="connsiteX1" fmla="*/ 22346 w 19050"/>
                <a:gd name="connsiteY1" fmla="*/ 3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85725">
                  <a:moveTo>
                    <a:pt x="3296" y="89021"/>
                  </a:moveTo>
                  <a:lnTo>
                    <a:pt x="22346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89" name="Freeform: Shape 288"/>
            <p:cNvSpPr/>
            <p:nvPr/>
          </p:nvSpPr>
          <p:spPr>
            <a:xfrm>
              <a:off x="7116029" y="2106025"/>
              <a:ext cx="28575" cy="123825"/>
            </a:xfrm>
            <a:custGeom>
              <a:avLst/>
              <a:gdLst>
                <a:gd name="connsiteX0" fmla="*/ 3296 w 28575"/>
                <a:gd name="connsiteY0" fmla="*/ 128074 h 123825"/>
                <a:gd name="connsiteX1" fmla="*/ 31871 w 28575"/>
                <a:gd name="connsiteY1" fmla="*/ 329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23825">
                  <a:moveTo>
                    <a:pt x="3296" y="128074"/>
                  </a:moveTo>
                  <a:lnTo>
                    <a:pt x="31871" y="3296"/>
                  </a:lnTo>
                </a:path>
              </a:pathLst>
            </a:custGeom>
            <a:ln w="4395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</p:grpSp>
      <p:grpSp>
        <p:nvGrpSpPr>
          <p:cNvPr id="293" name="Graphic 291"/>
          <p:cNvGrpSpPr/>
          <p:nvPr/>
        </p:nvGrpSpPr>
        <p:grpSpPr>
          <a:xfrm rot="4459312">
            <a:off x="10424130" y="-25515"/>
            <a:ext cx="783992" cy="2223974"/>
            <a:chOff x="5623831" y="579257"/>
            <a:chExt cx="988874" cy="2805169"/>
          </a:xfrm>
        </p:grpSpPr>
        <p:sp>
          <p:nvSpPr>
            <p:cNvPr id="297" name="Freeform: Shape 296"/>
            <p:cNvSpPr/>
            <p:nvPr/>
          </p:nvSpPr>
          <p:spPr>
            <a:xfrm>
              <a:off x="6148911" y="2711897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98" name="Freeform: Shape 297"/>
            <p:cNvSpPr/>
            <p:nvPr/>
          </p:nvSpPr>
          <p:spPr>
            <a:xfrm>
              <a:off x="6141291" y="268617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299" name="Freeform: Shape 298"/>
            <p:cNvSpPr/>
            <p:nvPr/>
          </p:nvSpPr>
          <p:spPr>
            <a:xfrm>
              <a:off x="6132718" y="264998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00" name="Freeform: Shape 299"/>
            <p:cNvSpPr/>
            <p:nvPr/>
          </p:nvSpPr>
          <p:spPr>
            <a:xfrm>
              <a:off x="6125098" y="261378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01" name="Freeform: Shape 300"/>
            <p:cNvSpPr/>
            <p:nvPr/>
          </p:nvSpPr>
          <p:spPr>
            <a:xfrm>
              <a:off x="6119383" y="2574737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02" name="Freeform: Shape 301"/>
            <p:cNvSpPr/>
            <p:nvPr/>
          </p:nvSpPr>
          <p:spPr>
            <a:xfrm>
              <a:off x="6111763" y="254901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03" name="Freeform: Shape 302"/>
            <p:cNvSpPr/>
            <p:nvPr/>
          </p:nvSpPr>
          <p:spPr>
            <a:xfrm>
              <a:off x="6104143" y="2512824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04" name="Freeform: Shape 303"/>
            <p:cNvSpPr/>
            <p:nvPr/>
          </p:nvSpPr>
          <p:spPr>
            <a:xfrm>
              <a:off x="6096523" y="247662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05" name="Freeform: Shape 304"/>
            <p:cNvSpPr/>
            <p:nvPr/>
          </p:nvSpPr>
          <p:spPr>
            <a:xfrm>
              <a:off x="6089856" y="2436624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06" name="Freeform: Shape 305"/>
            <p:cNvSpPr/>
            <p:nvPr/>
          </p:nvSpPr>
          <p:spPr>
            <a:xfrm>
              <a:off x="6082236" y="2411859"/>
              <a:ext cx="114300" cy="28575"/>
            </a:xfrm>
            <a:custGeom>
              <a:avLst/>
              <a:gdLst>
                <a:gd name="connsiteX0" fmla="*/ 4281 w 114300"/>
                <a:gd name="connsiteY0" fmla="*/ 27140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0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07" name="Freeform: Shape 306"/>
            <p:cNvSpPr/>
            <p:nvPr/>
          </p:nvSpPr>
          <p:spPr>
            <a:xfrm>
              <a:off x="6074616" y="237471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08" name="Freeform: Shape 307"/>
            <p:cNvSpPr/>
            <p:nvPr/>
          </p:nvSpPr>
          <p:spPr>
            <a:xfrm>
              <a:off x="6066996" y="233851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09" name="Freeform: Shape 308"/>
            <p:cNvSpPr/>
            <p:nvPr/>
          </p:nvSpPr>
          <p:spPr>
            <a:xfrm>
              <a:off x="6238446" y="313671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10" name="Freeform: Shape 309"/>
            <p:cNvSpPr/>
            <p:nvPr/>
          </p:nvSpPr>
          <p:spPr>
            <a:xfrm>
              <a:off x="6230826" y="311099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11" name="Freeform: Shape 310"/>
            <p:cNvSpPr/>
            <p:nvPr/>
          </p:nvSpPr>
          <p:spPr>
            <a:xfrm>
              <a:off x="6223206" y="307479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12" name="Freeform: Shape 311"/>
            <p:cNvSpPr/>
            <p:nvPr/>
          </p:nvSpPr>
          <p:spPr>
            <a:xfrm>
              <a:off x="6215586" y="303860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13" name="Freeform: Shape 312"/>
            <p:cNvSpPr/>
            <p:nvPr/>
          </p:nvSpPr>
          <p:spPr>
            <a:xfrm>
              <a:off x="6268926" y="3276729"/>
              <a:ext cx="161925" cy="38100"/>
            </a:xfrm>
            <a:custGeom>
              <a:avLst/>
              <a:gdLst>
                <a:gd name="connsiteX0" fmla="*/ 4281 w 161925"/>
                <a:gd name="connsiteY0" fmla="*/ 38570 h 38100"/>
                <a:gd name="connsiteX1" fmla="*/ 166206 w 161925"/>
                <a:gd name="connsiteY1" fmla="*/ 42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0"/>
                  </a:moveTo>
                  <a:lnTo>
                    <a:pt x="166206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14" name="Freeform: Shape 313"/>
            <p:cNvSpPr/>
            <p:nvPr/>
          </p:nvSpPr>
          <p:spPr>
            <a:xfrm>
              <a:off x="6261306" y="3251964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15" name="Freeform: Shape 314"/>
            <p:cNvSpPr/>
            <p:nvPr/>
          </p:nvSpPr>
          <p:spPr>
            <a:xfrm>
              <a:off x="6253686" y="321481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16" name="Freeform: Shape 315"/>
            <p:cNvSpPr/>
            <p:nvPr/>
          </p:nvSpPr>
          <p:spPr>
            <a:xfrm>
              <a:off x="6245113" y="317862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17" name="Freeform: Shape 316"/>
            <p:cNvSpPr/>
            <p:nvPr/>
          </p:nvSpPr>
          <p:spPr>
            <a:xfrm>
              <a:off x="6209871" y="2999552"/>
              <a:ext cx="161925" cy="38100"/>
            </a:xfrm>
            <a:custGeom>
              <a:avLst/>
              <a:gdLst>
                <a:gd name="connsiteX0" fmla="*/ 4281 w 161925"/>
                <a:gd name="connsiteY0" fmla="*/ 38570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0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18" name="Freeform: Shape 317"/>
            <p:cNvSpPr/>
            <p:nvPr/>
          </p:nvSpPr>
          <p:spPr>
            <a:xfrm>
              <a:off x="6202251" y="297383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19" name="Freeform: Shape 318"/>
            <p:cNvSpPr/>
            <p:nvPr/>
          </p:nvSpPr>
          <p:spPr>
            <a:xfrm>
              <a:off x="6194631" y="293763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20" name="Freeform: Shape 319"/>
            <p:cNvSpPr/>
            <p:nvPr/>
          </p:nvSpPr>
          <p:spPr>
            <a:xfrm>
              <a:off x="6186058" y="290049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21" name="Freeform: Shape 320"/>
            <p:cNvSpPr/>
            <p:nvPr/>
          </p:nvSpPr>
          <p:spPr>
            <a:xfrm>
              <a:off x="6180343" y="2861439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22" name="Freeform: Shape 321"/>
            <p:cNvSpPr/>
            <p:nvPr/>
          </p:nvSpPr>
          <p:spPr>
            <a:xfrm>
              <a:off x="6172723" y="283572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23" name="Freeform: Shape 322"/>
            <p:cNvSpPr/>
            <p:nvPr/>
          </p:nvSpPr>
          <p:spPr>
            <a:xfrm>
              <a:off x="6165103" y="279952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24" name="Freeform: Shape 323"/>
            <p:cNvSpPr/>
            <p:nvPr/>
          </p:nvSpPr>
          <p:spPr>
            <a:xfrm>
              <a:off x="6157483" y="276333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25" name="Freeform: Shape 324"/>
            <p:cNvSpPr/>
            <p:nvPr/>
          </p:nvSpPr>
          <p:spPr>
            <a:xfrm>
              <a:off x="6061281" y="2299464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26" name="Freeform: Shape 325"/>
            <p:cNvSpPr/>
            <p:nvPr/>
          </p:nvSpPr>
          <p:spPr>
            <a:xfrm>
              <a:off x="6052708" y="227374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27" name="Freeform: Shape 326"/>
            <p:cNvSpPr/>
            <p:nvPr/>
          </p:nvSpPr>
          <p:spPr>
            <a:xfrm>
              <a:off x="6045088" y="223755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28" name="Freeform: Shape 327"/>
            <p:cNvSpPr/>
            <p:nvPr/>
          </p:nvSpPr>
          <p:spPr>
            <a:xfrm>
              <a:off x="6037468" y="2201357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29" name="Freeform: Shape 328"/>
            <p:cNvSpPr/>
            <p:nvPr/>
          </p:nvSpPr>
          <p:spPr>
            <a:xfrm>
              <a:off x="6031753" y="2161352"/>
              <a:ext cx="161925" cy="38100"/>
            </a:xfrm>
            <a:custGeom>
              <a:avLst/>
              <a:gdLst>
                <a:gd name="connsiteX0" fmla="*/ 4281 w 161925"/>
                <a:gd name="connsiteY0" fmla="*/ 39523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9523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30" name="Freeform: Shape 329"/>
            <p:cNvSpPr/>
            <p:nvPr/>
          </p:nvSpPr>
          <p:spPr>
            <a:xfrm>
              <a:off x="6024133" y="2136587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31" name="Freeform: Shape 330"/>
            <p:cNvSpPr/>
            <p:nvPr/>
          </p:nvSpPr>
          <p:spPr>
            <a:xfrm>
              <a:off x="6016513" y="209943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32" name="Freeform: Shape 331"/>
            <p:cNvSpPr/>
            <p:nvPr/>
          </p:nvSpPr>
          <p:spPr>
            <a:xfrm>
              <a:off x="6008893" y="206324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33" name="Freeform: Shape 332"/>
            <p:cNvSpPr/>
            <p:nvPr/>
          </p:nvSpPr>
          <p:spPr>
            <a:xfrm>
              <a:off x="6002226" y="2024192"/>
              <a:ext cx="161925" cy="38100"/>
            </a:xfrm>
            <a:custGeom>
              <a:avLst/>
              <a:gdLst>
                <a:gd name="connsiteX0" fmla="*/ 4281 w 161925"/>
                <a:gd name="connsiteY0" fmla="*/ 38570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0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34" name="Freeform: Shape 333"/>
            <p:cNvSpPr/>
            <p:nvPr/>
          </p:nvSpPr>
          <p:spPr>
            <a:xfrm>
              <a:off x="5994606" y="199847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35" name="Freeform: Shape 334"/>
            <p:cNvSpPr/>
            <p:nvPr/>
          </p:nvSpPr>
          <p:spPr>
            <a:xfrm>
              <a:off x="5986986" y="196227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36" name="Freeform: Shape 335"/>
            <p:cNvSpPr/>
            <p:nvPr/>
          </p:nvSpPr>
          <p:spPr>
            <a:xfrm>
              <a:off x="5979366" y="192608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37" name="Freeform: Shape 336"/>
            <p:cNvSpPr/>
            <p:nvPr/>
          </p:nvSpPr>
          <p:spPr>
            <a:xfrm>
              <a:off x="5973651" y="188703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38" name="Freeform: Shape 337"/>
            <p:cNvSpPr/>
            <p:nvPr/>
          </p:nvSpPr>
          <p:spPr>
            <a:xfrm>
              <a:off x="5965078" y="186131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39" name="Freeform: Shape 338"/>
            <p:cNvSpPr/>
            <p:nvPr/>
          </p:nvSpPr>
          <p:spPr>
            <a:xfrm>
              <a:off x="5957458" y="182511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0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40" name="Freeform: Shape 339"/>
            <p:cNvSpPr/>
            <p:nvPr/>
          </p:nvSpPr>
          <p:spPr>
            <a:xfrm>
              <a:off x="5949838" y="178797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41" name="Freeform: Shape 340"/>
            <p:cNvSpPr/>
            <p:nvPr/>
          </p:nvSpPr>
          <p:spPr>
            <a:xfrm>
              <a:off x="5944123" y="1748919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42" name="Freeform: Shape 341"/>
            <p:cNvSpPr/>
            <p:nvPr/>
          </p:nvSpPr>
          <p:spPr>
            <a:xfrm>
              <a:off x="5936503" y="172320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43" name="Freeform: Shape 342"/>
            <p:cNvSpPr/>
            <p:nvPr/>
          </p:nvSpPr>
          <p:spPr>
            <a:xfrm>
              <a:off x="5928883" y="168700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44" name="Freeform: Shape 343"/>
            <p:cNvSpPr/>
            <p:nvPr/>
          </p:nvSpPr>
          <p:spPr>
            <a:xfrm>
              <a:off x="5920311" y="165081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45" name="Freeform: Shape 344"/>
            <p:cNvSpPr/>
            <p:nvPr/>
          </p:nvSpPr>
          <p:spPr>
            <a:xfrm>
              <a:off x="5914596" y="1611759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46" name="Freeform: Shape 345"/>
            <p:cNvSpPr/>
            <p:nvPr/>
          </p:nvSpPr>
          <p:spPr>
            <a:xfrm>
              <a:off x="5906976" y="158604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47" name="Freeform: Shape 346"/>
            <p:cNvSpPr/>
            <p:nvPr/>
          </p:nvSpPr>
          <p:spPr>
            <a:xfrm>
              <a:off x="5899356" y="1549847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48" name="Freeform: Shape 347"/>
            <p:cNvSpPr/>
            <p:nvPr/>
          </p:nvSpPr>
          <p:spPr>
            <a:xfrm>
              <a:off x="5891736" y="1513652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49" name="Freeform: Shape 348"/>
            <p:cNvSpPr/>
            <p:nvPr/>
          </p:nvSpPr>
          <p:spPr>
            <a:xfrm>
              <a:off x="5885068" y="1473647"/>
              <a:ext cx="161925" cy="38100"/>
            </a:xfrm>
            <a:custGeom>
              <a:avLst/>
              <a:gdLst>
                <a:gd name="connsiteX0" fmla="*/ 4281 w 161925"/>
                <a:gd name="connsiteY0" fmla="*/ 39523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9523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50" name="Freeform: Shape 349"/>
            <p:cNvSpPr/>
            <p:nvPr/>
          </p:nvSpPr>
          <p:spPr>
            <a:xfrm>
              <a:off x="5877448" y="1448882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51" name="Freeform: Shape 350"/>
            <p:cNvSpPr/>
            <p:nvPr/>
          </p:nvSpPr>
          <p:spPr>
            <a:xfrm>
              <a:off x="5869828" y="141173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52" name="Freeform: Shape 351"/>
            <p:cNvSpPr/>
            <p:nvPr/>
          </p:nvSpPr>
          <p:spPr>
            <a:xfrm>
              <a:off x="5862208" y="137553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53" name="Freeform: Shape 352"/>
            <p:cNvSpPr/>
            <p:nvPr/>
          </p:nvSpPr>
          <p:spPr>
            <a:xfrm>
              <a:off x="5856493" y="1336487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54" name="Freeform: Shape 353"/>
            <p:cNvSpPr/>
            <p:nvPr/>
          </p:nvSpPr>
          <p:spPr>
            <a:xfrm>
              <a:off x="5848873" y="131076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55" name="Freeform: Shape 354"/>
            <p:cNvSpPr/>
            <p:nvPr/>
          </p:nvSpPr>
          <p:spPr>
            <a:xfrm>
              <a:off x="5841253" y="127457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56" name="Freeform: Shape 355"/>
            <p:cNvSpPr/>
            <p:nvPr/>
          </p:nvSpPr>
          <p:spPr>
            <a:xfrm>
              <a:off x="5832681" y="123837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57" name="Freeform: Shape 356"/>
            <p:cNvSpPr/>
            <p:nvPr/>
          </p:nvSpPr>
          <p:spPr>
            <a:xfrm>
              <a:off x="5826966" y="1198374"/>
              <a:ext cx="161925" cy="38100"/>
            </a:xfrm>
            <a:custGeom>
              <a:avLst/>
              <a:gdLst>
                <a:gd name="connsiteX0" fmla="*/ 4281 w 161925"/>
                <a:gd name="connsiteY0" fmla="*/ 39523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9523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58" name="Freeform: Shape 357"/>
            <p:cNvSpPr/>
            <p:nvPr/>
          </p:nvSpPr>
          <p:spPr>
            <a:xfrm>
              <a:off x="5819346" y="117360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59" name="Freeform: Shape 358"/>
            <p:cNvSpPr/>
            <p:nvPr/>
          </p:nvSpPr>
          <p:spPr>
            <a:xfrm>
              <a:off x="5811726" y="113646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60" name="Freeform: Shape 359"/>
            <p:cNvSpPr/>
            <p:nvPr/>
          </p:nvSpPr>
          <p:spPr>
            <a:xfrm>
              <a:off x="5804106" y="110026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61" name="Freeform: Shape 360"/>
            <p:cNvSpPr/>
            <p:nvPr/>
          </p:nvSpPr>
          <p:spPr>
            <a:xfrm>
              <a:off x="5797438" y="1061214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62" name="Freeform: Shape 361"/>
            <p:cNvSpPr/>
            <p:nvPr/>
          </p:nvSpPr>
          <p:spPr>
            <a:xfrm>
              <a:off x="5788866" y="103168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63" name="Freeform: Shape 362"/>
            <p:cNvSpPr/>
            <p:nvPr/>
          </p:nvSpPr>
          <p:spPr>
            <a:xfrm>
              <a:off x="5781246" y="995492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64" name="Freeform: Shape 363"/>
            <p:cNvSpPr/>
            <p:nvPr/>
          </p:nvSpPr>
          <p:spPr>
            <a:xfrm>
              <a:off x="5773626" y="95834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65" name="Freeform: Shape 364"/>
            <p:cNvSpPr/>
            <p:nvPr/>
          </p:nvSpPr>
          <p:spPr>
            <a:xfrm>
              <a:off x="5767911" y="91929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66" name="Freeform: Shape 365"/>
            <p:cNvSpPr/>
            <p:nvPr/>
          </p:nvSpPr>
          <p:spPr>
            <a:xfrm>
              <a:off x="5760291" y="89357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67" name="Freeform: Shape 366"/>
            <p:cNvSpPr/>
            <p:nvPr/>
          </p:nvSpPr>
          <p:spPr>
            <a:xfrm>
              <a:off x="5751718" y="85737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68" name="Freeform: Shape 367"/>
            <p:cNvSpPr/>
            <p:nvPr/>
          </p:nvSpPr>
          <p:spPr>
            <a:xfrm>
              <a:off x="5744098" y="82118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69" name="Freeform: Shape 368"/>
            <p:cNvSpPr/>
            <p:nvPr/>
          </p:nvSpPr>
          <p:spPr>
            <a:xfrm>
              <a:off x="5738383" y="78213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70" name="Freeform: Shape 369"/>
            <p:cNvSpPr/>
            <p:nvPr/>
          </p:nvSpPr>
          <p:spPr>
            <a:xfrm>
              <a:off x="5730763" y="75641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71" name="Freeform: Shape 370"/>
            <p:cNvSpPr/>
            <p:nvPr/>
          </p:nvSpPr>
          <p:spPr>
            <a:xfrm>
              <a:off x="5723143" y="72021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72" name="Freeform: Shape 371"/>
            <p:cNvSpPr/>
            <p:nvPr/>
          </p:nvSpPr>
          <p:spPr>
            <a:xfrm>
              <a:off x="5715523" y="684024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73" name="Freeform: Shape 372"/>
            <p:cNvSpPr/>
            <p:nvPr/>
          </p:nvSpPr>
          <p:spPr>
            <a:xfrm>
              <a:off x="5650680" y="579257"/>
              <a:ext cx="962025" cy="2800350"/>
            </a:xfrm>
            <a:custGeom>
              <a:avLst/>
              <a:gdLst>
                <a:gd name="connsiteX0" fmla="*/ 8473 w 962025"/>
                <a:gd name="connsiteY0" fmla="*/ 87089 h 2800350"/>
                <a:gd name="connsiteX1" fmla="*/ 378372 w 962025"/>
                <a:gd name="connsiteY1" fmla="*/ 8473 h 2800350"/>
                <a:gd name="connsiteX2" fmla="*/ 954030 w 962025"/>
                <a:gd name="connsiteY2" fmla="*/ 2717029 h 2800350"/>
                <a:gd name="connsiteX3" fmla="*/ 584131 w 962025"/>
                <a:gd name="connsiteY3" fmla="*/ 2795644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025" h="2800350">
                  <a:moveTo>
                    <a:pt x="8473" y="87089"/>
                  </a:moveTo>
                  <a:lnTo>
                    <a:pt x="378372" y="8473"/>
                  </a:lnTo>
                  <a:lnTo>
                    <a:pt x="954030" y="2717029"/>
                  </a:lnTo>
                  <a:lnTo>
                    <a:pt x="584131" y="279564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74" name="Freeform: Shape 373"/>
            <p:cNvSpPr/>
            <p:nvPr/>
          </p:nvSpPr>
          <p:spPr>
            <a:xfrm>
              <a:off x="5623831" y="584076"/>
              <a:ext cx="962025" cy="2800350"/>
            </a:xfrm>
            <a:custGeom>
              <a:avLst/>
              <a:gdLst>
                <a:gd name="connsiteX0" fmla="*/ 8473 w 962025"/>
                <a:gd name="connsiteY0" fmla="*/ 87089 h 2800350"/>
                <a:gd name="connsiteX1" fmla="*/ 378372 w 962025"/>
                <a:gd name="connsiteY1" fmla="*/ 8473 h 2800350"/>
                <a:gd name="connsiteX2" fmla="*/ 954030 w 962025"/>
                <a:gd name="connsiteY2" fmla="*/ 2717029 h 2800350"/>
                <a:gd name="connsiteX3" fmla="*/ 584131 w 962025"/>
                <a:gd name="connsiteY3" fmla="*/ 2795644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025" h="2800350">
                  <a:moveTo>
                    <a:pt x="8473" y="87089"/>
                  </a:moveTo>
                  <a:lnTo>
                    <a:pt x="378372" y="8473"/>
                  </a:lnTo>
                  <a:lnTo>
                    <a:pt x="954030" y="2717029"/>
                  </a:lnTo>
                  <a:lnTo>
                    <a:pt x="584131" y="27956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75" name="Freeform: Shape 374"/>
            <p:cNvSpPr/>
            <p:nvPr/>
          </p:nvSpPr>
          <p:spPr>
            <a:xfrm>
              <a:off x="5624033" y="655812"/>
              <a:ext cx="619125" cy="2724150"/>
            </a:xfrm>
            <a:custGeom>
              <a:avLst/>
              <a:gdLst>
                <a:gd name="connsiteX0" fmla="*/ 8473 w 619125"/>
                <a:gd name="connsiteY0" fmla="*/ 15998 h 2724150"/>
                <a:gd name="connsiteX1" fmla="*/ 43879 w 619125"/>
                <a:gd name="connsiteY1" fmla="*/ 8473 h 2724150"/>
                <a:gd name="connsiteX2" fmla="*/ 619537 w 619125"/>
                <a:gd name="connsiteY2" fmla="*/ 2717028 h 2724150"/>
                <a:gd name="connsiteX3" fmla="*/ 584131 w 619125"/>
                <a:gd name="connsiteY3" fmla="*/ 2724553 h 272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9125" h="2724150">
                  <a:moveTo>
                    <a:pt x="8473" y="15998"/>
                  </a:moveTo>
                  <a:lnTo>
                    <a:pt x="43879" y="8473"/>
                  </a:lnTo>
                  <a:lnTo>
                    <a:pt x="619537" y="2717028"/>
                  </a:lnTo>
                  <a:lnTo>
                    <a:pt x="584131" y="2724553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76" name="Freeform: Shape 375"/>
            <p:cNvSpPr/>
            <p:nvPr/>
          </p:nvSpPr>
          <p:spPr>
            <a:xfrm>
              <a:off x="6129861" y="2692847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77" name="Freeform: Shape 376"/>
            <p:cNvSpPr/>
            <p:nvPr/>
          </p:nvSpPr>
          <p:spPr>
            <a:xfrm>
              <a:off x="6122241" y="266712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78" name="Freeform: Shape 377"/>
            <p:cNvSpPr/>
            <p:nvPr/>
          </p:nvSpPr>
          <p:spPr>
            <a:xfrm>
              <a:off x="6113668" y="263093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79" name="Freeform: Shape 378"/>
            <p:cNvSpPr/>
            <p:nvPr/>
          </p:nvSpPr>
          <p:spPr>
            <a:xfrm>
              <a:off x="6106048" y="259473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80" name="Freeform: Shape 379"/>
            <p:cNvSpPr/>
            <p:nvPr/>
          </p:nvSpPr>
          <p:spPr>
            <a:xfrm>
              <a:off x="6100333" y="2555687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81" name="Freeform: Shape 380"/>
            <p:cNvSpPr/>
            <p:nvPr/>
          </p:nvSpPr>
          <p:spPr>
            <a:xfrm>
              <a:off x="6092713" y="252996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82" name="Freeform: Shape 381"/>
            <p:cNvSpPr/>
            <p:nvPr/>
          </p:nvSpPr>
          <p:spPr>
            <a:xfrm>
              <a:off x="6085093" y="2493774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83" name="Freeform: Shape 382"/>
            <p:cNvSpPr/>
            <p:nvPr/>
          </p:nvSpPr>
          <p:spPr>
            <a:xfrm>
              <a:off x="6077473" y="245757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84" name="Freeform: Shape 383"/>
            <p:cNvSpPr/>
            <p:nvPr/>
          </p:nvSpPr>
          <p:spPr>
            <a:xfrm>
              <a:off x="6070806" y="2417574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85" name="Freeform: Shape 384"/>
            <p:cNvSpPr/>
            <p:nvPr/>
          </p:nvSpPr>
          <p:spPr>
            <a:xfrm>
              <a:off x="6063186" y="2392809"/>
              <a:ext cx="114300" cy="28575"/>
            </a:xfrm>
            <a:custGeom>
              <a:avLst/>
              <a:gdLst>
                <a:gd name="connsiteX0" fmla="*/ 4281 w 114300"/>
                <a:gd name="connsiteY0" fmla="*/ 27140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0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86" name="Freeform: Shape 385"/>
            <p:cNvSpPr/>
            <p:nvPr/>
          </p:nvSpPr>
          <p:spPr>
            <a:xfrm>
              <a:off x="6055566" y="235566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87" name="Freeform: Shape 386"/>
            <p:cNvSpPr/>
            <p:nvPr/>
          </p:nvSpPr>
          <p:spPr>
            <a:xfrm>
              <a:off x="6047946" y="231946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88" name="Freeform: Shape 387"/>
            <p:cNvSpPr/>
            <p:nvPr/>
          </p:nvSpPr>
          <p:spPr>
            <a:xfrm>
              <a:off x="6219396" y="311766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89" name="Freeform: Shape 388"/>
            <p:cNvSpPr/>
            <p:nvPr/>
          </p:nvSpPr>
          <p:spPr>
            <a:xfrm>
              <a:off x="6211776" y="309194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90" name="Freeform: Shape 389"/>
            <p:cNvSpPr/>
            <p:nvPr/>
          </p:nvSpPr>
          <p:spPr>
            <a:xfrm>
              <a:off x="6204156" y="305574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91" name="Freeform: Shape 390"/>
            <p:cNvSpPr/>
            <p:nvPr/>
          </p:nvSpPr>
          <p:spPr>
            <a:xfrm>
              <a:off x="6196536" y="301955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92" name="Freeform: Shape 391"/>
            <p:cNvSpPr/>
            <p:nvPr/>
          </p:nvSpPr>
          <p:spPr>
            <a:xfrm>
              <a:off x="6249876" y="3257679"/>
              <a:ext cx="161925" cy="38100"/>
            </a:xfrm>
            <a:custGeom>
              <a:avLst/>
              <a:gdLst>
                <a:gd name="connsiteX0" fmla="*/ 4281 w 161925"/>
                <a:gd name="connsiteY0" fmla="*/ 38570 h 38100"/>
                <a:gd name="connsiteX1" fmla="*/ 166206 w 161925"/>
                <a:gd name="connsiteY1" fmla="*/ 42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0"/>
                  </a:moveTo>
                  <a:lnTo>
                    <a:pt x="166206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93" name="Freeform: Shape 392"/>
            <p:cNvSpPr/>
            <p:nvPr/>
          </p:nvSpPr>
          <p:spPr>
            <a:xfrm>
              <a:off x="6242256" y="3232914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94" name="Freeform: Shape 393"/>
            <p:cNvSpPr/>
            <p:nvPr/>
          </p:nvSpPr>
          <p:spPr>
            <a:xfrm>
              <a:off x="6234636" y="319576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95" name="Freeform: Shape 394"/>
            <p:cNvSpPr/>
            <p:nvPr/>
          </p:nvSpPr>
          <p:spPr>
            <a:xfrm>
              <a:off x="6226063" y="315957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96" name="Freeform: Shape 395"/>
            <p:cNvSpPr/>
            <p:nvPr/>
          </p:nvSpPr>
          <p:spPr>
            <a:xfrm>
              <a:off x="6190821" y="298050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97" name="Freeform: Shape 396"/>
            <p:cNvSpPr/>
            <p:nvPr/>
          </p:nvSpPr>
          <p:spPr>
            <a:xfrm>
              <a:off x="6183201" y="295478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98" name="Freeform: Shape 397"/>
            <p:cNvSpPr/>
            <p:nvPr/>
          </p:nvSpPr>
          <p:spPr>
            <a:xfrm>
              <a:off x="6175581" y="291858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399" name="Freeform: Shape 398"/>
            <p:cNvSpPr/>
            <p:nvPr/>
          </p:nvSpPr>
          <p:spPr>
            <a:xfrm>
              <a:off x="6167008" y="288144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00" name="Freeform: Shape 399"/>
            <p:cNvSpPr/>
            <p:nvPr/>
          </p:nvSpPr>
          <p:spPr>
            <a:xfrm>
              <a:off x="6161293" y="2842389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01" name="Freeform: Shape 400"/>
            <p:cNvSpPr/>
            <p:nvPr/>
          </p:nvSpPr>
          <p:spPr>
            <a:xfrm>
              <a:off x="6153673" y="281667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02" name="Freeform: Shape 401"/>
            <p:cNvSpPr/>
            <p:nvPr/>
          </p:nvSpPr>
          <p:spPr>
            <a:xfrm>
              <a:off x="6146053" y="278047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03" name="Freeform: Shape 402"/>
            <p:cNvSpPr/>
            <p:nvPr/>
          </p:nvSpPr>
          <p:spPr>
            <a:xfrm>
              <a:off x="6138433" y="274428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04" name="Freeform: Shape 403"/>
            <p:cNvSpPr/>
            <p:nvPr/>
          </p:nvSpPr>
          <p:spPr>
            <a:xfrm>
              <a:off x="6042231" y="2280414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05" name="Freeform: Shape 404"/>
            <p:cNvSpPr/>
            <p:nvPr/>
          </p:nvSpPr>
          <p:spPr>
            <a:xfrm>
              <a:off x="6033658" y="225469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06" name="Freeform: Shape 405"/>
            <p:cNvSpPr/>
            <p:nvPr/>
          </p:nvSpPr>
          <p:spPr>
            <a:xfrm>
              <a:off x="6026038" y="221850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07" name="Freeform: Shape 406"/>
            <p:cNvSpPr/>
            <p:nvPr/>
          </p:nvSpPr>
          <p:spPr>
            <a:xfrm>
              <a:off x="6018418" y="2182307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08" name="Freeform: Shape 407"/>
            <p:cNvSpPr/>
            <p:nvPr/>
          </p:nvSpPr>
          <p:spPr>
            <a:xfrm>
              <a:off x="6012703" y="2142302"/>
              <a:ext cx="161925" cy="38100"/>
            </a:xfrm>
            <a:custGeom>
              <a:avLst/>
              <a:gdLst>
                <a:gd name="connsiteX0" fmla="*/ 4281 w 161925"/>
                <a:gd name="connsiteY0" fmla="*/ 39523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9523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09" name="Freeform: Shape 408"/>
            <p:cNvSpPr/>
            <p:nvPr/>
          </p:nvSpPr>
          <p:spPr>
            <a:xfrm>
              <a:off x="6005083" y="2117537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10" name="Freeform: Shape 409"/>
            <p:cNvSpPr/>
            <p:nvPr/>
          </p:nvSpPr>
          <p:spPr>
            <a:xfrm>
              <a:off x="5997463" y="208038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11" name="Freeform: Shape 410"/>
            <p:cNvSpPr/>
            <p:nvPr/>
          </p:nvSpPr>
          <p:spPr>
            <a:xfrm>
              <a:off x="5989843" y="204419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12" name="Freeform: Shape 411"/>
            <p:cNvSpPr/>
            <p:nvPr/>
          </p:nvSpPr>
          <p:spPr>
            <a:xfrm>
              <a:off x="5983176" y="2005142"/>
              <a:ext cx="161925" cy="38100"/>
            </a:xfrm>
            <a:custGeom>
              <a:avLst/>
              <a:gdLst>
                <a:gd name="connsiteX0" fmla="*/ 4281 w 161925"/>
                <a:gd name="connsiteY0" fmla="*/ 38570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0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13" name="Freeform: Shape 412"/>
            <p:cNvSpPr/>
            <p:nvPr/>
          </p:nvSpPr>
          <p:spPr>
            <a:xfrm>
              <a:off x="5975556" y="197942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14" name="Freeform: Shape 413"/>
            <p:cNvSpPr/>
            <p:nvPr/>
          </p:nvSpPr>
          <p:spPr>
            <a:xfrm>
              <a:off x="5967936" y="194322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15" name="Freeform: Shape 414"/>
            <p:cNvSpPr/>
            <p:nvPr/>
          </p:nvSpPr>
          <p:spPr>
            <a:xfrm>
              <a:off x="5960316" y="190703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16" name="Freeform: Shape 415"/>
            <p:cNvSpPr/>
            <p:nvPr/>
          </p:nvSpPr>
          <p:spPr>
            <a:xfrm>
              <a:off x="5954601" y="186798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17" name="Freeform: Shape 416"/>
            <p:cNvSpPr/>
            <p:nvPr/>
          </p:nvSpPr>
          <p:spPr>
            <a:xfrm>
              <a:off x="5946028" y="184226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18" name="Freeform: Shape 417"/>
            <p:cNvSpPr/>
            <p:nvPr/>
          </p:nvSpPr>
          <p:spPr>
            <a:xfrm>
              <a:off x="5938408" y="180606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0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19" name="Freeform: Shape 418"/>
            <p:cNvSpPr/>
            <p:nvPr/>
          </p:nvSpPr>
          <p:spPr>
            <a:xfrm>
              <a:off x="5930788" y="176892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20" name="Freeform: Shape 419"/>
            <p:cNvSpPr/>
            <p:nvPr/>
          </p:nvSpPr>
          <p:spPr>
            <a:xfrm>
              <a:off x="5925073" y="1729869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21" name="Freeform: Shape 420"/>
            <p:cNvSpPr/>
            <p:nvPr/>
          </p:nvSpPr>
          <p:spPr>
            <a:xfrm>
              <a:off x="5917453" y="170415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22" name="Freeform: Shape 421"/>
            <p:cNvSpPr/>
            <p:nvPr/>
          </p:nvSpPr>
          <p:spPr>
            <a:xfrm>
              <a:off x="5909833" y="166795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23" name="Freeform: Shape 422"/>
            <p:cNvSpPr/>
            <p:nvPr/>
          </p:nvSpPr>
          <p:spPr>
            <a:xfrm>
              <a:off x="5901261" y="163176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24" name="Freeform: Shape 423"/>
            <p:cNvSpPr/>
            <p:nvPr/>
          </p:nvSpPr>
          <p:spPr>
            <a:xfrm>
              <a:off x="5895546" y="1592709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25" name="Freeform: Shape 424"/>
            <p:cNvSpPr/>
            <p:nvPr/>
          </p:nvSpPr>
          <p:spPr>
            <a:xfrm>
              <a:off x="5887926" y="156699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26" name="Freeform: Shape 425"/>
            <p:cNvSpPr/>
            <p:nvPr/>
          </p:nvSpPr>
          <p:spPr>
            <a:xfrm>
              <a:off x="5880306" y="1530797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27" name="Freeform: Shape 426"/>
            <p:cNvSpPr/>
            <p:nvPr/>
          </p:nvSpPr>
          <p:spPr>
            <a:xfrm>
              <a:off x="5872686" y="1494602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28" name="Freeform: Shape 427"/>
            <p:cNvSpPr/>
            <p:nvPr/>
          </p:nvSpPr>
          <p:spPr>
            <a:xfrm>
              <a:off x="5866018" y="1454597"/>
              <a:ext cx="161925" cy="38100"/>
            </a:xfrm>
            <a:custGeom>
              <a:avLst/>
              <a:gdLst>
                <a:gd name="connsiteX0" fmla="*/ 4281 w 161925"/>
                <a:gd name="connsiteY0" fmla="*/ 39523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9523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29" name="Freeform: Shape 428"/>
            <p:cNvSpPr/>
            <p:nvPr/>
          </p:nvSpPr>
          <p:spPr>
            <a:xfrm>
              <a:off x="5858398" y="1429832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30" name="Freeform: Shape 429"/>
            <p:cNvSpPr/>
            <p:nvPr/>
          </p:nvSpPr>
          <p:spPr>
            <a:xfrm>
              <a:off x="5850778" y="139268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31" name="Freeform: Shape 430"/>
            <p:cNvSpPr/>
            <p:nvPr/>
          </p:nvSpPr>
          <p:spPr>
            <a:xfrm>
              <a:off x="5843158" y="135648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32" name="Freeform: Shape 431"/>
            <p:cNvSpPr/>
            <p:nvPr/>
          </p:nvSpPr>
          <p:spPr>
            <a:xfrm>
              <a:off x="5837443" y="1317437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33" name="Freeform: Shape 432"/>
            <p:cNvSpPr/>
            <p:nvPr/>
          </p:nvSpPr>
          <p:spPr>
            <a:xfrm>
              <a:off x="5829823" y="129171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34" name="Freeform: Shape 433"/>
            <p:cNvSpPr/>
            <p:nvPr/>
          </p:nvSpPr>
          <p:spPr>
            <a:xfrm>
              <a:off x="5822203" y="125552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35" name="Freeform: Shape 434"/>
            <p:cNvSpPr/>
            <p:nvPr/>
          </p:nvSpPr>
          <p:spPr>
            <a:xfrm>
              <a:off x="5813631" y="121932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36" name="Freeform: Shape 435"/>
            <p:cNvSpPr/>
            <p:nvPr/>
          </p:nvSpPr>
          <p:spPr>
            <a:xfrm>
              <a:off x="5807916" y="1179324"/>
              <a:ext cx="161925" cy="38100"/>
            </a:xfrm>
            <a:custGeom>
              <a:avLst/>
              <a:gdLst>
                <a:gd name="connsiteX0" fmla="*/ 4281 w 161925"/>
                <a:gd name="connsiteY0" fmla="*/ 39523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9523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37" name="Freeform: Shape 436"/>
            <p:cNvSpPr/>
            <p:nvPr/>
          </p:nvSpPr>
          <p:spPr>
            <a:xfrm>
              <a:off x="5800296" y="115455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38" name="Freeform: Shape 437"/>
            <p:cNvSpPr/>
            <p:nvPr/>
          </p:nvSpPr>
          <p:spPr>
            <a:xfrm>
              <a:off x="5792676" y="1117412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39" name="Freeform: Shape 438"/>
            <p:cNvSpPr/>
            <p:nvPr/>
          </p:nvSpPr>
          <p:spPr>
            <a:xfrm>
              <a:off x="5785056" y="108121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40" name="Freeform: Shape 439"/>
            <p:cNvSpPr/>
            <p:nvPr/>
          </p:nvSpPr>
          <p:spPr>
            <a:xfrm>
              <a:off x="5778388" y="1042164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41" name="Freeform: Shape 440"/>
            <p:cNvSpPr/>
            <p:nvPr/>
          </p:nvSpPr>
          <p:spPr>
            <a:xfrm>
              <a:off x="5769816" y="1012637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42" name="Freeform: Shape 441"/>
            <p:cNvSpPr/>
            <p:nvPr/>
          </p:nvSpPr>
          <p:spPr>
            <a:xfrm>
              <a:off x="5762196" y="976442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43" name="Freeform: Shape 442"/>
            <p:cNvSpPr/>
            <p:nvPr/>
          </p:nvSpPr>
          <p:spPr>
            <a:xfrm>
              <a:off x="5754576" y="93929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44" name="Freeform: Shape 443"/>
            <p:cNvSpPr/>
            <p:nvPr/>
          </p:nvSpPr>
          <p:spPr>
            <a:xfrm>
              <a:off x="5748861" y="90024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6206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6206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45" name="Freeform: Shape 444"/>
            <p:cNvSpPr/>
            <p:nvPr/>
          </p:nvSpPr>
          <p:spPr>
            <a:xfrm>
              <a:off x="5741241" y="87452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46" name="Freeform: Shape 445"/>
            <p:cNvSpPr/>
            <p:nvPr/>
          </p:nvSpPr>
          <p:spPr>
            <a:xfrm>
              <a:off x="5732668" y="838329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47" name="Freeform: Shape 446"/>
            <p:cNvSpPr/>
            <p:nvPr/>
          </p:nvSpPr>
          <p:spPr>
            <a:xfrm>
              <a:off x="5725048" y="80213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5723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5723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48" name="Freeform: Shape 447"/>
            <p:cNvSpPr/>
            <p:nvPr/>
          </p:nvSpPr>
          <p:spPr>
            <a:xfrm>
              <a:off x="5719333" y="763082"/>
              <a:ext cx="161925" cy="38100"/>
            </a:xfrm>
            <a:custGeom>
              <a:avLst/>
              <a:gdLst>
                <a:gd name="connsiteX0" fmla="*/ 4281 w 161925"/>
                <a:gd name="connsiteY0" fmla="*/ 38571 h 38100"/>
                <a:gd name="connsiteX1" fmla="*/ 167158 w 161925"/>
                <a:gd name="connsiteY1" fmla="*/ 42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8100">
                  <a:moveTo>
                    <a:pt x="4281" y="38571"/>
                  </a:moveTo>
                  <a:lnTo>
                    <a:pt x="167158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49" name="Freeform: Shape 448"/>
            <p:cNvSpPr/>
            <p:nvPr/>
          </p:nvSpPr>
          <p:spPr>
            <a:xfrm>
              <a:off x="5711713" y="737364"/>
              <a:ext cx="114300" cy="28575"/>
            </a:xfrm>
            <a:custGeom>
              <a:avLst/>
              <a:gdLst>
                <a:gd name="connsiteX0" fmla="*/ 4281 w 114300"/>
                <a:gd name="connsiteY0" fmla="*/ 28093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8093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50" name="Freeform: Shape 449"/>
            <p:cNvSpPr/>
            <p:nvPr/>
          </p:nvSpPr>
          <p:spPr>
            <a:xfrm>
              <a:off x="5704093" y="701169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  <p:sp>
          <p:nvSpPr>
            <p:cNvPr id="451" name="Freeform: Shape 450"/>
            <p:cNvSpPr/>
            <p:nvPr/>
          </p:nvSpPr>
          <p:spPr>
            <a:xfrm>
              <a:off x="5696473" y="664974"/>
              <a:ext cx="114300" cy="28575"/>
            </a:xfrm>
            <a:custGeom>
              <a:avLst/>
              <a:gdLst>
                <a:gd name="connsiteX0" fmla="*/ 4281 w 114300"/>
                <a:gd name="connsiteY0" fmla="*/ 27141 h 28575"/>
                <a:gd name="connsiteX1" fmla="*/ 114771 w 114300"/>
                <a:gd name="connsiteY1" fmla="*/ 42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28575">
                  <a:moveTo>
                    <a:pt x="4281" y="27141"/>
                  </a:moveTo>
                  <a:lnTo>
                    <a:pt x="114771" y="4281"/>
                  </a:lnTo>
                </a:path>
              </a:pathLst>
            </a:custGeom>
            <a:ln w="5707" cap="flat">
              <a:solidFill>
                <a:srgbClr val="FEFEF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81717"/>
                </a:solidFill>
              </a:endParaRPr>
            </a:p>
          </p:txBody>
        </p:sp>
      </p:grpSp>
      <p:sp>
        <p:nvSpPr>
          <p:cNvPr id="452" name="TextBox 18"/>
          <p:cNvSpPr txBox="1">
            <a:spLocks noChangeArrowheads="1"/>
          </p:cNvSpPr>
          <p:nvPr/>
        </p:nvSpPr>
        <p:spPr bwMode="auto">
          <a:xfrm>
            <a:off x="506814" y="635492"/>
            <a:ext cx="5453282" cy="363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5" tIns="45699" rIns="91395" bIns="45699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vi-VN" sz="11500" b="1" dirty="0">
                <a:solidFill>
                  <a:srgbClr val="FF0000"/>
                </a:solidFill>
                <a:ea typeface="Microsoft YaHei" panose="020B0503020204020204" charset="-122"/>
                <a:sym typeface="Microsoft YaHei" panose="020B0503020204020204" charset="-122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750728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79" y="349365"/>
            <a:ext cx="5465533" cy="1325563"/>
          </a:xfrm>
        </p:spPr>
        <p:txBody>
          <a:bodyPr>
            <a:norm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710" y="1922934"/>
            <a:ext cx="5409267" cy="2139005"/>
          </a:xfrm>
          <a:prstGeom prst="rect">
            <a:avLst/>
          </a:prstGeom>
          <a:noFill/>
        </p:spPr>
        <p:txBody>
          <a:bodyPr wrap="square" lIns="91395" tIns="45699" rIns="91395" bIns="45699" rtlCol="0">
            <a:spAutoFit/>
          </a:bodyPr>
          <a:lstStyle/>
          <a:p>
            <a:pPr algn="just"/>
            <a:r>
              <a:rPr lang="uz-Cyrl-UZ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khí thải nhà máy ở hình bên có nhiều chất. Theo em, đó là </a:t>
            </a:r>
            <a:r>
              <a:rPr lang="uz-Cyrl-UZ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 gì? </a:t>
            </a:r>
            <a:r>
              <a:rPr lang="uz-Cyrl-UZ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 là </a:t>
            </a:r>
            <a:r>
              <a:rPr lang="uz-Cyrl-UZ" sz="23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đơn chất hay hợp chất</a:t>
            </a:r>
            <a:r>
              <a:rPr lang="uz-Cyrl-UZ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uz-Cyrl-UZ" sz="2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 mỗi chất đều có cấu tạo gồm nguyên tố </a:t>
            </a:r>
            <a:r>
              <a:rPr lang="uz-Cyrl-UZ" sz="2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oxygen</a:t>
            </a:r>
            <a:r>
              <a:rPr lang="uz-Cyrl-UZ" sz="2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và các </a:t>
            </a:r>
            <a:r>
              <a:rPr lang="uz-Cyrl-UZ" sz="2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 tố khác</a:t>
            </a:r>
            <a:r>
              <a:rPr lang="en-US" sz="2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4061977"/>
            <a:ext cx="5136776" cy="2369880"/>
          </a:xfrm>
          <a:prstGeom prst="rect">
            <a:avLst/>
          </a:prstGeom>
          <a:noFill/>
        </p:spPr>
        <p:txBody>
          <a:bodyPr wrap="square" lIns="91395" tIns="45699" rIns="91395" bIns="45699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z-Cyrl-UZ" sz="2600" dirty="0">
                <a:latin typeface="Times New Roman" pitchFamily="18" charset="0"/>
                <a:cs typeface="Times New Roman" pitchFamily="18" charset="0"/>
              </a:rPr>
              <a:t>Trong khí thải nhà máy có nhiều chất, như: carbon dioxide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(CO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z-Cyrl-UZ" sz="2600" dirty="0">
                <a:latin typeface="Times New Roman" pitchFamily="18" charset="0"/>
                <a:cs typeface="Times New Roman" pitchFamily="18" charset="0"/>
              </a:rPr>
              <a:t>; carbon monoxide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(CO)</a:t>
            </a:r>
            <a:r>
              <a:rPr lang="uz-Cyrl-UZ" sz="2600" dirty="0">
                <a:latin typeface="Times New Roman" pitchFamily="18" charset="0"/>
                <a:cs typeface="Times New Roman" pitchFamily="18" charset="0"/>
              </a:rPr>
              <a:t>; sulfur dioxide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(SO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z-Cyrl-UZ" sz="2600" dirty="0">
                <a:latin typeface="Times New Roman" pitchFamily="18" charset="0"/>
                <a:cs typeface="Times New Roman" pitchFamily="18" charset="0"/>
              </a:rPr>
              <a:t> … đó là các hợp chất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-184666"/>
            <a:ext cx="1847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5" tIns="45699" rIns="91395" bIns="4569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043879"/>
              </p:ext>
            </p:extLst>
          </p:nvPr>
        </p:nvGraphicFramePr>
        <p:xfrm>
          <a:off x="5927834" y="441434"/>
          <a:ext cx="6101256" cy="5990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485714" imgH="3696216" progId="Paint.Picture">
                  <p:embed/>
                </p:oleObj>
              </mc:Choice>
              <mc:Fallback>
                <p:oleObj name="Bitmap Image" r:id="rId2" imgW="5485714" imgH="369621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7834" y="441434"/>
                        <a:ext cx="6101256" cy="59904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974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4194892"/>
            <a:ext cx="4189307" cy="2663613"/>
          </a:xfrm>
          <a:custGeom>
            <a:avLst/>
            <a:gdLst/>
            <a:ahLst/>
            <a:cxnLst/>
            <a:rect l="l" t="t" r="r" b="b"/>
            <a:pathLst>
              <a:path w="3141980" h="1997710">
                <a:moveTo>
                  <a:pt x="0" y="0"/>
                </a:moveTo>
                <a:lnTo>
                  <a:pt x="0" y="1997334"/>
                </a:lnTo>
                <a:lnTo>
                  <a:pt x="3135891" y="1997334"/>
                </a:lnTo>
                <a:lnTo>
                  <a:pt x="3141428" y="1659126"/>
                </a:lnTo>
                <a:lnTo>
                  <a:pt x="3021203" y="1433960"/>
                </a:lnTo>
                <a:lnTo>
                  <a:pt x="2664186" y="1291848"/>
                </a:lnTo>
                <a:lnTo>
                  <a:pt x="1910765" y="1137922"/>
                </a:lnTo>
                <a:lnTo>
                  <a:pt x="1863183" y="1126717"/>
                </a:lnTo>
                <a:lnTo>
                  <a:pt x="1817430" y="1114462"/>
                </a:lnTo>
                <a:lnTo>
                  <a:pt x="1773439" y="1101197"/>
                </a:lnTo>
                <a:lnTo>
                  <a:pt x="1731140" y="1086962"/>
                </a:lnTo>
                <a:lnTo>
                  <a:pt x="1690467" y="1071798"/>
                </a:lnTo>
                <a:lnTo>
                  <a:pt x="1651351" y="1055747"/>
                </a:lnTo>
                <a:lnTo>
                  <a:pt x="1613725" y="1038848"/>
                </a:lnTo>
                <a:lnTo>
                  <a:pt x="1577519" y="1021142"/>
                </a:lnTo>
                <a:lnTo>
                  <a:pt x="1542667" y="1002671"/>
                </a:lnTo>
                <a:lnTo>
                  <a:pt x="1509100" y="983474"/>
                </a:lnTo>
                <a:lnTo>
                  <a:pt x="1445550" y="943067"/>
                </a:lnTo>
                <a:lnTo>
                  <a:pt x="1386324" y="900247"/>
                </a:lnTo>
                <a:lnTo>
                  <a:pt x="1330879" y="855339"/>
                </a:lnTo>
                <a:lnTo>
                  <a:pt x="1278671" y="808668"/>
                </a:lnTo>
                <a:lnTo>
                  <a:pt x="1229156" y="760561"/>
                </a:lnTo>
                <a:lnTo>
                  <a:pt x="1181789" y="711342"/>
                </a:lnTo>
                <a:lnTo>
                  <a:pt x="1136027" y="661338"/>
                </a:lnTo>
                <a:lnTo>
                  <a:pt x="1002926" y="509862"/>
                </a:lnTo>
                <a:lnTo>
                  <a:pt x="980640" y="484831"/>
                </a:lnTo>
                <a:lnTo>
                  <a:pt x="935365" y="435316"/>
                </a:lnTo>
                <a:lnTo>
                  <a:pt x="888703" y="386806"/>
                </a:lnTo>
                <a:lnTo>
                  <a:pt x="840109" y="339625"/>
                </a:lnTo>
                <a:lnTo>
                  <a:pt x="789040" y="294098"/>
                </a:lnTo>
                <a:lnTo>
                  <a:pt x="734950" y="250552"/>
                </a:lnTo>
                <a:lnTo>
                  <a:pt x="677297" y="209312"/>
                </a:lnTo>
                <a:lnTo>
                  <a:pt x="615535" y="170703"/>
                </a:lnTo>
                <a:lnTo>
                  <a:pt x="549122" y="135050"/>
                </a:lnTo>
                <a:lnTo>
                  <a:pt x="514001" y="118434"/>
                </a:lnTo>
                <a:lnTo>
                  <a:pt x="477513" y="102679"/>
                </a:lnTo>
                <a:lnTo>
                  <a:pt x="439590" y="87826"/>
                </a:lnTo>
                <a:lnTo>
                  <a:pt x="400164" y="73915"/>
                </a:lnTo>
                <a:lnTo>
                  <a:pt x="359167" y="60988"/>
                </a:lnTo>
                <a:lnTo>
                  <a:pt x="316530" y="49084"/>
                </a:lnTo>
                <a:lnTo>
                  <a:pt x="272187" y="38246"/>
                </a:lnTo>
                <a:lnTo>
                  <a:pt x="226069" y="28512"/>
                </a:lnTo>
                <a:lnTo>
                  <a:pt x="178107" y="19924"/>
                </a:lnTo>
                <a:lnTo>
                  <a:pt x="128235" y="12523"/>
                </a:lnTo>
                <a:lnTo>
                  <a:pt x="76384" y="6349"/>
                </a:lnTo>
                <a:lnTo>
                  <a:pt x="22485" y="1444"/>
                </a:lnTo>
                <a:lnTo>
                  <a:pt x="0" y="0"/>
                </a:lnTo>
                <a:close/>
              </a:path>
            </a:pathLst>
          </a:custGeom>
          <a:solidFill>
            <a:srgbClr val="EC6A2F"/>
          </a:solidFill>
        </p:spPr>
        <p:txBody>
          <a:bodyPr wrap="square" lIns="0" tIns="0" rIns="0" bIns="0" rtlCol="0"/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73794" y="5250687"/>
            <a:ext cx="6718300" cy="1607820"/>
          </a:xfrm>
          <a:custGeom>
            <a:avLst/>
            <a:gdLst/>
            <a:ahLst/>
            <a:cxnLst/>
            <a:rect l="l" t="t" r="r" b="b"/>
            <a:pathLst>
              <a:path w="5038725" h="1205864">
                <a:moveTo>
                  <a:pt x="1845874" y="0"/>
                </a:moveTo>
                <a:lnTo>
                  <a:pt x="994065" y="190486"/>
                </a:lnTo>
                <a:lnTo>
                  <a:pt x="419506" y="609557"/>
                </a:lnTo>
                <a:lnTo>
                  <a:pt x="94834" y="1028628"/>
                </a:lnTo>
                <a:lnTo>
                  <a:pt x="0" y="1205484"/>
                </a:lnTo>
                <a:lnTo>
                  <a:pt x="5038527" y="1205484"/>
                </a:lnTo>
                <a:lnTo>
                  <a:pt x="5038527" y="566013"/>
                </a:lnTo>
                <a:lnTo>
                  <a:pt x="4973881" y="565843"/>
                </a:lnTo>
                <a:lnTo>
                  <a:pt x="4911413" y="565337"/>
                </a:lnTo>
                <a:lnTo>
                  <a:pt x="4851061" y="564500"/>
                </a:lnTo>
                <a:lnTo>
                  <a:pt x="4792759" y="563337"/>
                </a:lnTo>
                <a:lnTo>
                  <a:pt x="4736445" y="561854"/>
                </a:lnTo>
                <a:lnTo>
                  <a:pt x="4682054" y="560057"/>
                </a:lnTo>
                <a:lnTo>
                  <a:pt x="4629522" y="557950"/>
                </a:lnTo>
                <a:lnTo>
                  <a:pt x="4578785" y="555540"/>
                </a:lnTo>
                <a:lnTo>
                  <a:pt x="4529780" y="552832"/>
                </a:lnTo>
                <a:lnTo>
                  <a:pt x="4482442" y="549830"/>
                </a:lnTo>
                <a:lnTo>
                  <a:pt x="4436708" y="546541"/>
                </a:lnTo>
                <a:lnTo>
                  <a:pt x="4392513" y="542971"/>
                </a:lnTo>
                <a:lnTo>
                  <a:pt x="4349794" y="539123"/>
                </a:lnTo>
                <a:lnTo>
                  <a:pt x="4308487" y="535005"/>
                </a:lnTo>
                <a:lnTo>
                  <a:pt x="4268527" y="530621"/>
                </a:lnTo>
                <a:lnTo>
                  <a:pt x="4229851" y="525976"/>
                </a:lnTo>
                <a:lnTo>
                  <a:pt x="4156095" y="515929"/>
                </a:lnTo>
                <a:lnTo>
                  <a:pt x="4086706" y="504905"/>
                </a:lnTo>
                <a:lnTo>
                  <a:pt x="4021174" y="492949"/>
                </a:lnTo>
                <a:lnTo>
                  <a:pt x="3958986" y="480104"/>
                </a:lnTo>
                <a:lnTo>
                  <a:pt x="3899632" y="466414"/>
                </a:lnTo>
                <a:lnTo>
                  <a:pt x="3842599" y="451922"/>
                </a:lnTo>
                <a:lnTo>
                  <a:pt x="3787376" y="436672"/>
                </a:lnTo>
                <a:lnTo>
                  <a:pt x="3733452" y="420707"/>
                </a:lnTo>
                <a:lnTo>
                  <a:pt x="3680314" y="404070"/>
                </a:lnTo>
                <a:lnTo>
                  <a:pt x="3627452" y="386806"/>
                </a:lnTo>
                <a:lnTo>
                  <a:pt x="3379266" y="302511"/>
                </a:lnTo>
                <a:lnTo>
                  <a:pt x="3318775" y="282570"/>
                </a:lnTo>
                <a:lnTo>
                  <a:pt x="3255235" y="262283"/>
                </a:lnTo>
                <a:lnTo>
                  <a:pt x="3188133" y="241695"/>
                </a:lnTo>
                <a:lnTo>
                  <a:pt x="3116959" y="220849"/>
                </a:lnTo>
                <a:lnTo>
                  <a:pt x="3079685" y="210342"/>
                </a:lnTo>
                <a:lnTo>
                  <a:pt x="3041200" y="199787"/>
                </a:lnTo>
                <a:lnTo>
                  <a:pt x="3001442" y="189189"/>
                </a:lnTo>
                <a:lnTo>
                  <a:pt x="2960346" y="178554"/>
                </a:lnTo>
                <a:lnTo>
                  <a:pt x="2917848" y="167887"/>
                </a:lnTo>
                <a:lnTo>
                  <a:pt x="2873884" y="157194"/>
                </a:lnTo>
                <a:lnTo>
                  <a:pt x="2828391" y="146479"/>
                </a:lnTo>
                <a:lnTo>
                  <a:pt x="2781303" y="135748"/>
                </a:lnTo>
                <a:lnTo>
                  <a:pt x="2732559" y="125008"/>
                </a:lnTo>
                <a:lnTo>
                  <a:pt x="2682092" y="114262"/>
                </a:lnTo>
                <a:lnTo>
                  <a:pt x="2629841" y="103517"/>
                </a:lnTo>
                <a:lnTo>
                  <a:pt x="2575739" y="92779"/>
                </a:lnTo>
                <a:lnTo>
                  <a:pt x="2519725" y="82051"/>
                </a:lnTo>
                <a:lnTo>
                  <a:pt x="2461733" y="71341"/>
                </a:lnTo>
                <a:lnTo>
                  <a:pt x="2401700" y="60653"/>
                </a:lnTo>
                <a:lnTo>
                  <a:pt x="2339561" y="49993"/>
                </a:lnTo>
                <a:lnTo>
                  <a:pt x="2275254" y="39366"/>
                </a:lnTo>
                <a:lnTo>
                  <a:pt x="2208713" y="28778"/>
                </a:lnTo>
                <a:lnTo>
                  <a:pt x="2154611" y="20973"/>
                </a:lnTo>
                <a:lnTo>
                  <a:pt x="2101268" y="14447"/>
                </a:lnTo>
                <a:lnTo>
                  <a:pt x="2048683" y="9171"/>
                </a:lnTo>
                <a:lnTo>
                  <a:pt x="1996854" y="5116"/>
                </a:lnTo>
                <a:lnTo>
                  <a:pt x="1945777" y="2255"/>
                </a:lnTo>
                <a:lnTo>
                  <a:pt x="1895451" y="559"/>
                </a:lnTo>
                <a:lnTo>
                  <a:pt x="1845874" y="0"/>
                </a:lnTo>
                <a:close/>
              </a:path>
            </a:pathLst>
          </a:custGeom>
          <a:solidFill>
            <a:srgbClr val="FFA187"/>
          </a:solidFill>
        </p:spPr>
        <p:txBody>
          <a:bodyPr wrap="square" lIns="0" tIns="0" rIns="0" bIns="0" rtlCol="0"/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58729" y="170"/>
            <a:ext cx="4233333" cy="2738967"/>
          </a:xfrm>
          <a:custGeom>
            <a:avLst/>
            <a:gdLst/>
            <a:ahLst/>
            <a:cxnLst/>
            <a:rect l="l" t="t" r="r" b="b"/>
            <a:pathLst>
              <a:path w="3175000" h="2054225">
                <a:moveTo>
                  <a:pt x="3174956" y="0"/>
                </a:moveTo>
                <a:lnTo>
                  <a:pt x="6433" y="0"/>
                </a:lnTo>
                <a:lnTo>
                  <a:pt x="0" y="392957"/>
                </a:lnTo>
                <a:lnTo>
                  <a:pt x="120225" y="618109"/>
                </a:lnTo>
                <a:lnTo>
                  <a:pt x="477242" y="760202"/>
                </a:lnTo>
                <a:lnTo>
                  <a:pt x="1230660" y="914101"/>
                </a:lnTo>
                <a:lnTo>
                  <a:pt x="1278240" y="925308"/>
                </a:lnTo>
                <a:lnTo>
                  <a:pt x="1323990" y="937565"/>
                </a:lnTo>
                <a:lnTo>
                  <a:pt x="1367980" y="950833"/>
                </a:lnTo>
                <a:lnTo>
                  <a:pt x="1410276" y="965070"/>
                </a:lnTo>
                <a:lnTo>
                  <a:pt x="1450948" y="980235"/>
                </a:lnTo>
                <a:lnTo>
                  <a:pt x="1490062" y="996289"/>
                </a:lnTo>
                <a:lnTo>
                  <a:pt x="1527687" y="1013190"/>
                </a:lnTo>
                <a:lnTo>
                  <a:pt x="1563892" y="1030897"/>
                </a:lnTo>
                <a:lnTo>
                  <a:pt x="1598743" y="1049370"/>
                </a:lnTo>
                <a:lnTo>
                  <a:pt x="1632309" y="1068569"/>
                </a:lnTo>
                <a:lnTo>
                  <a:pt x="1695857" y="1108979"/>
                </a:lnTo>
                <a:lnTo>
                  <a:pt x="1755082" y="1151802"/>
                </a:lnTo>
                <a:lnTo>
                  <a:pt x="1810526" y="1196713"/>
                </a:lnTo>
                <a:lnTo>
                  <a:pt x="1862734" y="1243386"/>
                </a:lnTo>
                <a:lnTo>
                  <a:pt x="1912249" y="1291495"/>
                </a:lnTo>
                <a:lnTo>
                  <a:pt x="1959616" y="1340716"/>
                </a:lnTo>
                <a:lnTo>
                  <a:pt x="2005379" y="1390722"/>
                </a:lnTo>
                <a:lnTo>
                  <a:pt x="2050082" y="1441189"/>
                </a:lnTo>
                <a:lnTo>
                  <a:pt x="2138482" y="1542202"/>
                </a:lnTo>
                <a:lnTo>
                  <a:pt x="2160770" y="1567235"/>
                </a:lnTo>
                <a:lnTo>
                  <a:pt x="2206046" y="1616750"/>
                </a:lnTo>
                <a:lnTo>
                  <a:pt x="2252709" y="1665261"/>
                </a:lnTo>
                <a:lnTo>
                  <a:pt x="2301305" y="1712443"/>
                </a:lnTo>
                <a:lnTo>
                  <a:pt x="2352376" y="1757970"/>
                </a:lnTo>
                <a:lnTo>
                  <a:pt x="2406467" y="1801517"/>
                </a:lnTo>
                <a:lnTo>
                  <a:pt x="2464122" y="1842758"/>
                </a:lnTo>
                <a:lnTo>
                  <a:pt x="2525885" y="1881368"/>
                </a:lnTo>
                <a:lnTo>
                  <a:pt x="2592300" y="1917021"/>
                </a:lnTo>
                <a:lnTo>
                  <a:pt x="2627421" y="1933637"/>
                </a:lnTo>
                <a:lnTo>
                  <a:pt x="2663910" y="1949392"/>
                </a:lnTo>
                <a:lnTo>
                  <a:pt x="2701834" y="1964245"/>
                </a:lnTo>
                <a:lnTo>
                  <a:pt x="2741261" y="1978155"/>
                </a:lnTo>
                <a:lnTo>
                  <a:pt x="2782259" y="1991083"/>
                </a:lnTo>
                <a:lnTo>
                  <a:pt x="2824895" y="2002986"/>
                </a:lnTo>
                <a:lnTo>
                  <a:pt x="2869239" y="2013825"/>
                </a:lnTo>
                <a:lnTo>
                  <a:pt x="2915358" y="2023559"/>
                </a:lnTo>
                <a:lnTo>
                  <a:pt x="2963319" y="2032147"/>
                </a:lnTo>
                <a:lnTo>
                  <a:pt x="3013192" y="2039548"/>
                </a:lnTo>
                <a:lnTo>
                  <a:pt x="3065044" y="2045721"/>
                </a:lnTo>
                <a:lnTo>
                  <a:pt x="3118942" y="2050627"/>
                </a:lnTo>
                <a:lnTo>
                  <a:pt x="3174956" y="2054225"/>
                </a:lnTo>
                <a:lnTo>
                  <a:pt x="3174956" y="0"/>
                </a:lnTo>
                <a:close/>
              </a:path>
            </a:pathLst>
          </a:custGeom>
          <a:solidFill>
            <a:srgbClr val="E3EEF8"/>
          </a:solidFill>
        </p:spPr>
        <p:txBody>
          <a:bodyPr wrap="square" lIns="0" tIns="0" rIns="0" bIns="0" rtlCol="0"/>
          <a:lstStyle/>
          <a:p>
            <a:pPr marL="0" marR="0" lvl="0" indent="0" algn="l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3" y="172"/>
            <a:ext cx="10865273" cy="6162887"/>
            <a:chOff x="119" y="126"/>
            <a:chExt cx="8148955" cy="4622165"/>
          </a:xfrm>
        </p:grpSpPr>
        <p:sp>
          <p:nvSpPr>
            <p:cNvPr id="6" name="object 6"/>
            <p:cNvSpPr/>
            <p:nvPr/>
          </p:nvSpPr>
          <p:spPr>
            <a:xfrm>
              <a:off x="119" y="126"/>
              <a:ext cx="5046345" cy="1219200"/>
            </a:xfrm>
            <a:custGeom>
              <a:avLst/>
              <a:gdLst/>
              <a:ahLst/>
              <a:cxnLst/>
              <a:rect l="l" t="t" r="r" b="b"/>
              <a:pathLst>
                <a:path w="5046345" h="1219200">
                  <a:moveTo>
                    <a:pt x="5045844" y="0"/>
                  </a:moveTo>
                  <a:lnTo>
                    <a:pt x="0" y="0"/>
                  </a:lnTo>
                  <a:lnTo>
                    <a:pt x="0" y="653034"/>
                  </a:lnTo>
                  <a:lnTo>
                    <a:pt x="64646" y="653203"/>
                  </a:lnTo>
                  <a:lnTo>
                    <a:pt x="127114" y="653710"/>
                  </a:lnTo>
                  <a:lnTo>
                    <a:pt x="187467" y="654547"/>
                  </a:lnTo>
                  <a:lnTo>
                    <a:pt x="245769" y="655710"/>
                  </a:lnTo>
                  <a:lnTo>
                    <a:pt x="302083" y="657192"/>
                  </a:lnTo>
                  <a:lnTo>
                    <a:pt x="356474" y="658990"/>
                  </a:lnTo>
                  <a:lnTo>
                    <a:pt x="409006" y="661096"/>
                  </a:lnTo>
                  <a:lnTo>
                    <a:pt x="459743" y="663506"/>
                  </a:lnTo>
                  <a:lnTo>
                    <a:pt x="508748" y="666215"/>
                  </a:lnTo>
                  <a:lnTo>
                    <a:pt x="556086" y="669216"/>
                  </a:lnTo>
                  <a:lnTo>
                    <a:pt x="601820" y="672505"/>
                  </a:lnTo>
                  <a:lnTo>
                    <a:pt x="646015" y="676076"/>
                  </a:lnTo>
                  <a:lnTo>
                    <a:pt x="688734" y="679923"/>
                  </a:lnTo>
                  <a:lnTo>
                    <a:pt x="730041" y="684042"/>
                  </a:lnTo>
                  <a:lnTo>
                    <a:pt x="770001" y="688426"/>
                  </a:lnTo>
                  <a:lnTo>
                    <a:pt x="808677" y="693070"/>
                  </a:lnTo>
                  <a:lnTo>
                    <a:pt x="882433" y="703118"/>
                  </a:lnTo>
                  <a:lnTo>
                    <a:pt x="951821" y="714141"/>
                  </a:lnTo>
                  <a:lnTo>
                    <a:pt x="1017353" y="726097"/>
                  </a:lnTo>
                  <a:lnTo>
                    <a:pt x="1079540" y="738941"/>
                  </a:lnTo>
                  <a:lnTo>
                    <a:pt x="1138894" y="752631"/>
                  </a:lnTo>
                  <a:lnTo>
                    <a:pt x="1195926" y="767123"/>
                  </a:lnTo>
                  <a:lnTo>
                    <a:pt x="1251149" y="782372"/>
                  </a:lnTo>
                  <a:lnTo>
                    <a:pt x="1305073" y="798337"/>
                  </a:lnTo>
                  <a:lnTo>
                    <a:pt x="1358210" y="814973"/>
                  </a:lnTo>
                  <a:lnTo>
                    <a:pt x="1411071" y="832237"/>
                  </a:lnTo>
                  <a:lnTo>
                    <a:pt x="1659256" y="916530"/>
                  </a:lnTo>
                  <a:lnTo>
                    <a:pt x="1719747" y="936470"/>
                  </a:lnTo>
                  <a:lnTo>
                    <a:pt x="1783288" y="956755"/>
                  </a:lnTo>
                  <a:lnTo>
                    <a:pt x="1850389" y="977342"/>
                  </a:lnTo>
                  <a:lnTo>
                    <a:pt x="1921564" y="998187"/>
                  </a:lnTo>
                  <a:lnTo>
                    <a:pt x="1958839" y="1008693"/>
                  </a:lnTo>
                  <a:lnTo>
                    <a:pt x="1997323" y="1019248"/>
                  </a:lnTo>
                  <a:lnTo>
                    <a:pt x="2037082" y="1029845"/>
                  </a:lnTo>
                  <a:lnTo>
                    <a:pt x="2078178" y="1040479"/>
                  </a:lnTo>
                  <a:lnTo>
                    <a:pt x="2120677" y="1051145"/>
                  </a:lnTo>
                  <a:lnTo>
                    <a:pt x="2164641" y="1061838"/>
                  </a:lnTo>
                  <a:lnTo>
                    <a:pt x="2210135" y="1072552"/>
                  </a:lnTo>
                  <a:lnTo>
                    <a:pt x="2257223" y="1083282"/>
                  </a:lnTo>
                  <a:lnTo>
                    <a:pt x="2305968" y="1094022"/>
                  </a:lnTo>
                  <a:lnTo>
                    <a:pt x="2356435" y="1104767"/>
                  </a:lnTo>
                  <a:lnTo>
                    <a:pt x="2408687" y="1115511"/>
                  </a:lnTo>
                  <a:lnTo>
                    <a:pt x="2462789" y="1126248"/>
                  </a:lnTo>
                  <a:lnTo>
                    <a:pt x="2518804" y="1136975"/>
                  </a:lnTo>
                  <a:lnTo>
                    <a:pt x="2576797" y="1147684"/>
                  </a:lnTo>
                  <a:lnTo>
                    <a:pt x="2636831" y="1158371"/>
                  </a:lnTo>
                  <a:lnTo>
                    <a:pt x="2698971" y="1169030"/>
                  </a:lnTo>
                  <a:lnTo>
                    <a:pt x="2763279" y="1179656"/>
                  </a:lnTo>
                  <a:lnTo>
                    <a:pt x="2829821" y="1190244"/>
                  </a:lnTo>
                  <a:lnTo>
                    <a:pt x="2883923" y="1198079"/>
                  </a:lnTo>
                  <a:lnTo>
                    <a:pt x="2937266" y="1204623"/>
                  </a:lnTo>
                  <a:lnTo>
                    <a:pt x="2989851" y="1209908"/>
                  </a:lnTo>
                  <a:lnTo>
                    <a:pt x="3041680" y="1213964"/>
                  </a:lnTo>
                  <a:lnTo>
                    <a:pt x="3092757" y="1216823"/>
                  </a:lnTo>
                  <a:lnTo>
                    <a:pt x="3143083" y="1218515"/>
                  </a:lnTo>
                  <a:lnTo>
                    <a:pt x="3192660" y="1219073"/>
                  </a:lnTo>
                  <a:lnTo>
                    <a:pt x="4044469" y="1028592"/>
                  </a:lnTo>
                  <a:lnTo>
                    <a:pt x="4619028" y="609536"/>
                  </a:lnTo>
                  <a:lnTo>
                    <a:pt x="4943700" y="190480"/>
                  </a:lnTo>
                  <a:lnTo>
                    <a:pt x="5045844" y="0"/>
                  </a:lnTo>
                  <a:close/>
                </a:path>
              </a:pathLst>
            </a:custGeom>
            <a:solidFill>
              <a:srgbClr val="FDC92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42415" y="350494"/>
              <a:ext cx="7106411" cy="4271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220393" y="481583"/>
              <a:ext cx="6715125" cy="3880485"/>
            </a:xfrm>
            <a:custGeom>
              <a:avLst/>
              <a:gdLst/>
              <a:ahLst/>
              <a:cxnLst/>
              <a:rect l="l" t="t" r="r" b="b"/>
              <a:pathLst>
                <a:path w="6715125" h="3880485">
                  <a:moveTo>
                    <a:pt x="3363036" y="0"/>
                  </a:moveTo>
                  <a:lnTo>
                    <a:pt x="3015979" y="1029"/>
                  </a:lnTo>
                  <a:lnTo>
                    <a:pt x="2668852" y="4088"/>
                  </a:lnTo>
                  <a:lnTo>
                    <a:pt x="2470480" y="6730"/>
                  </a:lnTo>
                  <a:lnTo>
                    <a:pt x="2049358" y="14757"/>
                  </a:lnTo>
                  <a:lnTo>
                    <a:pt x="1747455" y="22145"/>
                  </a:lnTo>
                  <a:lnTo>
                    <a:pt x="1445526" y="31077"/>
                  </a:lnTo>
                  <a:lnTo>
                    <a:pt x="1143559" y="41558"/>
                  </a:lnTo>
                  <a:lnTo>
                    <a:pt x="841538" y="53594"/>
                  </a:lnTo>
                  <a:lnTo>
                    <a:pt x="520141" y="67944"/>
                  </a:lnTo>
                  <a:lnTo>
                    <a:pt x="497535" y="67690"/>
                  </a:lnTo>
                  <a:lnTo>
                    <a:pt x="447916" y="69416"/>
                  </a:lnTo>
                  <a:lnTo>
                    <a:pt x="400633" y="74728"/>
                  </a:lnTo>
                  <a:lnTo>
                    <a:pt x="355938" y="83832"/>
                  </a:lnTo>
                  <a:lnTo>
                    <a:pt x="314084" y="96934"/>
                  </a:lnTo>
                  <a:lnTo>
                    <a:pt x="275322" y="114239"/>
                  </a:lnTo>
                  <a:lnTo>
                    <a:pt x="239907" y="135952"/>
                  </a:lnTo>
                  <a:lnTo>
                    <a:pt x="208089" y="162279"/>
                  </a:lnTo>
                  <a:lnTo>
                    <a:pt x="180122" y="193425"/>
                  </a:lnTo>
                  <a:lnTo>
                    <a:pt x="156258" y="229595"/>
                  </a:lnTo>
                  <a:lnTo>
                    <a:pt x="136749" y="270995"/>
                  </a:lnTo>
                  <a:lnTo>
                    <a:pt x="121849" y="317829"/>
                  </a:lnTo>
                  <a:lnTo>
                    <a:pt x="111809" y="370304"/>
                  </a:lnTo>
                  <a:lnTo>
                    <a:pt x="106883" y="428625"/>
                  </a:lnTo>
                  <a:lnTo>
                    <a:pt x="103351" y="477341"/>
                  </a:lnTo>
                  <a:lnTo>
                    <a:pt x="86436" y="684656"/>
                  </a:lnTo>
                  <a:lnTo>
                    <a:pt x="54813" y="1060068"/>
                  </a:lnTo>
                  <a:lnTo>
                    <a:pt x="43853" y="1199984"/>
                  </a:lnTo>
                  <a:lnTo>
                    <a:pt x="33369" y="1345032"/>
                  </a:lnTo>
                  <a:lnTo>
                    <a:pt x="26818" y="1444077"/>
                  </a:lnTo>
                  <a:lnTo>
                    <a:pt x="20741" y="1544644"/>
                  </a:lnTo>
                  <a:lnTo>
                    <a:pt x="15242" y="1646431"/>
                  </a:lnTo>
                  <a:lnTo>
                    <a:pt x="10425" y="1749133"/>
                  </a:lnTo>
                  <a:lnTo>
                    <a:pt x="6254" y="1856311"/>
                  </a:lnTo>
                  <a:lnTo>
                    <a:pt x="3176" y="1959260"/>
                  </a:lnTo>
                  <a:lnTo>
                    <a:pt x="1998" y="2010749"/>
                  </a:lnTo>
                  <a:lnTo>
                    <a:pt x="1078" y="2062198"/>
                  </a:lnTo>
                  <a:lnTo>
                    <a:pt x="430" y="2113571"/>
                  </a:lnTo>
                  <a:lnTo>
                    <a:pt x="66" y="2164832"/>
                  </a:lnTo>
                  <a:lnTo>
                    <a:pt x="0" y="2215943"/>
                  </a:lnTo>
                  <a:lnTo>
                    <a:pt x="244" y="2266868"/>
                  </a:lnTo>
                  <a:lnTo>
                    <a:pt x="812" y="2317571"/>
                  </a:lnTo>
                  <a:lnTo>
                    <a:pt x="1718" y="2368014"/>
                  </a:lnTo>
                  <a:lnTo>
                    <a:pt x="2973" y="2418161"/>
                  </a:lnTo>
                  <a:lnTo>
                    <a:pt x="4592" y="2467975"/>
                  </a:lnTo>
                  <a:lnTo>
                    <a:pt x="6587" y="2517421"/>
                  </a:lnTo>
                  <a:lnTo>
                    <a:pt x="8972" y="2566460"/>
                  </a:lnTo>
                  <a:lnTo>
                    <a:pt x="14414" y="2655187"/>
                  </a:lnTo>
                  <a:lnTo>
                    <a:pt x="19608" y="2722751"/>
                  </a:lnTo>
                  <a:lnTo>
                    <a:pt x="24428" y="2776272"/>
                  </a:lnTo>
                  <a:lnTo>
                    <a:pt x="29858" y="2829019"/>
                  </a:lnTo>
                  <a:lnTo>
                    <a:pt x="35903" y="2880924"/>
                  </a:lnTo>
                  <a:lnTo>
                    <a:pt x="47548" y="2966466"/>
                  </a:lnTo>
                  <a:lnTo>
                    <a:pt x="57209" y="3026683"/>
                  </a:lnTo>
                  <a:lnTo>
                    <a:pt x="67917" y="3085297"/>
                  </a:lnTo>
                  <a:lnTo>
                    <a:pt x="79706" y="3142206"/>
                  </a:lnTo>
                  <a:lnTo>
                    <a:pt x="92611" y="3197307"/>
                  </a:lnTo>
                  <a:lnTo>
                    <a:pt x="106668" y="3250497"/>
                  </a:lnTo>
                  <a:lnTo>
                    <a:pt x="121911" y="3301676"/>
                  </a:lnTo>
                  <a:lnTo>
                    <a:pt x="138375" y="3350740"/>
                  </a:lnTo>
                  <a:lnTo>
                    <a:pt x="156094" y="3397587"/>
                  </a:lnTo>
                  <a:lnTo>
                    <a:pt x="175103" y="3442115"/>
                  </a:lnTo>
                  <a:lnTo>
                    <a:pt x="195438" y="3484223"/>
                  </a:lnTo>
                  <a:lnTo>
                    <a:pt x="217133" y="3523807"/>
                  </a:lnTo>
                  <a:lnTo>
                    <a:pt x="240223" y="3560766"/>
                  </a:lnTo>
                  <a:lnTo>
                    <a:pt x="264743" y="3594998"/>
                  </a:lnTo>
                  <a:lnTo>
                    <a:pt x="290727" y="3626399"/>
                  </a:lnTo>
                  <a:lnTo>
                    <a:pt x="318973" y="3655542"/>
                  </a:lnTo>
                  <a:lnTo>
                    <a:pt x="353378" y="3680292"/>
                  </a:lnTo>
                  <a:lnTo>
                    <a:pt x="406491" y="3710598"/>
                  </a:lnTo>
                  <a:lnTo>
                    <a:pt x="449888" y="3729812"/>
                  </a:lnTo>
                  <a:lnTo>
                    <a:pt x="494648" y="3745444"/>
                  </a:lnTo>
                  <a:lnTo>
                    <a:pt x="540534" y="3757919"/>
                  </a:lnTo>
                  <a:lnTo>
                    <a:pt x="587308" y="3767658"/>
                  </a:lnTo>
                  <a:lnTo>
                    <a:pt x="634733" y="3775083"/>
                  </a:lnTo>
                  <a:lnTo>
                    <a:pt x="682573" y="3780617"/>
                  </a:lnTo>
                  <a:lnTo>
                    <a:pt x="730591" y="3784683"/>
                  </a:lnTo>
                  <a:lnTo>
                    <a:pt x="778549" y="3787703"/>
                  </a:lnTo>
                  <a:lnTo>
                    <a:pt x="826211" y="3790099"/>
                  </a:lnTo>
                  <a:lnTo>
                    <a:pt x="1027189" y="3803804"/>
                  </a:lnTo>
                  <a:lnTo>
                    <a:pt x="1228129" y="3816376"/>
                  </a:lnTo>
                  <a:lnTo>
                    <a:pt x="1429036" y="3827816"/>
                  </a:lnTo>
                  <a:lnTo>
                    <a:pt x="1629914" y="3838124"/>
                  </a:lnTo>
                  <a:lnTo>
                    <a:pt x="1830766" y="3847298"/>
                  </a:lnTo>
                  <a:lnTo>
                    <a:pt x="2031598" y="3855340"/>
                  </a:lnTo>
                  <a:lnTo>
                    <a:pt x="2232414" y="3862249"/>
                  </a:lnTo>
                  <a:lnTo>
                    <a:pt x="2433217" y="3868025"/>
                  </a:lnTo>
                  <a:lnTo>
                    <a:pt x="2634012" y="3872669"/>
                  </a:lnTo>
                  <a:lnTo>
                    <a:pt x="2834804" y="3876179"/>
                  </a:lnTo>
                  <a:lnTo>
                    <a:pt x="3035596" y="3878556"/>
                  </a:lnTo>
                  <a:lnTo>
                    <a:pt x="3188284" y="3879724"/>
                  </a:lnTo>
                  <a:lnTo>
                    <a:pt x="3429088" y="3880066"/>
                  </a:lnTo>
                  <a:lnTo>
                    <a:pt x="3633357" y="3879165"/>
                  </a:lnTo>
                  <a:lnTo>
                    <a:pt x="3837632" y="3877066"/>
                  </a:lnTo>
                  <a:lnTo>
                    <a:pt x="4041920" y="3873777"/>
                  </a:lnTo>
                  <a:lnTo>
                    <a:pt x="4246225" y="3869303"/>
                  </a:lnTo>
                  <a:lnTo>
                    <a:pt x="4450553" y="3863651"/>
                  </a:lnTo>
                  <a:lnTo>
                    <a:pt x="4654910" y="3856825"/>
                  </a:lnTo>
                  <a:lnTo>
                    <a:pt x="4859300" y="3848832"/>
                  </a:lnTo>
                  <a:lnTo>
                    <a:pt x="5076126" y="3839025"/>
                  </a:lnTo>
                  <a:lnTo>
                    <a:pt x="5282368" y="3828596"/>
                  </a:lnTo>
                  <a:lnTo>
                    <a:pt x="5488657" y="3816967"/>
                  </a:lnTo>
                  <a:lnTo>
                    <a:pt x="5694964" y="3804135"/>
                  </a:lnTo>
                  <a:lnTo>
                    <a:pt x="5901258" y="3790099"/>
                  </a:lnTo>
                  <a:lnTo>
                    <a:pt x="5936941" y="3790975"/>
                  </a:lnTo>
                  <a:lnTo>
                    <a:pt x="6003202" y="3789698"/>
                  </a:lnTo>
                  <a:lnTo>
                    <a:pt x="6055363" y="3785700"/>
                  </a:lnTo>
                  <a:lnTo>
                    <a:pt x="6105148" y="3779076"/>
                  </a:lnTo>
                  <a:lnTo>
                    <a:pt x="6152593" y="3769860"/>
                  </a:lnTo>
                  <a:lnTo>
                    <a:pt x="6197735" y="3758084"/>
                  </a:lnTo>
                  <a:lnTo>
                    <a:pt x="6240611" y="3743781"/>
                  </a:lnTo>
                  <a:lnTo>
                    <a:pt x="6281255" y="3726983"/>
                  </a:lnTo>
                  <a:lnTo>
                    <a:pt x="6319706" y="3707724"/>
                  </a:lnTo>
                  <a:lnTo>
                    <a:pt x="6355999" y="3686037"/>
                  </a:lnTo>
                  <a:lnTo>
                    <a:pt x="6390171" y="3661954"/>
                  </a:lnTo>
                  <a:lnTo>
                    <a:pt x="6422258" y="3635508"/>
                  </a:lnTo>
                  <a:lnTo>
                    <a:pt x="6452296" y="3606732"/>
                  </a:lnTo>
                  <a:lnTo>
                    <a:pt x="6480323" y="3575659"/>
                  </a:lnTo>
                  <a:lnTo>
                    <a:pt x="6506373" y="3542321"/>
                  </a:lnTo>
                  <a:lnTo>
                    <a:pt x="6530484" y="3506751"/>
                  </a:lnTo>
                  <a:lnTo>
                    <a:pt x="6552693" y="3468982"/>
                  </a:lnTo>
                  <a:lnTo>
                    <a:pt x="6573034" y="3429048"/>
                  </a:lnTo>
                  <a:lnTo>
                    <a:pt x="6591546" y="3386980"/>
                  </a:lnTo>
                  <a:lnTo>
                    <a:pt x="6608263" y="3342811"/>
                  </a:lnTo>
                  <a:lnTo>
                    <a:pt x="6623224" y="3296575"/>
                  </a:lnTo>
                  <a:lnTo>
                    <a:pt x="6636463" y="3248304"/>
                  </a:lnTo>
                  <a:lnTo>
                    <a:pt x="6648017" y="3198032"/>
                  </a:lnTo>
                  <a:lnTo>
                    <a:pt x="6657924" y="3145790"/>
                  </a:lnTo>
                  <a:lnTo>
                    <a:pt x="6659575" y="3138042"/>
                  </a:lnTo>
                  <a:lnTo>
                    <a:pt x="6668265" y="3077382"/>
                  </a:lnTo>
                  <a:lnTo>
                    <a:pt x="6673620" y="3031286"/>
                  </a:lnTo>
                  <a:lnTo>
                    <a:pt x="6677945" y="2983910"/>
                  </a:lnTo>
                  <a:lnTo>
                    <a:pt x="6681258" y="2935284"/>
                  </a:lnTo>
                  <a:lnTo>
                    <a:pt x="6683578" y="2885440"/>
                  </a:lnTo>
                  <a:lnTo>
                    <a:pt x="6704406" y="2318385"/>
                  </a:lnTo>
                  <a:lnTo>
                    <a:pt x="6708799" y="2171017"/>
                  </a:lnTo>
                  <a:lnTo>
                    <a:pt x="6712234" y="2023279"/>
                  </a:lnTo>
                  <a:lnTo>
                    <a:pt x="6713854" y="1924650"/>
                  </a:lnTo>
                  <a:lnTo>
                    <a:pt x="6714842" y="1825958"/>
                  </a:lnTo>
                  <a:lnTo>
                    <a:pt x="6715074" y="1721358"/>
                  </a:lnTo>
                  <a:lnTo>
                    <a:pt x="6714398" y="1619125"/>
                  </a:lnTo>
                  <a:lnTo>
                    <a:pt x="6713699" y="1568047"/>
                  </a:lnTo>
                  <a:lnTo>
                    <a:pt x="6712744" y="1517002"/>
                  </a:lnTo>
                  <a:lnTo>
                    <a:pt x="6711522" y="1465995"/>
                  </a:lnTo>
                  <a:lnTo>
                    <a:pt x="6710022" y="1415033"/>
                  </a:lnTo>
                  <a:lnTo>
                    <a:pt x="6708232" y="1364122"/>
                  </a:lnTo>
                  <a:lnTo>
                    <a:pt x="6706140" y="1313268"/>
                  </a:lnTo>
                  <a:lnTo>
                    <a:pt x="6703736" y="1262475"/>
                  </a:lnTo>
                  <a:lnTo>
                    <a:pt x="6701007" y="1211751"/>
                  </a:lnTo>
                  <a:lnTo>
                    <a:pt x="6697944" y="1161100"/>
                  </a:lnTo>
                  <a:lnTo>
                    <a:pt x="6694533" y="1110529"/>
                  </a:lnTo>
                  <a:lnTo>
                    <a:pt x="6690764" y="1060044"/>
                  </a:lnTo>
                  <a:lnTo>
                    <a:pt x="6684213" y="982852"/>
                  </a:lnTo>
                  <a:lnTo>
                    <a:pt x="6679280" y="930255"/>
                  </a:lnTo>
                  <a:lnTo>
                    <a:pt x="6673874" y="877753"/>
                  </a:lnTo>
                  <a:lnTo>
                    <a:pt x="6667988" y="825357"/>
                  </a:lnTo>
                  <a:lnTo>
                    <a:pt x="6661616" y="773077"/>
                  </a:lnTo>
                  <a:lnTo>
                    <a:pt x="6654750" y="720924"/>
                  </a:lnTo>
                  <a:lnTo>
                    <a:pt x="6644077" y="646810"/>
                  </a:lnTo>
                  <a:lnTo>
                    <a:pt x="6633540" y="580516"/>
                  </a:lnTo>
                  <a:lnTo>
                    <a:pt x="6624478" y="527218"/>
                  </a:lnTo>
                  <a:lnTo>
                    <a:pt x="6614810" y="474128"/>
                  </a:lnTo>
                  <a:lnTo>
                    <a:pt x="6604520" y="421243"/>
                  </a:lnTo>
                  <a:lnTo>
                    <a:pt x="6593596" y="368558"/>
                  </a:lnTo>
                  <a:lnTo>
                    <a:pt x="6582022" y="316071"/>
                  </a:lnTo>
                  <a:lnTo>
                    <a:pt x="6561658" y="230631"/>
                  </a:lnTo>
                  <a:lnTo>
                    <a:pt x="6546554" y="190760"/>
                  </a:lnTo>
                  <a:lnTo>
                    <a:pt x="6523820" y="157604"/>
                  </a:lnTo>
                  <a:lnTo>
                    <a:pt x="6494481" y="130549"/>
                  </a:lnTo>
                  <a:lnTo>
                    <a:pt x="6459566" y="108979"/>
                  </a:lnTo>
                  <a:lnTo>
                    <a:pt x="6420103" y="92281"/>
                  </a:lnTo>
                  <a:lnTo>
                    <a:pt x="6377119" y="79838"/>
                  </a:lnTo>
                  <a:lnTo>
                    <a:pt x="6331641" y="71036"/>
                  </a:lnTo>
                  <a:lnTo>
                    <a:pt x="6284698" y="65261"/>
                  </a:lnTo>
                  <a:lnTo>
                    <a:pt x="6237317" y="61897"/>
                  </a:lnTo>
                  <a:lnTo>
                    <a:pt x="6190526" y="60329"/>
                  </a:lnTo>
                  <a:lnTo>
                    <a:pt x="6145352" y="59943"/>
                  </a:lnTo>
                  <a:lnTo>
                    <a:pt x="6057400" y="60275"/>
                  </a:lnTo>
                  <a:lnTo>
                    <a:pt x="6034088" y="59842"/>
                  </a:lnTo>
                  <a:lnTo>
                    <a:pt x="5411165" y="35305"/>
                  </a:lnTo>
                  <a:lnTo>
                    <a:pt x="5097599" y="25315"/>
                  </a:lnTo>
                  <a:lnTo>
                    <a:pt x="4791476" y="17169"/>
                  </a:lnTo>
                  <a:lnTo>
                    <a:pt x="4485366" y="10599"/>
                  </a:lnTo>
                  <a:lnTo>
                    <a:pt x="4179267" y="5606"/>
                  </a:lnTo>
                  <a:lnTo>
                    <a:pt x="3873177" y="2189"/>
                  </a:lnTo>
                  <a:lnTo>
                    <a:pt x="3567091" y="350"/>
                  </a:lnTo>
                  <a:lnTo>
                    <a:pt x="3363036" y="0"/>
                  </a:lnTo>
                  <a:close/>
                </a:path>
              </a:pathLst>
            </a:custGeom>
            <a:solidFill>
              <a:srgbClr val="FFF5D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01346" y="325070"/>
            <a:ext cx="10292079" cy="5759027"/>
            <a:chOff x="826008" y="243801"/>
            <a:chExt cx="7719059" cy="4319270"/>
          </a:xfrm>
        </p:grpSpPr>
        <p:sp>
          <p:nvSpPr>
            <p:cNvPr id="11" name="object 11"/>
            <p:cNvSpPr/>
            <p:nvPr/>
          </p:nvSpPr>
          <p:spPr>
            <a:xfrm>
              <a:off x="6960108" y="323062"/>
              <a:ext cx="1269479" cy="10058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019659" y="362712"/>
              <a:ext cx="1154211" cy="893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59536" y="3262884"/>
              <a:ext cx="1274064" cy="12298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19416" y="3302508"/>
              <a:ext cx="1158938" cy="11170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231392" y="243801"/>
              <a:ext cx="387108" cy="4846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329055" y="362839"/>
              <a:ext cx="197103" cy="21615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4171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9025" y="45862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26449" y="131246"/>
                  </a:lnTo>
                  <a:lnTo>
                    <a:pt x="17684" y="138684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3011" y="263207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0742" y="286258"/>
                  </a:lnTo>
                  <a:lnTo>
                    <a:pt x="102901" y="291211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21062" y="54610"/>
                  </a:lnTo>
                  <a:lnTo>
                    <a:pt x="118312" y="30410"/>
                  </a:lnTo>
                  <a:lnTo>
                    <a:pt x="117252" y="22225"/>
                  </a:lnTo>
                  <a:lnTo>
                    <a:pt x="108362" y="0"/>
                  </a:lnTo>
                  <a:lnTo>
                    <a:pt x="104171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062228" y="504456"/>
              <a:ext cx="329247" cy="3992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157236" y="582168"/>
              <a:ext cx="142735" cy="2103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160460" y="582168"/>
              <a:ext cx="139700" cy="210820"/>
            </a:xfrm>
            <a:custGeom>
              <a:avLst/>
              <a:gdLst/>
              <a:ahLst/>
              <a:cxnLst/>
              <a:rect l="l" t="t" r="r" b="b"/>
              <a:pathLst>
                <a:path w="139700" h="210820">
                  <a:moveTo>
                    <a:pt x="63653" y="0"/>
                  </a:moveTo>
                  <a:lnTo>
                    <a:pt x="54802" y="14351"/>
                  </a:lnTo>
                  <a:lnTo>
                    <a:pt x="54802" y="18287"/>
                  </a:lnTo>
                  <a:lnTo>
                    <a:pt x="51475" y="39286"/>
                  </a:lnTo>
                  <a:lnTo>
                    <a:pt x="43530" y="57880"/>
                  </a:lnTo>
                  <a:lnTo>
                    <a:pt x="31538" y="74330"/>
                  </a:lnTo>
                  <a:lnTo>
                    <a:pt x="16067" y="88900"/>
                  </a:lnTo>
                  <a:lnTo>
                    <a:pt x="12739" y="92202"/>
                  </a:lnTo>
                  <a:lnTo>
                    <a:pt x="8307" y="94361"/>
                  </a:lnTo>
                  <a:lnTo>
                    <a:pt x="4979" y="97662"/>
                  </a:lnTo>
                  <a:lnTo>
                    <a:pt x="1035" y="102687"/>
                  </a:lnTo>
                  <a:lnTo>
                    <a:pt x="0" y="108616"/>
                  </a:lnTo>
                  <a:lnTo>
                    <a:pt x="1867" y="114307"/>
                  </a:lnTo>
                  <a:lnTo>
                    <a:pt x="6630" y="118618"/>
                  </a:lnTo>
                  <a:lnTo>
                    <a:pt x="9958" y="120904"/>
                  </a:lnTo>
                  <a:lnTo>
                    <a:pt x="13844" y="122555"/>
                  </a:lnTo>
                  <a:lnTo>
                    <a:pt x="17718" y="124206"/>
                  </a:lnTo>
                  <a:lnTo>
                    <a:pt x="41517" y="154559"/>
                  </a:lnTo>
                  <a:lnTo>
                    <a:pt x="42610" y="160655"/>
                  </a:lnTo>
                  <a:lnTo>
                    <a:pt x="44286" y="166751"/>
                  </a:lnTo>
                  <a:lnTo>
                    <a:pt x="45391" y="172720"/>
                  </a:lnTo>
                  <a:lnTo>
                    <a:pt x="46239" y="179073"/>
                  </a:lnTo>
                  <a:lnTo>
                    <a:pt x="47193" y="185547"/>
                  </a:lnTo>
                  <a:lnTo>
                    <a:pt x="48354" y="192115"/>
                  </a:lnTo>
                  <a:lnTo>
                    <a:pt x="49823" y="198755"/>
                  </a:lnTo>
                  <a:lnTo>
                    <a:pt x="50915" y="202565"/>
                  </a:lnTo>
                  <a:lnTo>
                    <a:pt x="54802" y="205359"/>
                  </a:lnTo>
                  <a:lnTo>
                    <a:pt x="58675" y="210312"/>
                  </a:lnTo>
                  <a:lnTo>
                    <a:pt x="63653" y="206502"/>
                  </a:lnTo>
                  <a:lnTo>
                    <a:pt x="68086" y="204216"/>
                  </a:lnTo>
                  <a:lnTo>
                    <a:pt x="69762" y="199771"/>
                  </a:lnTo>
                  <a:lnTo>
                    <a:pt x="71967" y="193500"/>
                  </a:lnTo>
                  <a:lnTo>
                    <a:pt x="73764" y="187134"/>
                  </a:lnTo>
                  <a:lnTo>
                    <a:pt x="75354" y="180768"/>
                  </a:lnTo>
                  <a:lnTo>
                    <a:pt x="76938" y="174498"/>
                  </a:lnTo>
                  <a:lnTo>
                    <a:pt x="95278" y="136588"/>
                  </a:lnTo>
                  <a:lnTo>
                    <a:pt x="130621" y="113157"/>
                  </a:lnTo>
                  <a:lnTo>
                    <a:pt x="138876" y="110998"/>
                  </a:lnTo>
                  <a:lnTo>
                    <a:pt x="139511" y="101600"/>
                  </a:lnTo>
                  <a:lnTo>
                    <a:pt x="132272" y="96012"/>
                  </a:lnTo>
                  <a:lnTo>
                    <a:pt x="130113" y="94361"/>
                  </a:lnTo>
                  <a:lnTo>
                    <a:pt x="127827" y="92710"/>
                  </a:lnTo>
                  <a:lnTo>
                    <a:pt x="125668" y="91694"/>
                  </a:lnTo>
                  <a:lnTo>
                    <a:pt x="113642" y="83099"/>
                  </a:lnTo>
                  <a:lnTo>
                    <a:pt x="89130" y="46862"/>
                  </a:lnTo>
                  <a:lnTo>
                    <a:pt x="81570" y="25360"/>
                  </a:lnTo>
                  <a:lnTo>
                    <a:pt x="79160" y="18287"/>
                  </a:lnTo>
                  <a:lnTo>
                    <a:pt x="66981" y="0"/>
                  </a:lnTo>
                  <a:lnTo>
                    <a:pt x="63653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367027" y="400812"/>
              <a:ext cx="120396" cy="1402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160460" y="582168"/>
              <a:ext cx="139511" cy="2103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115555" y="3291840"/>
              <a:ext cx="678205" cy="12009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174940" y="3331464"/>
              <a:ext cx="563266" cy="10881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669023" y="4114800"/>
              <a:ext cx="358178" cy="44810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760463" y="4223677"/>
              <a:ext cx="179704" cy="19874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89376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92" y="40422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22877" y="115134"/>
                  </a:lnTo>
                  <a:lnTo>
                    <a:pt x="15462" y="121627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3049" y="155270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6212" y="187574"/>
                  </a:lnTo>
                  <a:lnTo>
                    <a:pt x="153003" y="146621"/>
                  </a:lnTo>
                  <a:lnTo>
                    <a:pt x="158591" y="142786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07164" y="61558"/>
                  </a:lnTo>
                  <a:lnTo>
                    <a:pt x="100552" y="19748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lnTo>
                    <a:pt x="89376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798563" y="4262640"/>
              <a:ext cx="103631" cy="12189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8215884" y="1565084"/>
              <a:ext cx="315468" cy="3201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0719" y="0"/>
                  </a:move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4199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46307" y="23749"/>
                  </a:lnTo>
                  <a:lnTo>
                    <a:pt x="79109" y="23749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  <a:path w="86995" h="93344">
                  <a:moveTo>
                    <a:pt x="79109" y="23749"/>
                  </a:moveTo>
                  <a:lnTo>
                    <a:pt x="48466" y="23749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84199" y="66675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9109" y="23749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6307" y="23749"/>
                  </a:moveTo>
                  <a:lnTo>
                    <a:pt x="48466" y="23749"/>
                  </a:lnTo>
                  <a:lnTo>
                    <a:pt x="50625" y="24891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43005" y="66675"/>
                  </a:lnTo>
                  <a:lnTo>
                    <a:pt x="42497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25098" y="48513"/>
                  </a:lnTo>
                  <a:lnTo>
                    <a:pt x="26626" y="39715"/>
                  </a:lnTo>
                  <a:lnTo>
                    <a:pt x="30940" y="32321"/>
                  </a:lnTo>
                  <a:lnTo>
                    <a:pt x="37635" y="26832"/>
                  </a:lnTo>
                  <a:lnTo>
                    <a:pt x="46307" y="23749"/>
                  </a:lnTo>
                  <a:close/>
                </a:path>
                <a:path w="86995" h="93344">
                  <a:moveTo>
                    <a:pt x="40719" y="0"/>
                  </a:moveTo>
                  <a:lnTo>
                    <a:pt x="40084" y="0"/>
                  </a:lnTo>
                  <a:lnTo>
                    <a:pt x="39576" y="0"/>
                  </a:ln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8101584" y="1671878"/>
              <a:ext cx="309321" cy="3001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3786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lnTo>
                    <a:pt x="77640" y="19812"/>
                  </a:lnTo>
                  <a:lnTo>
                    <a:pt x="76731" y="17289"/>
                  </a:lnTo>
                  <a:lnTo>
                    <a:pt x="70756" y="9525"/>
                  </a:lnTo>
                  <a:lnTo>
                    <a:pt x="64325" y="5304"/>
                  </a:lnTo>
                  <a:lnTo>
                    <a:pt x="57501" y="2333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  <a:path w="80645" h="73660">
                  <a:moveTo>
                    <a:pt x="77640" y="19812"/>
                  </a:moveTo>
                  <a:lnTo>
                    <a:pt x="35577" y="19812"/>
                  </a:ln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73786" y="50673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77640" y="1981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35577" y="19812"/>
                  </a:move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35831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close/>
                </a:path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196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8052815" y="1428051"/>
              <a:ext cx="285038" cy="29267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17873" y="2286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5175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52800" y="20574"/>
                  </a:lnTo>
                  <a:lnTo>
                    <a:pt x="49115" y="14859"/>
                  </a:lnTo>
                  <a:lnTo>
                    <a:pt x="43727" y="9483"/>
                  </a:lnTo>
                  <a:lnTo>
                    <a:pt x="37542" y="5286"/>
                  </a:lnTo>
                  <a:lnTo>
                    <a:pt x="30952" y="2160"/>
                  </a:lnTo>
                  <a:lnTo>
                    <a:pt x="24350" y="0"/>
                  </a:lnTo>
                  <a:close/>
                </a:path>
                <a:path w="57150" h="66040">
                  <a:moveTo>
                    <a:pt x="52800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55175" y="45847"/>
                  </a:lnTo>
                  <a:lnTo>
                    <a:pt x="55955" y="44273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52800" y="20574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8795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27906" y="45847"/>
                  </a:lnTo>
                  <a:lnTo>
                    <a:pt x="27017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28795" y="20574"/>
                  </a:lnTo>
                  <a:close/>
                </a:path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20032" y="1142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24350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8155635" y="1508759"/>
              <a:ext cx="268605" cy="332740"/>
            </a:xfrm>
            <a:custGeom>
              <a:avLst/>
              <a:gdLst/>
              <a:ahLst/>
              <a:cxnLst/>
              <a:rect l="l" t="t" r="r" b="b"/>
              <a:pathLst>
                <a:path w="268604" h="332739">
                  <a:moveTo>
                    <a:pt x="83566" y="49555"/>
                  </a:moveTo>
                  <a:lnTo>
                    <a:pt x="64020" y="13881"/>
                  </a:lnTo>
                  <a:lnTo>
                    <a:pt x="62407" y="12801"/>
                  </a:lnTo>
                  <a:lnTo>
                    <a:pt x="62407" y="50165"/>
                  </a:lnTo>
                  <a:lnTo>
                    <a:pt x="60883" y="50165"/>
                  </a:lnTo>
                  <a:lnTo>
                    <a:pt x="59029" y="57759"/>
                  </a:lnTo>
                  <a:lnTo>
                    <a:pt x="54292" y="63068"/>
                  </a:lnTo>
                  <a:lnTo>
                    <a:pt x="47853" y="66179"/>
                  </a:lnTo>
                  <a:lnTo>
                    <a:pt x="40944" y="67183"/>
                  </a:lnTo>
                  <a:lnTo>
                    <a:pt x="38404" y="67183"/>
                  </a:lnTo>
                  <a:lnTo>
                    <a:pt x="37261" y="66929"/>
                  </a:lnTo>
                  <a:lnTo>
                    <a:pt x="29692" y="65468"/>
                  </a:lnTo>
                  <a:lnTo>
                    <a:pt x="24053" y="61493"/>
                  </a:lnTo>
                  <a:lnTo>
                    <a:pt x="21069" y="55626"/>
                  </a:lnTo>
                  <a:lnTo>
                    <a:pt x="21412" y="50165"/>
                  </a:lnTo>
                  <a:lnTo>
                    <a:pt x="21513" y="46863"/>
                  </a:lnTo>
                  <a:lnTo>
                    <a:pt x="23037" y="45212"/>
                  </a:lnTo>
                  <a:lnTo>
                    <a:pt x="23037" y="43561"/>
                  </a:lnTo>
                  <a:lnTo>
                    <a:pt x="26339" y="34290"/>
                  </a:lnTo>
                  <a:lnTo>
                    <a:pt x="34340" y="30099"/>
                  </a:lnTo>
                  <a:lnTo>
                    <a:pt x="42087" y="30099"/>
                  </a:lnTo>
                  <a:lnTo>
                    <a:pt x="49936" y="31496"/>
                  </a:lnTo>
                  <a:lnTo>
                    <a:pt x="56629" y="35471"/>
                  </a:lnTo>
                  <a:lnTo>
                    <a:pt x="61125" y="41783"/>
                  </a:lnTo>
                  <a:lnTo>
                    <a:pt x="62407" y="50165"/>
                  </a:lnTo>
                  <a:lnTo>
                    <a:pt x="62407" y="12801"/>
                  </a:lnTo>
                  <a:lnTo>
                    <a:pt x="54978" y="7772"/>
                  </a:lnTo>
                  <a:lnTo>
                    <a:pt x="45351" y="3200"/>
                  </a:lnTo>
                  <a:lnTo>
                    <a:pt x="35737" y="0"/>
                  </a:lnTo>
                  <a:lnTo>
                    <a:pt x="32435" y="0"/>
                  </a:lnTo>
                  <a:lnTo>
                    <a:pt x="29387" y="1778"/>
                  </a:lnTo>
                  <a:lnTo>
                    <a:pt x="26212" y="3429"/>
                  </a:lnTo>
                  <a:lnTo>
                    <a:pt x="1066" y="46863"/>
                  </a:lnTo>
                  <a:lnTo>
                    <a:pt x="0" y="60515"/>
                  </a:lnTo>
                  <a:lnTo>
                    <a:pt x="3568" y="73215"/>
                  </a:lnTo>
                  <a:lnTo>
                    <a:pt x="10985" y="84010"/>
                  </a:lnTo>
                  <a:lnTo>
                    <a:pt x="21513" y="91948"/>
                  </a:lnTo>
                  <a:lnTo>
                    <a:pt x="27482" y="94742"/>
                  </a:lnTo>
                  <a:lnTo>
                    <a:pt x="33705" y="96012"/>
                  </a:lnTo>
                  <a:lnTo>
                    <a:pt x="39801" y="96012"/>
                  </a:lnTo>
                  <a:lnTo>
                    <a:pt x="75107" y="78613"/>
                  </a:lnTo>
                  <a:lnTo>
                    <a:pt x="80721" y="67183"/>
                  </a:lnTo>
                  <a:lnTo>
                    <a:pt x="81915" y="64782"/>
                  </a:lnTo>
                  <a:lnTo>
                    <a:pt x="83566" y="49555"/>
                  </a:lnTo>
                  <a:close/>
                </a:path>
                <a:path w="268604" h="332739">
                  <a:moveTo>
                    <a:pt x="146773" y="294805"/>
                  </a:moveTo>
                  <a:lnTo>
                    <a:pt x="124079" y="261416"/>
                  </a:lnTo>
                  <a:lnTo>
                    <a:pt x="122351" y="260997"/>
                  </a:lnTo>
                  <a:lnTo>
                    <a:pt x="122351" y="291338"/>
                  </a:lnTo>
                  <a:lnTo>
                    <a:pt x="121335" y="299212"/>
                  </a:lnTo>
                  <a:lnTo>
                    <a:pt x="114985" y="306070"/>
                  </a:lnTo>
                  <a:lnTo>
                    <a:pt x="108508" y="308356"/>
                  </a:lnTo>
                  <a:lnTo>
                    <a:pt x="106476" y="309245"/>
                  </a:lnTo>
                  <a:lnTo>
                    <a:pt x="104444" y="309753"/>
                  </a:lnTo>
                  <a:lnTo>
                    <a:pt x="97205" y="309753"/>
                  </a:lnTo>
                  <a:lnTo>
                    <a:pt x="92506" y="306832"/>
                  </a:lnTo>
                  <a:lnTo>
                    <a:pt x="89331" y="302641"/>
                  </a:lnTo>
                  <a:lnTo>
                    <a:pt x="87172" y="295910"/>
                  </a:lnTo>
                  <a:lnTo>
                    <a:pt x="88315" y="287909"/>
                  </a:lnTo>
                  <a:lnTo>
                    <a:pt x="93649" y="284480"/>
                  </a:lnTo>
                  <a:lnTo>
                    <a:pt x="96824" y="282321"/>
                  </a:lnTo>
                  <a:lnTo>
                    <a:pt x="98983" y="280035"/>
                  </a:lnTo>
                  <a:lnTo>
                    <a:pt x="102158" y="278892"/>
                  </a:lnTo>
                  <a:lnTo>
                    <a:pt x="109651" y="280035"/>
                  </a:lnTo>
                  <a:lnTo>
                    <a:pt x="117017" y="284480"/>
                  </a:lnTo>
                  <a:lnTo>
                    <a:pt x="122351" y="291338"/>
                  </a:lnTo>
                  <a:lnTo>
                    <a:pt x="122351" y="260997"/>
                  </a:lnTo>
                  <a:lnTo>
                    <a:pt x="116992" y="259664"/>
                  </a:lnTo>
                  <a:lnTo>
                    <a:pt x="109778" y="259080"/>
                  </a:lnTo>
                  <a:lnTo>
                    <a:pt x="99352" y="260311"/>
                  </a:lnTo>
                  <a:lnTo>
                    <a:pt x="68935" y="284060"/>
                  </a:lnTo>
                  <a:lnTo>
                    <a:pt x="66573" y="297992"/>
                  </a:lnTo>
                  <a:lnTo>
                    <a:pt x="67995" y="304927"/>
                  </a:lnTo>
                  <a:lnTo>
                    <a:pt x="72732" y="316052"/>
                  </a:lnTo>
                  <a:lnTo>
                    <a:pt x="80352" y="324675"/>
                  </a:lnTo>
                  <a:lnTo>
                    <a:pt x="90043" y="330263"/>
                  </a:lnTo>
                  <a:lnTo>
                    <a:pt x="101015" y="332232"/>
                  </a:lnTo>
                  <a:lnTo>
                    <a:pt x="102539" y="332232"/>
                  </a:lnTo>
                  <a:lnTo>
                    <a:pt x="103174" y="332105"/>
                  </a:lnTo>
                  <a:lnTo>
                    <a:pt x="116268" y="330073"/>
                  </a:lnTo>
                  <a:lnTo>
                    <a:pt x="127850" y="324332"/>
                  </a:lnTo>
                  <a:lnTo>
                    <a:pt x="137223" y="315391"/>
                  </a:lnTo>
                  <a:lnTo>
                    <a:pt x="140360" y="309753"/>
                  </a:lnTo>
                  <a:lnTo>
                    <a:pt x="143687" y="303784"/>
                  </a:lnTo>
                  <a:lnTo>
                    <a:pt x="146773" y="294805"/>
                  </a:lnTo>
                  <a:close/>
                </a:path>
                <a:path w="268604" h="332739">
                  <a:moveTo>
                    <a:pt x="268020" y="203200"/>
                  </a:moveTo>
                  <a:lnTo>
                    <a:pt x="264871" y="183642"/>
                  </a:lnTo>
                  <a:lnTo>
                    <a:pt x="260299" y="176149"/>
                  </a:lnTo>
                  <a:lnTo>
                    <a:pt x="255016" y="167474"/>
                  </a:lnTo>
                  <a:lnTo>
                    <a:pt x="244525" y="159715"/>
                  </a:lnTo>
                  <a:lnTo>
                    <a:pt x="244525" y="191897"/>
                  </a:lnTo>
                  <a:lnTo>
                    <a:pt x="243509" y="200914"/>
                  </a:lnTo>
                  <a:lnTo>
                    <a:pt x="242328" y="209473"/>
                  </a:lnTo>
                  <a:lnTo>
                    <a:pt x="238874" y="215036"/>
                  </a:lnTo>
                  <a:lnTo>
                    <a:pt x="233222" y="218046"/>
                  </a:lnTo>
                  <a:lnTo>
                    <a:pt x="225475" y="218948"/>
                  </a:lnTo>
                  <a:lnTo>
                    <a:pt x="224840" y="219075"/>
                  </a:lnTo>
                  <a:lnTo>
                    <a:pt x="214807" y="219075"/>
                  </a:lnTo>
                  <a:lnTo>
                    <a:pt x="207314" y="211455"/>
                  </a:lnTo>
                  <a:lnTo>
                    <a:pt x="206298" y="200914"/>
                  </a:lnTo>
                  <a:lnTo>
                    <a:pt x="207822" y="192125"/>
                  </a:lnTo>
                  <a:lnTo>
                    <a:pt x="212140" y="184721"/>
                  </a:lnTo>
                  <a:lnTo>
                    <a:pt x="218833" y="179235"/>
                  </a:lnTo>
                  <a:lnTo>
                    <a:pt x="227507" y="176149"/>
                  </a:lnTo>
                  <a:lnTo>
                    <a:pt x="229666" y="176149"/>
                  </a:lnTo>
                  <a:lnTo>
                    <a:pt x="233984" y="178435"/>
                  </a:lnTo>
                  <a:lnTo>
                    <a:pt x="240334" y="184023"/>
                  </a:lnTo>
                  <a:lnTo>
                    <a:pt x="244525" y="191897"/>
                  </a:lnTo>
                  <a:lnTo>
                    <a:pt x="244525" y="159715"/>
                  </a:lnTo>
                  <a:lnTo>
                    <a:pt x="240131" y="156464"/>
                  </a:lnTo>
                  <a:lnTo>
                    <a:pt x="221919" y="152400"/>
                  </a:lnTo>
                  <a:lnTo>
                    <a:pt x="220141" y="152400"/>
                  </a:lnTo>
                  <a:lnTo>
                    <a:pt x="185089" y="181737"/>
                  </a:lnTo>
                  <a:lnTo>
                    <a:pt x="181190" y="207670"/>
                  </a:lnTo>
                  <a:lnTo>
                    <a:pt x="184886" y="219798"/>
                  </a:lnTo>
                  <a:lnTo>
                    <a:pt x="216814" y="244386"/>
                  </a:lnTo>
                  <a:lnTo>
                    <a:pt x="226237" y="245364"/>
                  </a:lnTo>
                  <a:lnTo>
                    <a:pt x="232333" y="245364"/>
                  </a:lnTo>
                  <a:lnTo>
                    <a:pt x="265391" y="219075"/>
                  </a:lnTo>
                  <a:lnTo>
                    <a:pt x="266877" y="215519"/>
                  </a:lnTo>
                  <a:lnTo>
                    <a:pt x="268020" y="203200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851916" y="906729"/>
              <a:ext cx="565378" cy="42067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7149" y="0"/>
                  </a:moveTo>
                  <a:lnTo>
                    <a:pt x="305625" y="381"/>
                  </a:lnTo>
                  <a:lnTo>
                    <a:pt x="302958" y="127"/>
                  </a:lnTo>
                  <a:lnTo>
                    <a:pt x="299161" y="1397"/>
                  </a:lnTo>
                  <a:lnTo>
                    <a:pt x="262360" y="12541"/>
                  </a:lnTo>
                  <a:lnTo>
                    <a:pt x="226535" y="25991"/>
                  </a:lnTo>
                  <a:lnTo>
                    <a:pt x="155930" y="54102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12863" y="152781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134861" y="150622"/>
                  </a:lnTo>
                  <a:lnTo>
                    <a:pt x="227088" y="114998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close/>
                </a:path>
              </a:pathLst>
            </a:custGeom>
            <a:solidFill>
              <a:srgbClr val="4E8B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0761" y="762"/>
                  </a:moveTo>
                  <a:lnTo>
                    <a:pt x="300189" y="889"/>
                  </a:lnTo>
                  <a:lnTo>
                    <a:pt x="299669" y="1143"/>
                  </a:lnTo>
                  <a:lnTo>
                    <a:pt x="299161" y="1397"/>
                  </a:lnTo>
                  <a:lnTo>
                    <a:pt x="286962" y="5016"/>
                  </a:lnTo>
                  <a:lnTo>
                    <a:pt x="249961" y="17018"/>
                  </a:lnTo>
                  <a:lnTo>
                    <a:pt x="203126" y="35274"/>
                  </a:lnTo>
                  <a:lnTo>
                    <a:pt x="179627" y="44700"/>
                  </a:lnTo>
                  <a:lnTo>
                    <a:pt x="155930" y="54102"/>
                  </a:lnTo>
                  <a:lnTo>
                    <a:pt x="119018" y="67714"/>
                  </a:lnTo>
                  <a:lnTo>
                    <a:pt x="82030" y="81089"/>
                  </a:lnTo>
                  <a:lnTo>
                    <a:pt x="45036" y="94464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139" y="115062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6657" y="136211"/>
                  </a:lnTo>
                  <a:lnTo>
                    <a:pt x="12863" y="152781"/>
                  </a:lnTo>
                  <a:lnTo>
                    <a:pt x="19229" y="169445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56753" y="181143"/>
                  </a:lnTo>
                  <a:lnTo>
                    <a:pt x="82916" y="170894"/>
                  </a:lnTo>
                  <a:lnTo>
                    <a:pt x="108963" y="160668"/>
                  </a:lnTo>
                  <a:lnTo>
                    <a:pt x="134861" y="150622"/>
                  </a:lnTo>
                  <a:lnTo>
                    <a:pt x="181075" y="132822"/>
                  </a:lnTo>
                  <a:lnTo>
                    <a:pt x="227088" y="114998"/>
                  </a:lnTo>
                  <a:lnTo>
                    <a:pt x="272949" y="97079"/>
                  </a:lnTo>
                  <a:lnTo>
                    <a:pt x="318706" y="78994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lnTo>
                    <a:pt x="307149" y="0"/>
                  </a:lnTo>
                  <a:lnTo>
                    <a:pt x="305625" y="381"/>
                  </a:lnTo>
                  <a:lnTo>
                    <a:pt x="302958" y="127"/>
                  </a:lnTo>
                  <a:lnTo>
                    <a:pt x="300761" y="762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826008" y="879360"/>
              <a:ext cx="763523" cy="105916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884326" y="920132"/>
              <a:ext cx="649428" cy="94435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7979664" y="2820949"/>
              <a:ext cx="342900" cy="32611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807618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123317" y="77216"/>
                  </a:moveTo>
                  <a:lnTo>
                    <a:pt x="94996" y="105156"/>
                  </a:lnTo>
                  <a:lnTo>
                    <a:pt x="88392" y="106680"/>
                  </a:lnTo>
                  <a:lnTo>
                    <a:pt x="85851" y="106172"/>
                  </a:lnTo>
                  <a:lnTo>
                    <a:pt x="84582" y="106045"/>
                  </a:lnTo>
                  <a:lnTo>
                    <a:pt x="71459" y="104485"/>
                  </a:lnTo>
                  <a:lnTo>
                    <a:pt x="58943" y="100520"/>
                  </a:lnTo>
                  <a:lnTo>
                    <a:pt x="47309" y="94079"/>
                  </a:lnTo>
                  <a:lnTo>
                    <a:pt x="36830" y="85090"/>
                  </a:lnTo>
                  <a:lnTo>
                    <a:pt x="33400" y="82677"/>
                  </a:lnTo>
                  <a:lnTo>
                    <a:pt x="31876" y="77724"/>
                  </a:lnTo>
                  <a:lnTo>
                    <a:pt x="32639" y="73025"/>
                  </a:lnTo>
                  <a:lnTo>
                    <a:pt x="33020" y="71247"/>
                  </a:lnTo>
                  <a:lnTo>
                    <a:pt x="33527" y="69596"/>
                  </a:lnTo>
                  <a:lnTo>
                    <a:pt x="34544" y="68072"/>
                  </a:lnTo>
                  <a:lnTo>
                    <a:pt x="37512" y="62011"/>
                  </a:lnTo>
                  <a:lnTo>
                    <a:pt x="64138" y="34204"/>
                  </a:lnTo>
                  <a:lnTo>
                    <a:pt x="82454" y="30972"/>
                  </a:lnTo>
                  <a:lnTo>
                    <a:pt x="100341" y="36097"/>
                  </a:lnTo>
                  <a:lnTo>
                    <a:pt x="114681" y="49403"/>
                  </a:lnTo>
                  <a:lnTo>
                    <a:pt x="119459" y="55856"/>
                  </a:lnTo>
                  <a:lnTo>
                    <a:pt x="122427" y="62833"/>
                  </a:lnTo>
                  <a:lnTo>
                    <a:pt x="123682" y="70048"/>
                  </a:lnTo>
                  <a:lnTo>
                    <a:pt x="123317" y="77216"/>
                  </a:lnTo>
                  <a:close/>
                </a:path>
                <a:path w="154304" h="137160">
                  <a:moveTo>
                    <a:pt x="153670" y="77850"/>
                  </a:moveTo>
                  <a:lnTo>
                    <a:pt x="153797" y="76962"/>
                  </a:lnTo>
                  <a:lnTo>
                    <a:pt x="153924" y="76073"/>
                  </a:lnTo>
                  <a:lnTo>
                    <a:pt x="154050" y="75311"/>
                  </a:lnTo>
                  <a:lnTo>
                    <a:pt x="130635" y="22669"/>
                  </a:lnTo>
                  <a:lnTo>
                    <a:pt x="77977" y="889"/>
                  </a:lnTo>
                  <a:lnTo>
                    <a:pt x="72898" y="0"/>
                  </a:lnTo>
                  <a:lnTo>
                    <a:pt x="70231" y="762"/>
                  </a:lnTo>
                  <a:lnTo>
                    <a:pt x="67564" y="1650"/>
                  </a:lnTo>
                  <a:lnTo>
                    <a:pt x="64770" y="2412"/>
                  </a:lnTo>
                  <a:lnTo>
                    <a:pt x="25749" y="24780"/>
                  </a:lnTo>
                  <a:lnTo>
                    <a:pt x="2540" y="60071"/>
                  </a:lnTo>
                  <a:lnTo>
                    <a:pt x="0" y="72262"/>
                  </a:lnTo>
                  <a:lnTo>
                    <a:pt x="635" y="78231"/>
                  </a:lnTo>
                  <a:lnTo>
                    <a:pt x="3429" y="84581"/>
                  </a:lnTo>
                  <a:lnTo>
                    <a:pt x="5969" y="92710"/>
                  </a:lnTo>
                  <a:lnTo>
                    <a:pt x="46958" y="127587"/>
                  </a:lnTo>
                  <a:lnTo>
                    <a:pt x="83312" y="136652"/>
                  </a:lnTo>
                  <a:lnTo>
                    <a:pt x="108235" y="132554"/>
                  </a:lnTo>
                  <a:lnTo>
                    <a:pt x="129444" y="120253"/>
                  </a:lnTo>
                  <a:lnTo>
                    <a:pt x="145176" y="101451"/>
                  </a:lnTo>
                  <a:lnTo>
                    <a:pt x="153670" y="7785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8238743" y="3166846"/>
              <a:ext cx="306324" cy="30482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8335928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86076" y="68452"/>
                  </a:moveTo>
                  <a:lnTo>
                    <a:pt x="82720" y="76967"/>
                  </a:lnTo>
                  <a:lnTo>
                    <a:pt x="76376" y="83327"/>
                  </a:lnTo>
                  <a:lnTo>
                    <a:pt x="68056" y="86758"/>
                  </a:lnTo>
                  <a:lnTo>
                    <a:pt x="58771" y="86487"/>
                  </a:lnTo>
                  <a:lnTo>
                    <a:pt x="26894" y="64515"/>
                  </a:lnTo>
                  <a:lnTo>
                    <a:pt x="25370" y="58292"/>
                  </a:lnTo>
                  <a:lnTo>
                    <a:pt x="26259" y="52450"/>
                  </a:lnTo>
                  <a:lnTo>
                    <a:pt x="51405" y="31241"/>
                  </a:lnTo>
                  <a:lnTo>
                    <a:pt x="63216" y="34357"/>
                  </a:lnTo>
                  <a:lnTo>
                    <a:pt x="73503" y="40925"/>
                  </a:lnTo>
                  <a:lnTo>
                    <a:pt x="81408" y="50208"/>
                  </a:lnTo>
                  <a:lnTo>
                    <a:pt x="86076" y="61467"/>
                  </a:lnTo>
                  <a:lnTo>
                    <a:pt x="86457" y="63881"/>
                  </a:lnTo>
                  <a:lnTo>
                    <a:pt x="86457" y="66293"/>
                  </a:lnTo>
                  <a:lnTo>
                    <a:pt x="86076" y="68452"/>
                  </a:lnTo>
                  <a:close/>
                </a:path>
                <a:path w="117475" h="114935">
                  <a:moveTo>
                    <a:pt x="116175" y="74294"/>
                  </a:moveTo>
                  <a:lnTo>
                    <a:pt x="117191" y="68325"/>
                  </a:lnTo>
                  <a:lnTo>
                    <a:pt x="116937" y="62229"/>
                  </a:lnTo>
                  <a:lnTo>
                    <a:pt x="115286" y="56133"/>
                  </a:lnTo>
                  <a:lnTo>
                    <a:pt x="92426" y="19224"/>
                  </a:lnTo>
                  <a:lnTo>
                    <a:pt x="53945" y="888"/>
                  </a:lnTo>
                  <a:lnTo>
                    <a:pt x="48992" y="0"/>
                  </a:lnTo>
                  <a:lnTo>
                    <a:pt x="45055" y="634"/>
                  </a:lnTo>
                  <a:lnTo>
                    <a:pt x="40991" y="1269"/>
                  </a:lnTo>
                  <a:lnTo>
                    <a:pt x="5468" y="31988"/>
                  </a:lnTo>
                  <a:lnTo>
                    <a:pt x="0" y="53939"/>
                  </a:lnTo>
                  <a:lnTo>
                    <a:pt x="113" y="60832"/>
                  </a:lnTo>
                  <a:lnTo>
                    <a:pt x="29148" y="103346"/>
                  </a:lnTo>
                  <a:lnTo>
                    <a:pt x="66899" y="114807"/>
                  </a:lnTo>
                  <a:lnTo>
                    <a:pt x="75519" y="113609"/>
                  </a:lnTo>
                  <a:lnTo>
                    <a:pt x="110206" y="89820"/>
                  </a:lnTo>
                  <a:lnTo>
                    <a:pt x="113952" y="82355"/>
                  </a:lnTo>
                  <a:lnTo>
                    <a:pt x="116175" y="7429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7933943" y="3201962"/>
              <a:ext cx="310959" cy="31847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8031226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90297" y="75193"/>
                  </a:moveTo>
                  <a:lnTo>
                    <a:pt x="87409" y="83202"/>
                  </a:lnTo>
                  <a:lnTo>
                    <a:pt x="81962" y="90021"/>
                  </a:lnTo>
                  <a:lnTo>
                    <a:pt x="74491" y="94982"/>
                  </a:lnTo>
                  <a:lnTo>
                    <a:pt x="65531" y="97418"/>
                  </a:lnTo>
                  <a:lnTo>
                    <a:pt x="49551" y="94313"/>
                  </a:lnTo>
                  <a:lnTo>
                    <a:pt x="37322" y="85242"/>
                  </a:lnTo>
                  <a:lnTo>
                    <a:pt x="30116" y="72005"/>
                  </a:lnTo>
                  <a:lnTo>
                    <a:pt x="29209" y="56397"/>
                  </a:lnTo>
                  <a:lnTo>
                    <a:pt x="29591" y="53984"/>
                  </a:lnTo>
                  <a:lnTo>
                    <a:pt x="30352" y="51571"/>
                  </a:lnTo>
                  <a:lnTo>
                    <a:pt x="31242" y="49158"/>
                  </a:lnTo>
                  <a:lnTo>
                    <a:pt x="40251" y="36385"/>
                  </a:lnTo>
                  <a:lnTo>
                    <a:pt x="53689" y="30982"/>
                  </a:lnTo>
                  <a:lnTo>
                    <a:pt x="68032" y="33174"/>
                  </a:lnTo>
                  <a:lnTo>
                    <a:pt x="90550" y="70748"/>
                  </a:lnTo>
                  <a:lnTo>
                    <a:pt x="90550" y="72272"/>
                  </a:lnTo>
                  <a:lnTo>
                    <a:pt x="90424" y="73669"/>
                  </a:lnTo>
                  <a:lnTo>
                    <a:pt x="90297" y="75193"/>
                  </a:lnTo>
                  <a:close/>
                </a:path>
                <a:path w="120015" h="127635">
                  <a:moveTo>
                    <a:pt x="119506" y="81924"/>
                  </a:moveTo>
                  <a:lnTo>
                    <a:pt x="111283" y="34442"/>
                  </a:lnTo>
                  <a:lnTo>
                    <a:pt x="75056" y="2676"/>
                  </a:lnTo>
                  <a:lnTo>
                    <a:pt x="62059" y="0"/>
                  </a:lnTo>
                  <a:lnTo>
                    <a:pt x="49085" y="216"/>
                  </a:lnTo>
                  <a:lnTo>
                    <a:pt x="9159" y="25346"/>
                  </a:lnTo>
                  <a:lnTo>
                    <a:pt x="0" y="56524"/>
                  </a:lnTo>
                  <a:lnTo>
                    <a:pt x="762" y="62112"/>
                  </a:lnTo>
                  <a:lnTo>
                    <a:pt x="1918" y="81539"/>
                  </a:lnTo>
                  <a:lnTo>
                    <a:pt x="9350" y="99133"/>
                  </a:lnTo>
                  <a:lnTo>
                    <a:pt x="22139" y="113297"/>
                  </a:lnTo>
                  <a:lnTo>
                    <a:pt x="39370" y="122437"/>
                  </a:lnTo>
                  <a:lnTo>
                    <a:pt x="64777" y="127595"/>
                  </a:lnTo>
                  <a:lnTo>
                    <a:pt x="88614" y="121977"/>
                  </a:lnTo>
                  <a:lnTo>
                    <a:pt x="107735" y="107096"/>
                  </a:lnTo>
                  <a:lnTo>
                    <a:pt x="118999" y="84464"/>
                  </a:lnTo>
                  <a:lnTo>
                    <a:pt x="119252" y="83702"/>
                  </a:lnTo>
                  <a:lnTo>
                    <a:pt x="119379" y="82813"/>
                  </a:lnTo>
                  <a:lnTo>
                    <a:pt x="119506" y="8192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8106917" y="2929874"/>
              <a:ext cx="93345" cy="76200"/>
            </a:xfrm>
            <a:custGeom>
              <a:avLst/>
              <a:gdLst/>
              <a:ahLst/>
              <a:cxnLst/>
              <a:rect l="l" t="t" r="r" b="b"/>
              <a:pathLst>
                <a:path w="93345" h="76200">
                  <a:moveTo>
                    <a:pt x="51720" y="0"/>
                  </a:moveTo>
                  <a:lnTo>
                    <a:pt x="13327" y="20022"/>
                  </a:lnTo>
                  <a:lnTo>
                    <a:pt x="0" y="46497"/>
                  </a:lnTo>
                  <a:lnTo>
                    <a:pt x="1777" y="51450"/>
                  </a:lnTo>
                  <a:lnTo>
                    <a:pt x="6096" y="54117"/>
                  </a:lnTo>
                  <a:lnTo>
                    <a:pt x="16575" y="63107"/>
                  </a:lnTo>
                  <a:lnTo>
                    <a:pt x="28209" y="69548"/>
                  </a:lnTo>
                  <a:lnTo>
                    <a:pt x="40725" y="73513"/>
                  </a:lnTo>
                  <a:lnTo>
                    <a:pt x="53848" y="75072"/>
                  </a:lnTo>
                  <a:lnTo>
                    <a:pt x="57657" y="75707"/>
                  </a:lnTo>
                  <a:lnTo>
                    <a:pt x="60325" y="74818"/>
                  </a:lnTo>
                  <a:lnTo>
                    <a:pt x="64261" y="74183"/>
                  </a:lnTo>
                  <a:lnTo>
                    <a:pt x="74955" y="70568"/>
                  </a:lnTo>
                  <a:lnTo>
                    <a:pt x="83423" y="64214"/>
                  </a:lnTo>
                  <a:lnTo>
                    <a:pt x="89390" y="55860"/>
                  </a:lnTo>
                  <a:lnTo>
                    <a:pt x="92582" y="46243"/>
                  </a:lnTo>
                  <a:lnTo>
                    <a:pt x="92948" y="39076"/>
                  </a:lnTo>
                  <a:lnTo>
                    <a:pt x="91693" y="31861"/>
                  </a:lnTo>
                  <a:lnTo>
                    <a:pt x="88725" y="24884"/>
                  </a:lnTo>
                  <a:lnTo>
                    <a:pt x="83947" y="18430"/>
                  </a:lnTo>
                  <a:lnTo>
                    <a:pt x="69607" y="5125"/>
                  </a:lnTo>
                  <a:lnTo>
                    <a:pt x="51720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8361299" y="3276727"/>
              <a:ext cx="61594" cy="55244"/>
            </a:xfrm>
            <a:custGeom>
              <a:avLst/>
              <a:gdLst/>
              <a:ahLst/>
              <a:cxnLst/>
              <a:rect l="l" t="t" r="r" b="b"/>
              <a:pathLst>
                <a:path w="61595" h="55245">
                  <a:moveTo>
                    <a:pt x="26034" y="0"/>
                  </a:moveTo>
                  <a:lnTo>
                    <a:pt x="0" y="26416"/>
                  </a:lnTo>
                  <a:lnTo>
                    <a:pt x="1777" y="32004"/>
                  </a:lnTo>
                  <a:lnTo>
                    <a:pt x="33654" y="53975"/>
                  </a:lnTo>
                  <a:lnTo>
                    <a:pt x="42793" y="54927"/>
                  </a:lnTo>
                  <a:lnTo>
                    <a:pt x="51038" y="51879"/>
                  </a:lnTo>
                  <a:lnTo>
                    <a:pt x="57354" y="45688"/>
                  </a:lnTo>
                  <a:lnTo>
                    <a:pt x="60705" y="37211"/>
                  </a:lnTo>
                  <a:lnTo>
                    <a:pt x="61086" y="35052"/>
                  </a:lnTo>
                  <a:lnTo>
                    <a:pt x="61086" y="32639"/>
                  </a:lnTo>
                  <a:lnTo>
                    <a:pt x="26034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8060436" y="3311143"/>
              <a:ext cx="61594" cy="66040"/>
            </a:xfrm>
            <a:custGeom>
              <a:avLst/>
              <a:gdLst/>
              <a:ahLst/>
              <a:cxnLst/>
              <a:rect l="l" t="t" r="r" b="b"/>
              <a:pathLst>
                <a:path w="61595" h="66039">
                  <a:moveTo>
                    <a:pt x="24606" y="0"/>
                  </a:moveTo>
                  <a:lnTo>
                    <a:pt x="11080" y="5826"/>
                  </a:lnTo>
                  <a:lnTo>
                    <a:pt x="2032" y="18796"/>
                  </a:lnTo>
                  <a:lnTo>
                    <a:pt x="381" y="23622"/>
                  </a:lnTo>
                  <a:lnTo>
                    <a:pt x="0" y="26035"/>
                  </a:lnTo>
                  <a:lnTo>
                    <a:pt x="908" y="41604"/>
                  </a:lnTo>
                  <a:lnTo>
                    <a:pt x="8128" y="54673"/>
                  </a:lnTo>
                  <a:lnTo>
                    <a:pt x="20395" y="63361"/>
                  </a:lnTo>
                  <a:lnTo>
                    <a:pt x="36449" y="65786"/>
                  </a:lnTo>
                  <a:lnTo>
                    <a:pt x="45335" y="63976"/>
                  </a:lnTo>
                  <a:lnTo>
                    <a:pt x="52768" y="59404"/>
                  </a:lnTo>
                  <a:lnTo>
                    <a:pt x="58201" y="52784"/>
                  </a:lnTo>
                  <a:lnTo>
                    <a:pt x="61087" y="44831"/>
                  </a:lnTo>
                  <a:lnTo>
                    <a:pt x="61341" y="40386"/>
                  </a:lnTo>
                  <a:lnTo>
                    <a:pt x="60926" y="32686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39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-308597" y="1066101"/>
            <a:ext cx="11855508" cy="632642"/>
          </a:xfrm>
          <a:prstGeom prst="rect">
            <a:avLst/>
          </a:prstGeom>
        </p:spPr>
        <p:txBody>
          <a:bodyPr vert="horz" wrap="square" lIns="0" tIns="16924" rIns="0" bIns="0" rtlCol="0">
            <a:spAutoFit/>
          </a:bodyPr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spc="-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kumimoji="0" lang="en-US" sz="4000" b="1" i="0" u="none" strike="noStrike" kern="1200" cap="none" spc="-4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bject 63">
            <a:extLst>
              <a:ext uri="{FF2B5EF4-FFF2-40B4-BE49-F238E27FC236}">
                <a16:creationId xmlns:a16="http://schemas.microsoft.com/office/drawing/2014/main" id="{5A922B0F-9E77-FD91-54E1-689340401230}"/>
              </a:ext>
            </a:extLst>
          </p:cNvPr>
          <p:cNvSpPr txBox="1"/>
          <p:nvPr/>
        </p:nvSpPr>
        <p:spPr>
          <a:xfrm>
            <a:off x="336490" y="2379888"/>
            <a:ext cx="11855508" cy="1765966"/>
          </a:xfrm>
          <a:prstGeom prst="rect">
            <a:avLst/>
          </a:prstGeom>
        </p:spPr>
        <p:txBody>
          <a:bodyPr vert="horz" wrap="square" lIns="0" tIns="16924" rIns="0" bIns="0" rtlCol="0">
            <a:spAutoFit/>
          </a:bodyPr>
          <a:lstStyle/>
          <a:p>
            <a:pPr marL="571500" marR="0" lvl="0" indent="-571500" defTabSz="913945" rtl="0" eaLnBrk="1" fontAlgn="auto" latinLnBrk="0" hangingPunct="1">
              <a:lnSpc>
                <a:spcPct val="15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vi-VN" sz="4000" spc="-400" dirty="0">
                <a:solidFill>
                  <a:srgbClr val="253D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nhóm : </a:t>
            </a:r>
            <a:r>
              <a:rPr kumimoji="0" lang="vi-VN" sz="4000" i="0" u="none" strike="noStrike" kern="1200" cap="none" spc="-400" normalizeH="0" baseline="0" noProof="0" dirty="0">
                <a:ln>
                  <a:noFill/>
                </a:ln>
                <a:solidFill>
                  <a:srgbClr val="253D6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4000" spc="-400" dirty="0">
                <a:solidFill>
                  <a:srgbClr val="253D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 sơ đồ tư duy hệ thống kiến thức về liên kết hóa học.</a:t>
            </a:r>
          </a:p>
          <a:p>
            <a:pPr marL="571500" marR="0" lvl="0" indent="-571500" defTabSz="913945" rtl="0" eaLnBrk="1" fontAlgn="auto" latinLnBrk="0" hangingPunct="1">
              <a:lnSpc>
                <a:spcPct val="15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4000" i="0" u="none" strike="noStrike" kern="1200" cap="none" spc="-400" normalizeH="0" baseline="0" noProof="0" dirty="0">
                <a:ln>
                  <a:noFill/>
                </a:ln>
                <a:solidFill>
                  <a:srgbClr val="253D6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bài tập phiếu học tập về nhà.</a:t>
            </a:r>
            <a:endParaRPr kumimoji="0" lang="en-US" sz="4000" i="0" u="none" strike="noStrike" kern="1200" cap="none" spc="-400" normalizeH="0" baseline="0" noProof="0" dirty="0">
              <a:ln>
                <a:noFill/>
              </a:ln>
              <a:solidFill>
                <a:srgbClr val="253D6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83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4194892"/>
            <a:ext cx="4189307" cy="2663613"/>
          </a:xfrm>
          <a:custGeom>
            <a:avLst/>
            <a:gdLst/>
            <a:ahLst/>
            <a:cxnLst/>
            <a:rect l="l" t="t" r="r" b="b"/>
            <a:pathLst>
              <a:path w="3141980" h="1997710">
                <a:moveTo>
                  <a:pt x="0" y="0"/>
                </a:moveTo>
                <a:lnTo>
                  <a:pt x="0" y="1997334"/>
                </a:lnTo>
                <a:lnTo>
                  <a:pt x="3135891" y="1997334"/>
                </a:lnTo>
                <a:lnTo>
                  <a:pt x="3141428" y="1659126"/>
                </a:lnTo>
                <a:lnTo>
                  <a:pt x="3021203" y="1433960"/>
                </a:lnTo>
                <a:lnTo>
                  <a:pt x="2664186" y="1291848"/>
                </a:lnTo>
                <a:lnTo>
                  <a:pt x="1910765" y="1137922"/>
                </a:lnTo>
                <a:lnTo>
                  <a:pt x="1863183" y="1126717"/>
                </a:lnTo>
                <a:lnTo>
                  <a:pt x="1817430" y="1114462"/>
                </a:lnTo>
                <a:lnTo>
                  <a:pt x="1773439" y="1101197"/>
                </a:lnTo>
                <a:lnTo>
                  <a:pt x="1731140" y="1086962"/>
                </a:lnTo>
                <a:lnTo>
                  <a:pt x="1690467" y="1071798"/>
                </a:lnTo>
                <a:lnTo>
                  <a:pt x="1651351" y="1055747"/>
                </a:lnTo>
                <a:lnTo>
                  <a:pt x="1613725" y="1038848"/>
                </a:lnTo>
                <a:lnTo>
                  <a:pt x="1577519" y="1021142"/>
                </a:lnTo>
                <a:lnTo>
                  <a:pt x="1542667" y="1002671"/>
                </a:lnTo>
                <a:lnTo>
                  <a:pt x="1509100" y="983474"/>
                </a:lnTo>
                <a:lnTo>
                  <a:pt x="1445550" y="943067"/>
                </a:lnTo>
                <a:lnTo>
                  <a:pt x="1386324" y="900247"/>
                </a:lnTo>
                <a:lnTo>
                  <a:pt x="1330879" y="855339"/>
                </a:lnTo>
                <a:lnTo>
                  <a:pt x="1278671" y="808668"/>
                </a:lnTo>
                <a:lnTo>
                  <a:pt x="1229156" y="760561"/>
                </a:lnTo>
                <a:lnTo>
                  <a:pt x="1181789" y="711342"/>
                </a:lnTo>
                <a:lnTo>
                  <a:pt x="1136027" y="661338"/>
                </a:lnTo>
                <a:lnTo>
                  <a:pt x="1002926" y="509862"/>
                </a:lnTo>
                <a:lnTo>
                  <a:pt x="980640" y="484831"/>
                </a:lnTo>
                <a:lnTo>
                  <a:pt x="935365" y="435316"/>
                </a:lnTo>
                <a:lnTo>
                  <a:pt x="888703" y="386806"/>
                </a:lnTo>
                <a:lnTo>
                  <a:pt x="840109" y="339625"/>
                </a:lnTo>
                <a:lnTo>
                  <a:pt x="789040" y="294098"/>
                </a:lnTo>
                <a:lnTo>
                  <a:pt x="734950" y="250552"/>
                </a:lnTo>
                <a:lnTo>
                  <a:pt x="677297" y="209312"/>
                </a:lnTo>
                <a:lnTo>
                  <a:pt x="615535" y="170703"/>
                </a:lnTo>
                <a:lnTo>
                  <a:pt x="549122" y="135050"/>
                </a:lnTo>
                <a:lnTo>
                  <a:pt x="514001" y="118434"/>
                </a:lnTo>
                <a:lnTo>
                  <a:pt x="477513" y="102679"/>
                </a:lnTo>
                <a:lnTo>
                  <a:pt x="439590" y="87826"/>
                </a:lnTo>
                <a:lnTo>
                  <a:pt x="400164" y="73915"/>
                </a:lnTo>
                <a:lnTo>
                  <a:pt x="359167" y="60988"/>
                </a:lnTo>
                <a:lnTo>
                  <a:pt x="316530" y="49084"/>
                </a:lnTo>
                <a:lnTo>
                  <a:pt x="272187" y="38246"/>
                </a:lnTo>
                <a:lnTo>
                  <a:pt x="226069" y="28512"/>
                </a:lnTo>
                <a:lnTo>
                  <a:pt x="178107" y="19924"/>
                </a:lnTo>
                <a:lnTo>
                  <a:pt x="128235" y="12523"/>
                </a:lnTo>
                <a:lnTo>
                  <a:pt x="76384" y="6349"/>
                </a:lnTo>
                <a:lnTo>
                  <a:pt x="22485" y="1444"/>
                </a:lnTo>
                <a:lnTo>
                  <a:pt x="0" y="0"/>
                </a:lnTo>
                <a:close/>
              </a:path>
            </a:pathLst>
          </a:custGeom>
          <a:solidFill>
            <a:srgbClr val="EC6A2F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73794" y="5250687"/>
            <a:ext cx="6718300" cy="1607820"/>
          </a:xfrm>
          <a:custGeom>
            <a:avLst/>
            <a:gdLst/>
            <a:ahLst/>
            <a:cxnLst/>
            <a:rect l="l" t="t" r="r" b="b"/>
            <a:pathLst>
              <a:path w="5038725" h="1205864">
                <a:moveTo>
                  <a:pt x="1845874" y="0"/>
                </a:moveTo>
                <a:lnTo>
                  <a:pt x="994065" y="190486"/>
                </a:lnTo>
                <a:lnTo>
                  <a:pt x="419506" y="609557"/>
                </a:lnTo>
                <a:lnTo>
                  <a:pt x="94834" y="1028628"/>
                </a:lnTo>
                <a:lnTo>
                  <a:pt x="0" y="1205484"/>
                </a:lnTo>
                <a:lnTo>
                  <a:pt x="5038527" y="1205484"/>
                </a:lnTo>
                <a:lnTo>
                  <a:pt x="5038527" y="566013"/>
                </a:lnTo>
                <a:lnTo>
                  <a:pt x="4973881" y="565843"/>
                </a:lnTo>
                <a:lnTo>
                  <a:pt x="4911413" y="565337"/>
                </a:lnTo>
                <a:lnTo>
                  <a:pt x="4851061" y="564500"/>
                </a:lnTo>
                <a:lnTo>
                  <a:pt x="4792759" y="563337"/>
                </a:lnTo>
                <a:lnTo>
                  <a:pt x="4736445" y="561854"/>
                </a:lnTo>
                <a:lnTo>
                  <a:pt x="4682054" y="560057"/>
                </a:lnTo>
                <a:lnTo>
                  <a:pt x="4629522" y="557950"/>
                </a:lnTo>
                <a:lnTo>
                  <a:pt x="4578785" y="555540"/>
                </a:lnTo>
                <a:lnTo>
                  <a:pt x="4529780" y="552832"/>
                </a:lnTo>
                <a:lnTo>
                  <a:pt x="4482442" y="549830"/>
                </a:lnTo>
                <a:lnTo>
                  <a:pt x="4436708" y="546541"/>
                </a:lnTo>
                <a:lnTo>
                  <a:pt x="4392513" y="542971"/>
                </a:lnTo>
                <a:lnTo>
                  <a:pt x="4349794" y="539123"/>
                </a:lnTo>
                <a:lnTo>
                  <a:pt x="4308487" y="535005"/>
                </a:lnTo>
                <a:lnTo>
                  <a:pt x="4268527" y="530621"/>
                </a:lnTo>
                <a:lnTo>
                  <a:pt x="4229851" y="525976"/>
                </a:lnTo>
                <a:lnTo>
                  <a:pt x="4156095" y="515929"/>
                </a:lnTo>
                <a:lnTo>
                  <a:pt x="4086706" y="504905"/>
                </a:lnTo>
                <a:lnTo>
                  <a:pt x="4021174" y="492949"/>
                </a:lnTo>
                <a:lnTo>
                  <a:pt x="3958986" y="480104"/>
                </a:lnTo>
                <a:lnTo>
                  <a:pt x="3899632" y="466414"/>
                </a:lnTo>
                <a:lnTo>
                  <a:pt x="3842599" y="451922"/>
                </a:lnTo>
                <a:lnTo>
                  <a:pt x="3787376" y="436672"/>
                </a:lnTo>
                <a:lnTo>
                  <a:pt x="3733452" y="420707"/>
                </a:lnTo>
                <a:lnTo>
                  <a:pt x="3680314" y="404070"/>
                </a:lnTo>
                <a:lnTo>
                  <a:pt x="3627452" y="386806"/>
                </a:lnTo>
                <a:lnTo>
                  <a:pt x="3379266" y="302511"/>
                </a:lnTo>
                <a:lnTo>
                  <a:pt x="3318775" y="282570"/>
                </a:lnTo>
                <a:lnTo>
                  <a:pt x="3255235" y="262283"/>
                </a:lnTo>
                <a:lnTo>
                  <a:pt x="3188133" y="241695"/>
                </a:lnTo>
                <a:lnTo>
                  <a:pt x="3116959" y="220849"/>
                </a:lnTo>
                <a:lnTo>
                  <a:pt x="3079685" y="210342"/>
                </a:lnTo>
                <a:lnTo>
                  <a:pt x="3041200" y="199787"/>
                </a:lnTo>
                <a:lnTo>
                  <a:pt x="3001442" y="189189"/>
                </a:lnTo>
                <a:lnTo>
                  <a:pt x="2960346" y="178554"/>
                </a:lnTo>
                <a:lnTo>
                  <a:pt x="2917848" y="167887"/>
                </a:lnTo>
                <a:lnTo>
                  <a:pt x="2873884" y="157194"/>
                </a:lnTo>
                <a:lnTo>
                  <a:pt x="2828391" y="146479"/>
                </a:lnTo>
                <a:lnTo>
                  <a:pt x="2781303" y="135748"/>
                </a:lnTo>
                <a:lnTo>
                  <a:pt x="2732559" y="125008"/>
                </a:lnTo>
                <a:lnTo>
                  <a:pt x="2682092" y="114262"/>
                </a:lnTo>
                <a:lnTo>
                  <a:pt x="2629841" y="103517"/>
                </a:lnTo>
                <a:lnTo>
                  <a:pt x="2575739" y="92779"/>
                </a:lnTo>
                <a:lnTo>
                  <a:pt x="2519725" y="82051"/>
                </a:lnTo>
                <a:lnTo>
                  <a:pt x="2461733" y="71341"/>
                </a:lnTo>
                <a:lnTo>
                  <a:pt x="2401700" y="60653"/>
                </a:lnTo>
                <a:lnTo>
                  <a:pt x="2339561" y="49993"/>
                </a:lnTo>
                <a:lnTo>
                  <a:pt x="2275254" y="39366"/>
                </a:lnTo>
                <a:lnTo>
                  <a:pt x="2208713" y="28778"/>
                </a:lnTo>
                <a:lnTo>
                  <a:pt x="2154611" y="20973"/>
                </a:lnTo>
                <a:lnTo>
                  <a:pt x="2101268" y="14447"/>
                </a:lnTo>
                <a:lnTo>
                  <a:pt x="2048683" y="9171"/>
                </a:lnTo>
                <a:lnTo>
                  <a:pt x="1996854" y="5116"/>
                </a:lnTo>
                <a:lnTo>
                  <a:pt x="1945777" y="2255"/>
                </a:lnTo>
                <a:lnTo>
                  <a:pt x="1895451" y="559"/>
                </a:lnTo>
                <a:lnTo>
                  <a:pt x="1845874" y="0"/>
                </a:lnTo>
                <a:close/>
              </a:path>
            </a:pathLst>
          </a:custGeom>
          <a:solidFill>
            <a:srgbClr val="FFA187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58729" y="170"/>
            <a:ext cx="4233333" cy="2738967"/>
          </a:xfrm>
          <a:custGeom>
            <a:avLst/>
            <a:gdLst/>
            <a:ahLst/>
            <a:cxnLst/>
            <a:rect l="l" t="t" r="r" b="b"/>
            <a:pathLst>
              <a:path w="3175000" h="2054225">
                <a:moveTo>
                  <a:pt x="3174956" y="0"/>
                </a:moveTo>
                <a:lnTo>
                  <a:pt x="6433" y="0"/>
                </a:lnTo>
                <a:lnTo>
                  <a:pt x="0" y="392957"/>
                </a:lnTo>
                <a:lnTo>
                  <a:pt x="120225" y="618109"/>
                </a:lnTo>
                <a:lnTo>
                  <a:pt x="477242" y="760202"/>
                </a:lnTo>
                <a:lnTo>
                  <a:pt x="1230660" y="914101"/>
                </a:lnTo>
                <a:lnTo>
                  <a:pt x="1278240" y="925308"/>
                </a:lnTo>
                <a:lnTo>
                  <a:pt x="1323990" y="937565"/>
                </a:lnTo>
                <a:lnTo>
                  <a:pt x="1367980" y="950833"/>
                </a:lnTo>
                <a:lnTo>
                  <a:pt x="1410276" y="965070"/>
                </a:lnTo>
                <a:lnTo>
                  <a:pt x="1450948" y="980235"/>
                </a:lnTo>
                <a:lnTo>
                  <a:pt x="1490062" y="996289"/>
                </a:lnTo>
                <a:lnTo>
                  <a:pt x="1527687" y="1013190"/>
                </a:lnTo>
                <a:lnTo>
                  <a:pt x="1563892" y="1030897"/>
                </a:lnTo>
                <a:lnTo>
                  <a:pt x="1598743" y="1049370"/>
                </a:lnTo>
                <a:lnTo>
                  <a:pt x="1632309" y="1068569"/>
                </a:lnTo>
                <a:lnTo>
                  <a:pt x="1695857" y="1108979"/>
                </a:lnTo>
                <a:lnTo>
                  <a:pt x="1755082" y="1151802"/>
                </a:lnTo>
                <a:lnTo>
                  <a:pt x="1810526" y="1196713"/>
                </a:lnTo>
                <a:lnTo>
                  <a:pt x="1862734" y="1243386"/>
                </a:lnTo>
                <a:lnTo>
                  <a:pt x="1912249" y="1291495"/>
                </a:lnTo>
                <a:lnTo>
                  <a:pt x="1959616" y="1340716"/>
                </a:lnTo>
                <a:lnTo>
                  <a:pt x="2005379" y="1390722"/>
                </a:lnTo>
                <a:lnTo>
                  <a:pt x="2050082" y="1441189"/>
                </a:lnTo>
                <a:lnTo>
                  <a:pt x="2138482" y="1542202"/>
                </a:lnTo>
                <a:lnTo>
                  <a:pt x="2160770" y="1567235"/>
                </a:lnTo>
                <a:lnTo>
                  <a:pt x="2206046" y="1616750"/>
                </a:lnTo>
                <a:lnTo>
                  <a:pt x="2252709" y="1665261"/>
                </a:lnTo>
                <a:lnTo>
                  <a:pt x="2301305" y="1712443"/>
                </a:lnTo>
                <a:lnTo>
                  <a:pt x="2352376" y="1757970"/>
                </a:lnTo>
                <a:lnTo>
                  <a:pt x="2406467" y="1801517"/>
                </a:lnTo>
                <a:lnTo>
                  <a:pt x="2464122" y="1842758"/>
                </a:lnTo>
                <a:lnTo>
                  <a:pt x="2525885" y="1881368"/>
                </a:lnTo>
                <a:lnTo>
                  <a:pt x="2592300" y="1917021"/>
                </a:lnTo>
                <a:lnTo>
                  <a:pt x="2627421" y="1933637"/>
                </a:lnTo>
                <a:lnTo>
                  <a:pt x="2663910" y="1949392"/>
                </a:lnTo>
                <a:lnTo>
                  <a:pt x="2701834" y="1964245"/>
                </a:lnTo>
                <a:lnTo>
                  <a:pt x="2741261" y="1978155"/>
                </a:lnTo>
                <a:lnTo>
                  <a:pt x="2782259" y="1991083"/>
                </a:lnTo>
                <a:lnTo>
                  <a:pt x="2824895" y="2002986"/>
                </a:lnTo>
                <a:lnTo>
                  <a:pt x="2869239" y="2013825"/>
                </a:lnTo>
                <a:lnTo>
                  <a:pt x="2915358" y="2023559"/>
                </a:lnTo>
                <a:lnTo>
                  <a:pt x="2963319" y="2032147"/>
                </a:lnTo>
                <a:lnTo>
                  <a:pt x="3013192" y="2039548"/>
                </a:lnTo>
                <a:lnTo>
                  <a:pt x="3065044" y="2045721"/>
                </a:lnTo>
                <a:lnTo>
                  <a:pt x="3118942" y="2050627"/>
                </a:lnTo>
                <a:lnTo>
                  <a:pt x="3174956" y="2054225"/>
                </a:lnTo>
                <a:lnTo>
                  <a:pt x="3174956" y="0"/>
                </a:lnTo>
                <a:close/>
              </a:path>
            </a:pathLst>
          </a:custGeom>
          <a:solidFill>
            <a:srgbClr val="E3EEF8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3" y="172"/>
            <a:ext cx="10865273" cy="6162887"/>
            <a:chOff x="119" y="126"/>
            <a:chExt cx="8148955" cy="4622165"/>
          </a:xfrm>
        </p:grpSpPr>
        <p:sp>
          <p:nvSpPr>
            <p:cNvPr id="6" name="object 6"/>
            <p:cNvSpPr/>
            <p:nvPr/>
          </p:nvSpPr>
          <p:spPr>
            <a:xfrm>
              <a:off x="119" y="126"/>
              <a:ext cx="5046345" cy="1219200"/>
            </a:xfrm>
            <a:custGeom>
              <a:avLst/>
              <a:gdLst/>
              <a:ahLst/>
              <a:cxnLst/>
              <a:rect l="l" t="t" r="r" b="b"/>
              <a:pathLst>
                <a:path w="5046345" h="1219200">
                  <a:moveTo>
                    <a:pt x="5045844" y="0"/>
                  </a:moveTo>
                  <a:lnTo>
                    <a:pt x="0" y="0"/>
                  </a:lnTo>
                  <a:lnTo>
                    <a:pt x="0" y="653034"/>
                  </a:lnTo>
                  <a:lnTo>
                    <a:pt x="64646" y="653203"/>
                  </a:lnTo>
                  <a:lnTo>
                    <a:pt x="127114" y="653710"/>
                  </a:lnTo>
                  <a:lnTo>
                    <a:pt x="187467" y="654547"/>
                  </a:lnTo>
                  <a:lnTo>
                    <a:pt x="245769" y="655710"/>
                  </a:lnTo>
                  <a:lnTo>
                    <a:pt x="302083" y="657192"/>
                  </a:lnTo>
                  <a:lnTo>
                    <a:pt x="356474" y="658990"/>
                  </a:lnTo>
                  <a:lnTo>
                    <a:pt x="409006" y="661096"/>
                  </a:lnTo>
                  <a:lnTo>
                    <a:pt x="459743" y="663506"/>
                  </a:lnTo>
                  <a:lnTo>
                    <a:pt x="508748" y="666215"/>
                  </a:lnTo>
                  <a:lnTo>
                    <a:pt x="556086" y="669216"/>
                  </a:lnTo>
                  <a:lnTo>
                    <a:pt x="601820" y="672505"/>
                  </a:lnTo>
                  <a:lnTo>
                    <a:pt x="646015" y="676076"/>
                  </a:lnTo>
                  <a:lnTo>
                    <a:pt x="688734" y="679923"/>
                  </a:lnTo>
                  <a:lnTo>
                    <a:pt x="730041" y="684042"/>
                  </a:lnTo>
                  <a:lnTo>
                    <a:pt x="770001" y="688426"/>
                  </a:lnTo>
                  <a:lnTo>
                    <a:pt x="808677" y="693070"/>
                  </a:lnTo>
                  <a:lnTo>
                    <a:pt x="882433" y="703118"/>
                  </a:lnTo>
                  <a:lnTo>
                    <a:pt x="951821" y="714141"/>
                  </a:lnTo>
                  <a:lnTo>
                    <a:pt x="1017353" y="726097"/>
                  </a:lnTo>
                  <a:lnTo>
                    <a:pt x="1079540" y="738941"/>
                  </a:lnTo>
                  <a:lnTo>
                    <a:pt x="1138894" y="752631"/>
                  </a:lnTo>
                  <a:lnTo>
                    <a:pt x="1195926" y="767123"/>
                  </a:lnTo>
                  <a:lnTo>
                    <a:pt x="1251149" y="782372"/>
                  </a:lnTo>
                  <a:lnTo>
                    <a:pt x="1305073" y="798337"/>
                  </a:lnTo>
                  <a:lnTo>
                    <a:pt x="1358210" y="814973"/>
                  </a:lnTo>
                  <a:lnTo>
                    <a:pt x="1411071" y="832237"/>
                  </a:lnTo>
                  <a:lnTo>
                    <a:pt x="1659256" y="916530"/>
                  </a:lnTo>
                  <a:lnTo>
                    <a:pt x="1719747" y="936470"/>
                  </a:lnTo>
                  <a:lnTo>
                    <a:pt x="1783288" y="956755"/>
                  </a:lnTo>
                  <a:lnTo>
                    <a:pt x="1850389" y="977342"/>
                  </a:lnTo>
                  <a:lnTo>
                    <a:pt x="1921564" y="998187"/>
                  </a:lnTo>
                  <a:lnTo>
                    <a:pt x="1958839" y="1008693"/>
                  </a:lnTo>
                  <a:lnTo>
                    <a:pt x="1997323" y="1019248"/>
                  </a:lnTo>
                  <a:lnTo>
                    <a:pt x="2037082" y="1029845"/>
                  </a:lnTo>
                  <a:lnTo>
                    <a:pt x="2078178" y="1040479"/>
                  </a:lnTo>
                  <a:lnTo>
                    <a:pt x="2120677" y="1051145"/>
                  </a:lnTo>
                  <a:lnTo>
                    <a:pt x="2164641" y="1061838"/>
                  </a:lnTo>
                  <a:lnTo>
                    <a:pt x="2210135" y="1072552"/>
                  </a:lnTo>
                  <a:lnTo>
                    <a:pt x="2257223" y="1083282"/>
                  </a:lnTo>
                  <a:lnTo>
                    <a:pt x="2305968" y="1094022"/>
                  </a:lnTo>
                  <a:lnTo>
                    <a:pt x="2356435" y="1104767"/>
                  </a:lnTo>
                  <a:lnTo>
                    <a:pt x="2408687" y="1115511"/>
                  </a:lnTo>
                  <a:lnTo>
                    <a:pt x="2462789" y="1126248"/>
                  </a:lnTo>
                  <a:lnTo>
                    <a:pt x="2518804" y="1136975"/>
                  </a:lnTo>
                  <a:lnTo>
                    <a:pt x="2576797" y="1147684"/>
                  </a:lnTo>
                  <a:lnTo>
                    <a:pt x="2636831" y="1158371"/>
                  </a:lnTo>
                  <a:lnTo>
                    <a:pt x="2698971" y="1169030"/>
                  </a:lnTo>
                  <a:lnTo>
                    <a:pt x="2763279" y="1179656"/>
                  </a:lnTo>
                  <a:lnTo>
                    <a:pt x="2829821" y="1190244"/>
                  </a:lnTo>
                  <a:lnTo>
                    <a:pt x="2883923" y="1198079"/>
                  </a:lnTo>
                  <a:lnTo>
                    <a:pt x="2937266" y="1204623"/>
                  </a:lnTo>
                  <a:lnTo>
                    <a:pt x="2989851" y="1209908"/>
                  </a:lnTo>
                  <a:lnTo>
                    <a:pt x="3041680" y="1213964"/>
                  </a:lnTo>
                  <a:lnTo>
                    <a:pt x="3092757" y="1216823"/>
                  </a:lnTo>
                  <a:lnTo>
                    <a:pt x="3143083" y="1218515"/>
                  </a:lnTo>
                  <a:lnTo>
                    <a:pt x="3192660" y="1219073"/>
                  </a:lnTo>
                  <a:lnTo>
                    <a:pt x="4044469" y="1028592"/>
                  </a:lnTo>
                  <a:lnTo>
                    <a:pt x="4619028" y="609536"/>
                  </a:lnTo>
                  <a:lnTo>
                    <a:pt x="4943700" y="190480"/>
                  </a:lnTo>
                  <a:lnTo>
                    <a:pt x="5045844" y="0"/>
                  </a:lnTo>
                  <a:close/>
                </a:path>
              </a:pathLst>
            </a:custGeom>
            <a:solidFill>
              <a:srgbClr val="FDC92A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42415" y="350494"/>
              <a:ext cx="7106411" cy="4271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220393" y="481583"/>
              <a:ext cx="6715125" cy="3880485"/>
            </a:xfrm>
            <a:custGeom>
              <a:avLst/>
              <a:gdLst/>
              <a:ahLst/>
              <a:cxnLst/>
              <a:rect l="l" t="t" r="r" b="b"/>
              <a:pathLst>
                <a:path w="6715125" h="3880485">
                  <a:moveTo>
                    <a:pt x="3363036" y="0"/>
                  </a:moveTo>
                  <a:lnTo>
                    <a:pt x="3015979" y="1029"/>
                  </a:lnTo>
                  <a:lnTo>
                    <a:pt x="2668852" y="4088"/>
                  </a:lnTo>
                  <a:lnTo>
                    <a:pt x="2470480" y="6730"/>
                  </a:lnTo>
                  <a:lnTo>
                    <a:pt x="2049358" y="14757"/>
                  </a:lnTo>
                  <a:lnTo>
                    <a:pt x="1747455" y="22145"/>
                  </a:lnTo>
                  <a:lnTo>
                    <a:pt x="1445526" y="31077"/>
                  </a:lnTo>
                  <a:lnTo>
                    <a:pt x="1143559" y="41558"/>
                  </a:lnTo>
                  <a:lnTo>
                    <a:pt x="841538" y="53594"/>
                  </a:lnTo>
                  <a:lnTo>
                    <a:pt x="520141" y="67944"/>
                  </a:lnTo>
                  <a:lnTo>
                    <a:pt x="497535" y="67690"/>
                  </a:lnTo>
                  <a:lnTo>
                    <a:pt x="447916" y="69416"/>
                  </a:lnTo>
                  <a:lnTo>
                    <a:pt x="400633" y="74728"/>
                  </a:lnTo>
                  <a:lnTo>
                    <a:pt x="355938" y="83832"/>
                  </a:lnTo>
                  <a:lnTo>
                    <a:pt x="314084" y="96934"/>
                  </a:lnTo>
                  <a:lnTo>
                    <a:pt x="275322" y="114239"/>
                  </a:lnTo>
                  <a:lnTo>
                    <a:pt x="239907" y="135952"/>
                  </a:lnTo>
                  <a:lnTo>
                    <a:pt x="208089" y="162279"/>
                  </a:lnTo>
                  <a:lnTo>
                    <a:pt x="180122" y="193425"/>
                  </a:lnTo>
                  <a:lnTo>
                    <a:pt x="156258" y="229595"/>
                  </a:lnTo>
                  <a:lnTo>
                    <a:pt x="136749" y="270995"/>
                  </a:lnTo>
                  <a:lnTo>
                    <a:pt x="121849" y="317829"/>
                  </a:lnTo>
                  <a:lnTo>
                    <a:pt x="111809" y="370304"/>
                  </a:lnTo>
                  <a:lnTo>
                    <a:pt x="106883" y="428625"/>
                  </a:lnTo>
                  <a:lnTo>
                    <a:pt x="103351" y="477341"/>
                  </a:lnTo>
                  <a:lnTo>
                    <a:pt x="86436" y="684656"/>
                  </a:lnTo>
                  <a:lnTo>
                    <a:pt x="54813" y="1060068"/>
                  </a:lnTo>
                  <a:lnTo>
                    <a:pt x="43853" y="1199984"/>
                  </a:lnTo>
                  <a:lnTo>
                    <a:pt x="33369" y="1345032"/>
                  </a:lnTo>
                  <a:lnTo>
                    <a:pt x="26818" y="1444077"/>
                  </a:lnTo>
                  <a:lnTo>
                    <a:pt x="20741" y="1544644"/>
                  </a:lnTo>
                  <a:lnTo>
                    <a:pt x="15242" y="1646431"/>
                  </a:lnTo>
                  <a:lnTo>
                    <a:pt x="10425" y="1749133"/>
                  </a:lnTo>
                  <a:lnTo>
                    <a:pt x="6254" y="1856311"/>
                  </a:lnTo>
                  <a:lnTo>
                    <a:pt x="3176" y="1959260"/>
                  </a:lnTo>
                  <a:lnTo>
                    <a:pt x="1998" y="2010749"/>
                  </a:lnTo>
                  <a:lnTo>
                    <a:pt x="1078" y="2062198"/>
                  </a:lnTo>
                  <a:lnTo>
                    <a:pt x="430" y="2113571"/>
                  </a:lnTo>
                  <a:lnTo>
                    <a:pt x="66" y="2164832"/>
                  </a:lnTo>
                  <a:lnTo>
                    <a:pt x="0" y="2215943"/>
                  </a:lnTo>
                  <a:lnTo>
                    <a:pt x="244" y="2266868"/>
                  </a:lnTo>
                  <a:lnTo>
                    <a:pt x="812" y="2317571"/>
                  </a:lnTo>
                  <a:lnTo>
                    <a:pt x="1718" y="2368014"/>
                  </a:lnTo>
                  <a:lnTo>
                    <a:pt x="2973" y="2418161"/>
                  </a:lnTo>
                  <a:lnTo>
                    <a:pt x="4592" y="2467975"/>
                  </a:lnTo>
                  <a:lnTo>
                    <a:pt x="6587" y="2517421"/>
                  </a:lnTo>
                  <a:lnTo>
                    <a:pt x="8972" y="2566460"/>
                  </a:lnTo>
                  <a:lnTo>
                    <a:pt x="14414" y="2655187"/>
                  </a:lnTo>
                  <a:lnTo>
                    <a:pt x="19608" y="2722751"/>
                  </a:lnTo>
                  <a:lnTo>
                    <a:pt x="24428" y="2776272"/>
                  </a:lnTo>
                  <a:lnTo>
                    <a:pt x="29858" y="2829019"/>
                  </a:lnTo>
                  <a:lnTo>
                    <a:pt x="35903" y="2880924"/>
                  </a:lnTo>
                  <a:lnTo>
                    <a:pt x="47548" y="2966466"/>
                  </a:lnTo>
                  <a:lnTo>
                    <a:pt x="57209" y="3026683"/>
                  </a:lnTo>
                  <a:lnTo>
                    <a:pt x="67917" y="3085297"/>
                  </a:lnTo>
                  <a:lnTo>
                    <a:pt x="79706" y="3142206"/>
                  </a:lnTo>
                  <a:lnTo>
                    <a:pt x="92611" y="3197307"/>
                  </a:lnTo>
                  <a:lnTo>
                    <a:pt x="106668" y="3250497"/>
                  </a:lnTo>
                  <a:lnTo>
                    <a:pt x="121911" y="3301676"/>
                  </a:lnTo>
                  <a:lnTo>
                    <a:pt x="138375" y="3350740"/>
                  </a:lnTo>
                  <a:lnTo>
                    <a:pt x="156094" y="3397587"/>
                  </a:lnTo>
                  <a:lnTo>
                    <a:pt x="175103" y="3442115"/>
                  </a:lnTo>
                  <a:lnTo>
                    <a:pt x="195438" y="3484223"/>
                  </a:lnTo>
                  <a:lnTo>
                    <a:pt x="217133" y="3523807"/>
                  </a:lnTo>
                  <a:lnTo>
                    <a:pt x="240223" y="3560766"/>
                  </a:lnTo>
                  <a:lnTo>
                    <a:pt x="264743" y="3594998"/>
                  </a:lnTo>
                  <a:lnTo>
                    <a:pt x="290727" y="3626399"/>
                  </a:lnTo>
                  <a:lnTo>
                    <a:pt x="318973" y="3655542"/>
                  </a:lnTo>
                  <a:lnTo>
                    <a:pt x="353378" y="3680292"/>
                  </a:lnTo>
                  <a:lnTo>
                    <a:pt x="406491" y="3710598"/>
                  </a:lnTo>
                  <a:lnTo>
                    <a:pt x="449888" y="3729812"/>
                  </a:lnTo>
                  <a:lnTo>
                    <a:pt x="494648" y="3745444"/>
                  </a:lnTo>
                  <a:lnTo>
                    <a:pt x="540534" y="3757919"/>
                  </a:lnTo>
                  <a:lnTo>
                    <a:pt x="587308" y="3767658"/>
                  </a:lnTo>
                  <a:lnTo>
                    <a:pt x="634733" y="3775083"/>
                  </a:lnTo>
                  <a:lnTo>
                    <a:pt x="682573" y="3780617"/>
                  </a:lnTo>
                  <a:lnTo>
                    <a:pt x="730591" y="3784683"/>
                  </a:lnTo>
                  <a:lnTo>
                    <a:pt x="778549" y="3787703"/>
                  </a:lnTo>
                  <a:lnTo>
                    <a:pt x="826211" y="3790099"/>
                  </a:lnTo>
                  <a:lnTo>
                    <a:pt x="1027189" y="3803804"/>
                  </a:lnTo>
                  <a:lnTo>
                    <a:pt x="1228129" y="3816376"/>
                  </a:lnTo>
                  <a:lnTo>
                    <a:pt x="1429036" y="3827816"/>
                  </a:lnTo>
                  <a:lnTo>
                    <a:pt x="1629914" y="3838124"/>
                  </a:lnTo>
                  <a:lnTo>
                    <a:pt x="1830766" y="3847298"/>
                  </a:lnTo>
                  <a:lnTo>
                    <a:pt x="2031598" y="3855340"/>
                  </a:lnTo>
                  <a:lnTo>
                    <a:pt x="2232414" y="3862249"/>
                  </a:lnTo>
                  <a:lnTo>
                    <a:pt x="2433217" y="3868025"/>
                  </a:lnTo>
                  <a:lnTo>
                    <a:pt x="2634012" y="3872669"/>
                  </a:lnTo>
                  <a:lnTo>
                    <a:pt x="2834804" y="3876179"/>
                  </a:lnTo>
                  <a:lnTo>
                    <a:pt x="3035596" y="3878556"/>
                  </a:lnTo>
                  <a:lnTo>
                    <a:pt x="3188284" y="3879724"/>
                  </a:lnTo>
                  <a:lnTo>
                    <a:pt x="3429088" y="3880066"/>
                  </a:lnTo>
                  <a:lnTo>
                    <a:pt x="3633357" y="3879165"/>
                  </a:lnTo>
                  <a:lnTo>
                    <a:pt x="3837632" y="3877066"/>
                  </a:lnTo>
                  <a:lnTo>
                    <a:pt x="4041920" y="3873777"/>
                  </a:lnTo>
                  <a:lnTo>
                    <a:pt x="4246225" y="3869303"/>
                  </a:lnTo>
                  <a:lnTo>
                    <a:pt x="4450553" y="3863651"/>
                  </a:lnTo>
                  <a:lnTo>
                    <a:pt x="4654910" y="3856825"/>
                  </a:lnTo>
                  <a:lnTo>
                    <a:pt x="4859300" y="3848832"/>
                  </a:lnTo>
                  <a:lnTo>
                    <a:pt x="5076126" y="3839025"/>
                  </a:lnTo>
                  <a:lnTo>
                    <a:pt x="5282368" y="3828596"/>
                  </a:lnTo>
                  <a:lnTo>
                    <a:pt x="5488657" y="3816967"/>
                  </a:lnTo>
                  <a:lnTo>
                    <a:pt x="5694964" y="3804135"/>
                  </a:lnTo>
                  <a:lnTo>
                    <a:pt x="5901258" y="3790099"/>
                  </a:lnTo>
                  <a:lnTo>
                    <a:pt x="5936941" y="3790975"/>
                  </a:lnTo>
                  <a:lnTo>
                    <a:pt x="6003202" y="3789698"/>
                  </a:lnTo>
                  <a:lnTo>
                    <a:pt x="6055363" y="3785700"/>
                  </a:lnTo>
                  <a:lnTo>
                    <a:pt x="6105148" y="3779076"/>
                  </a:lnTo>
                  <a:lnTo>
                    <a:pt x="6152593" y="3769860"/>
                  </a:lnTo>
                  <a:lnTo>
                    <a:pt x="6197735" y="3758084"/>
                  </a:lnTo>
                  <a:lnTo>
                    <a:pt x="6240611" y="3743781"/>
                  </a:lnTo>
                  <a:lnTo>
                    <a:pt x="6281255" y="3726983"/>
                  </a:lnTo>
                  <a:lnTo>
                    <a:pt x="6319706" y="3707724"/>
                  </a:lnTo>
                  <a:lnTo>
                    <a:pt x="6355999" y="3686037"/>
                  </a:lnTo>
                  <a:lnTo>
                    <a:pt x="6390171" y="3661954"/>
                  </a:lnTo>
                  <a:lnTo>
                    <a:pt x="6422258" y="3635508"/>
                  </a:lnTo>
                  <a:lnTo>
                    <a:pt x="6452296" y="3606732"/>
                  </a:lnTo>
                  <a:lnTo>
                    <a:pt x="6480323" y="3575659"/>
                  </a:lnTo>
                  <a:lnTo>
                    <a:pt x="6506373" y="3542321"/>
                  </a:lnTo>
                  <a:lnTo>
                    <a:pt x="6530484" y="3506751"/>
                  </a:lnTo>
                  <a:lnTo>
                    <a:pt x="6552693" y="3468982"/>
                  </a:lnTo>
                  <a:lnTo>
                    <a:pt x="6573034" y="3429048"/>
                  </a:lnTo>
                  <a:lnTo>
                    <a:pt x="6591546" y="3386980"/>
                  </a:lnTo>
                  <a:lnTo>
                    <a:pt x="6608263" y="3342811"/>
                  </a:lnTo>
                  <a:lnTo>
                    <a:pt x="6623224" y="3296575"/>
                  </a:lnTo>
                  <a:lnTo>
                    <a:pt x="6636463" y="3248304"/>
                  </a:lnTo>
                  <a:lnTo>
                    <a:pt x="6648017" y="3198032"/>
                  </a:lnTo>
                  <a:lnTo>
                    <a:pt x="6657924" y="3145790"/>
                  </a:lnTo>
                  <a:lnTo>
                    <a:pt x="6659575" y="3138042"/>
                  </a:lnTo>
                  <a:lnTo>
                    <a:pt x="6668265" y="3077382"/>
                  </a:lnTo>
                  <a:lnTo>
                    <a:pt x="6673620" y="3031286"/>
                  </a:lnTo>
                  <a:lnTo>
                    <a:pt x="6677945" y="2983910"/>
                  </a:lnTo>
                  <a:lnTo>
                    <a:pt x="6681258" y="2935284"/>
                  </a:lnTo>
                  <a:lnTo>
                    <a:pt x="6683578" y="2885440"/>
                  </a:lnTo>
                  <a:lnTo>
                    <a:pt x="6704406" y="2318385"/>
                  </a:lnTo>
                  <a:lnTo>
                    <a:pt x="6708799" y="2171017"/>
                  </a:lnTo>
                  <a:lnTo>
                    <a:pt x="6712234" y="2023279"/>
                  </a:lnTo>
                  <a:lnTo>
                    <a:pt x="6713854" y="1924650"/>
                  </a:lnTo>
                  <a:lnTo>
                    <a:pt x="6714842" y="1825958"/>
                  </a:lnTo>
                  <a:lnTo>
                    <a:pt x="6715074" y="1721358"/>
                  </a:lnTo>
                  <a:lnTo>
                    <a:pt x="6714398" y="1619125"/>
                  </a:lnTo>
                  <a:lnTo>
                    <a:pt x="6713699" y="1568047"/>
                  </a:lnTo>
                  <a:lnTo>
                    <a:pt x="6712744" y="1517002"/>
                  </a:lnTo>
                  <a:lnTo>
                    <a:pt x="6711522" y="1465995"/>
                  </a:lnTo>
                  <a:lnTo>
                    <a:pt x="6710022" y="1415033"/>
                  </a:lnTo>
                  <a:lnTo>
                    <a:pt x="6708232" y="1364122"/>
                  </a:lnTo>
                  <a:lnTo>
                    <a:pt x="6706140" y="1313268"/>
                  </a:lnTo>
                  <a:lnTo>
                    <a:pt x="6703736" y="1262475"/>
                  </a:lnTo>
                  <a:lnTo>
                    <a:pt x="6701007" y="1211751"/>
                  </a:lnTo>
                  <a:lnTo>
                    <a:pt x="6697944" y="1161100"/>
                  </a:lnTo>
                  <a:lnTo>
                    <a:pt x="6694533" y="1110529"/>
                  </a:lnTo>
                  <a:lnTo>
                    <a:pt x="6690764" y="1060044"/>
                  </a:lnTo>
                  <a:lnTo>
                    <a:pt x="6684213" y="982852"/>
                  </a:lnTo>
                  <a:lnTo>
                    <a:pt x="6679280" y="930255"/>
                  </a:lnTo>
                  <a:lnTo>
                    <a:pt x="6673874" y="877753"/>
                  </a:lnTo>
                  <a:lnTo>
                    <a:pt x="6667988" y="825357"/>
                  </a:lnTo>
                  <a:lnTo>
                    <a:pt x="6661616" y="773077"/>
                  </a:lnTo>
                  <a:lnTo>
                    <a:pt x="6654750" y="720924"/>
                  </a:lnTo>
                  <a:lnTo>
                    <a:pt x="6644077" y="646810"/>
                  </a:lnTo>
                  <a:lnTo>
                    <a:pt x="6633540" y="580516"/>
                  </a:lnTo>
                  <a:lnTo>
                    <a:pt x="6624478" y="527218"/>
                  </a:lnTo>
                  <a:lnTo>
                    <a:pt x="6614810" y="474128"/>
                  </a:lnTo>
                  <a:lnTo>
                    <a:pt x="6604520" y="421243"/>
                  </a:lnTo>
                  <a:lnTo>
                    <a:pt x="6593596" y="368558"/>
                  </a:lnTo>
                  <a:lnTo>
                    <a:pt x="6582022" y="316071"/>
                  </a:lnTo>
                  <a:lnTo>
                    <a:pt x="6561658" y="230631"/>
                  </a:lnTo>
                  <a:lnTo>
                    <a:pt x="6546554" y="190760"/>
                  </a:lnTo>
                  <a:lnTo>
                    <a:pt x="6523820" y="157604"/>
                  </a:lnTo>
                  <a:lnTo>
                    <a:pt x="6494481" y="130549"/>
                  </a:lnTo>
                  <a:lnTo>
                    <a:pt x="6459566" y="108979"/>
                  </a:lnTo>
                  <a:lnTo>
                    <a:pt x="6420103" y="92281"/>
                  </a:lnTo>
                  <a:lnTo>
                    <a:pt x="6377119" y="79838"/>
                  </a:lnTo>
                  <a:lnTo>
                    <a:pt x="6331641" y="71036"/>
                  </a:lnTo>
                  <a:lnTo>
                    <a:pt x="6284698" y="65261"/>
                  </a:lnTo>
                  <a:lnTo>
                    <a:pt x="6237317" y="61897"/>
                  </a:lnTo>
                  <a:lnTo>
                    <a:pt x="6190526" y="60329"/>
                  </a:lnTo>
                  <a:lnTo>
                    <a:pt x="6145352" y="59943"/>
                  </a:lnTo>
                  <a:lnTo>
                    <a:pt x="6057400" y="60275"/>
                  </a:lnTo>
                  <a:lnTo>
                    <a:pt x="6034088" y="59842"/>
                  </a:lnTo>
                  <a:lnTo>
                    <a:pt x="5411165" y="35305"/>
                  </a:lnTo>
                  <a:lnTo>
                    <a:pt x="5097599" y="25315"/>
                  </a:lnTo>
                  <a:lnTo>
                    <a:pt x="4791476" y="17169"/>
                  </a:lnTo>
                  <a:lnTo>
                    <a:pt x="4485366" y="10599"/>
                  </a:lnTo>
                  <a:lnTo>
                    <a:pt x="4179267" y="5606"/>
                  </a:lnTo>
                  <a:lnTo>
                    <a:pt x="3873177" y="2189"/>
                  </a:lnTo>
                  <a:lnTo>
                    <a:pt x="3567091" y="350"/>
                  </a:lnTo>
                  <a:lnTo>
                    <a:pt x="3363036" y="0"/>
                  </a:lnTo>
                  <a:close/>
                </a:path>
              </a:pathLst>
            </a:custGeom>
            <a:solidFill>
              <a:srgbClr val="FFF5D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01346" y="325070"/>
            <a:ext cx="10292079" cy="5759027"/>
            <a:chOff x="826008" y="243801"/>
            <a:chExt cx="7719059" cy="4319270"/>
          </a:xfrm>
        </p:grpSpPr>
        <p:sp>
          <p:nvSpPr>
            <p:cNvPr id="11" name="object 11"/>
            <p:cNvSpPr/>
            <p:nvPr/>
          </p:nvSpPr>
          <p:spPr>
            <a:xfrm>
              <a:off x="6960108" y="323062"/>
              <a:ext cx="1269479" cy="10058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019659" y="362712"/>
              <a:ext cx="1154211" cy="893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59536" y="3262884"/>
              <a:ext cx="1274064" cy="12298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19416" y="3302508"/>
              <a:ext cx="1158938" cy="11170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231392" y="243801"/>
              <a:ext cx="387108" cy="4846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329055" y="362839"/>
              <a:ext cx="197103" cy="21615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4171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9025" y="45862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26449" y="131246"/>
                  </a:lnTo>
                  <a:lnTo>
                    <a:pt x="17684" y="138684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3011" y="263207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0742" y="286258"/>
                  </a:lnTo>
                  <a:lnTo>
                    <a:pt x="102901" y="291211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21062" y="54610"/>
                  </a:lnTo>
                  <a:lnTo>
                    <a:pt x="118312" y="30410"/>
                  </a:lnTo>
                  <a:lnTo>
                    <a:pt x="117252" y="22225"/>
                  </a:lnTo>
                  <a:lnTo>
                    <a:pt x="108362" y="0"/>
                  </a:lnTo>
                  <a:lnTo>
                    <a:pt x="104171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062228" y="504456"/>
              <a:ext cx="329247" cy="3992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157236" y="582168"/>
              <a:ext cx="142735" cy="2103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160460" y="582168"/>
              <a:ext cx="139700" cy="210820"/>
            </a:xfrm>
            <a:custGeom>
              <a:avLst/>
              <a:gdLst/>
              <a:ahLst/>
              <a:cxnLst/>
              <a:rect l="l" t="t" r="r" b="b"/>
              <a:pathLst>
                <a:path w="139700" h="210820">
                  <a:moveTo>
                    <a:pt x="63653" y="0"/>
                  </a:moveTo>
                  <a:lnTo>
                    <a:pt x="54802" y="14351"/>
                  </a:lnTo>
                  <a:lnTo>
                    <a:pt x="54802" y="18287"/>
                  </a:lnTo>
                  <a:lnTo>
                    <a:pt x="51475" y="39286"/>
                  </a:lnTo>
                  <a:lnTo>
                    <a:pt x="43530" y="57880"/>
                  </a:lnTo>
                  <a:lnTo>
                    <a:pt x="31538" y="74330"/>
                  </a:lnTo>
                  <a:lnTo>
                    <a:pt x="16067" y="88900"/>
                  </a:lnTo>
                  <a:lnTo>
                    <a:pt x="12739" y="92202"/>
                  </a:lnTo>
                  <a:lnTo>
                    <a:pt x="8307" y="94361"/>
                  </a:lnTo>
                  <a:lnTo>
                    <a:pt x="4979" y="97662"/>
                  </a:lnTo>
                  <a:lnTo>
                    <a:pt x="1035" y="102687"/>
                  </a:lnTo>
                  <a:lnTo>
                    <a:pt x="0" y="108616"/>
                  </a:lnTo>
                  <a:lnTo>
                    <a:pt x="1867" y="114307"/>
                  </a:lnTo>
                  <a:lnTo>
                    <a:pt x="6630" y="118618"/>
                  </a:lnTo>
                  <a:lnTo>
                    <a:pt x="9958" y="120904"/>
                  </a:lnTo>
                  <a:lnTo>
                    <a:pt x="13844" y="122555"/>
                  </a:lnTo>
                  <a:lnTo>
                    <a:pt x="17718" y="124206"/>
                  </a:lnTo>
                  <a:lnTo>
                    <a:pt x="41517" y="154559"/>
                  </a:lnTo>
                  <a:lnTo>
                    <a:pt x="42610" y="160655"/>
                  </a:lnTo>
                  <a:lnTo>
                    <a:pt x="44286" y="166751"/>
                  </a:lnTo>
                  <a:lnTo>
                    <a:pt x="45391" y="172720"/>
                  </a:lnTo>
                  <a:lnTo>
                    <a:pt x="46239" y="179073"/>
                  </a:lnTo>
                  <a:lnTo>
                    <a:pt x="47193" y="185547"/>
                  </a:lnTo>
                  <a:lnTo>
                    <a:pt x="48354" y="192115"/>
                  </a:lnTo>
                  <a:lnTo>
                    <a:pt x="49823" y="198755"/>
                  </a:lnTo>
                  <a:lnTo>
                    <a:pt x="50915" y="202565"/>
                  </a:lnTo>
                  <a:lnTo>
                    <a:pt x="54802" y="205359"/>
                  </a:lnTo>
                  <a:lnTo>
                    <a:pt x="58675" y="210312"/>
                  </a:lnTo>
                  <a:lnTo>
                    <a:pt x="63653" y="206502"/>
                  </a:lnTo>
                  <a:lnTo>
                    <a:pt x="68086" y="204216"/>
                  </a:lnTo>
                  <a:lnTo>
                    <a:pt x="69762" y="199771"/>
                  </a:lnTo>
                  <a:lnTo>
                    <a:pt x="71967" y="193500"/>
                  </a:lnTo>
                  <a:lnTo>
                    <a:pt x="73764" y="187134"/>
                  </a:lnTo>
                  <a:lnTo>
                    <a:pt x="75354" y="180768"/>
                  </a:lnTo>
                  <a:lnTo>
                    <a:pt x="76938" y="174498"/>
                  </a:lnTo>
                  <a:lnTo>
                    <a:pt x="95278" y="136588"/>
                  </a:lnTo>
                  <a:lnTo>
                    <a:pt x="130621" y="113157"/>
                  </a:lnTo>
                  <a:lnTo>
                    <a:pt x="138876" y="110998"/>
                  </a:lnTo>
                  <a:lnTo>
                    <a:pt x="139511" y="101600"/>
                  </a:lnTo>
                  <a:lnTo>
                    <a:pt x="132272" y="96012"/>
                  </a:lnTo>
                  <a:lnTo>
                    <a:pt x="130113" y="94361"/>
                  </a:lnTo>
                  <a:lnTo>
                    <a:pt x="127827" y="92710"/>
                  </a:lnTo>
                  <a:lnTo>
                    <a:pt x="125668" y="91694"/>
                  </a:lnTo>
                  <a:lnTo>
                    <a:pt x="113642" y="83099"/>
                  </a:lnTo>
                  <a:lnTo>
                    <a:pt x="89130" y="46862"/>
                  </a:lnTo>
                  <a:lnTo>
                    <a:pt x="81570" y="25360"/>
                  </a:lnTo>
                  <a:lnTo>
                    <a:pt x="79160" y="18287"/>
                  </a:lnTo>
                  <a:lnTo>
                    <a:pt x="66981" y="0"/>
                  </a:lnTo>
                  <a:lnTo>
                    <a:pt x="63653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367027" y="400812"/>
              <a:ext cx="120396" cy="1402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160460" y="582168"/>
              <a:ext cx="139511" cy="2103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115555" y="3291840"/>
              <a:ext cx="678205" cy="12009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174940" y="3331464"/>
              <a:ext cx="563266" cy="10881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669023" y="4114800"/>
              <a:ext cx="358178" cy="44810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760463" y="4223677"/>
              <a:ext cx="179704" cy="19874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89376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92" y="40422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22877" y="115134"/>
                  </a:lnTo>
                  <a:lnTo>
                    <a:pt x="15462" y="121627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3049" y="155270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6212" y="187574"/>
                  </a:lnTo>
                  <a:lnTo>
                    <a:pt x="153003" y="146621"/>
                  </a:lnTo>
                  <a:lnTo>
                    <a:pt x="158591" y="142786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07164" y="61558"/>
                  </a:lnTo>
                  <a:lnTo>
                    <a:pt x="100552" y="19748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lnTo>
                    <a:pt x="89376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798563" y="4262640"/>
              <a:ext cx="103631" cy="12189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8215884" y="1565084"/>
              <a:ext cx="315468" cy="3201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0719" y="0"/>
                  </a:move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4199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46307" y="23749"/>
                  </a:lnTo>
                  <a:lnTo>
                    <a:pt x="79109" y="23749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  <a:path w="86995" h="93344">
                  <a:moveTo>
                    <a:pt x="79109" y="23749"/>
                  </a:moveTo>
                  <a:lnTo>
                    <a:pt x="48466" y="23749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84199" y="66675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9109" y="23749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6307" y="23749"/>
                  </a:moveTo>
                  <a:lnTo>
                    <a:pt x="48466" y="23749"/>
                  </a:lnTo>
                  <a:lnTo>
                    <a:pt x="50625" y="24891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43005" y="66675"/>
                  </a:lnTo>
                  <a:lnTo>
                    <a:pt x="42497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25098" y="48513"/>
                  </a:lnTo>
                  <a:lnTo>
                    <a:pt x="26626" y="39715"/>
                  </a:lnTo>
                  <a:lnTo>
                    <a:pt x="30940" y="32321"/>
                  </a:lnTo>
                  <a:lnTo>
                    <a:pt x="37635" y="26832"/>
                  </a:lnTo>
                  <a:lnTo>
                    <a:pt x="46307" y="23749"/>
                  </a:lnTo>
                  <a:close/>
                </a:path>
                <a:path w="86995" h="93344">
                  <a:moveTo>
                    <a:pt x="40719" y="0"/>
                  </a:moveTo>
                  <a:lnTo>
                    <a:pt x="40084" y="0"/>
                  </a:lnTo>
                  <a:lnTo>
                    <a:pt x="39576" y="0"/>
                  </a:ln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8101584" y="1671878"/>
              <a:ext cx="309321" cy="3001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3786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lnTo>
                    <a:pt x="77640" y="19812"/>
                  </a:lnTo>
                  <a:lnTo>
                    <a:pt x="76731" y="17289"/>
                  </a:lnTo>
                  <a:lnTo>
                    <a:pt x="70756" y="9525"/>
                  </a:lnTo>
                  <a:lnTo>
                    <a:pt x="64325" y="5304"/>
                  </a:lnTo>
                  <a:lnTo>
                    <a:pt x="57501" y="2333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  <a:path w="80645" h="73660">
                  <a:moveTo>
                    <a:pt x="77640" y="19812"/>
                  </a:moveTo>
                  <a:lnTo>
                    <a:pt x="35577" y="19812"/>
                  </a:ln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73786" y="50673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77640" y="1981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35577" y="19812"/>
                  </a:move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35831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close/>
                </a:path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196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8052815" y="1428051"/>
              <a:ext cx="285038" cy="29267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17873" y="2286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5175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52800" y="20574"/>
                  </a:lnTo>
                  <a:lnTo>
                    <a:pt x="49115" y="14859"/>
                  </a:lnTo>
                  <a:lnTo>
                    <a:pt x="43727" y="9483"/>
                  </a:lnTo>
                  <a:lnTo>
                    <a:pt x="37542" y="5286"/>
                  </a:lnTo>
                  <a:lnTo>
                    <a:pt x="30952" y="2160"/>
                  </a:lnTo>
                  <a:lnTo>
                    <a:pt x="24350" y="0"/>
                  </a:lnTo>
                  <a:close/>
                </a:path>
                <a:path w="57150" h="66040">
                  <a:moveTo>
                    <a:pt x="52800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55175" y="45847"/>
                  </a:lnTo>
                  <a:lnTo>
                    <a:pt x="55955" y="44273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52800" y="20574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8795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27906" y="45847"/>
                  </a:lnTo>
                  <a:lnTo>
                    <a:pt x="27017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28795" y="20574"/>
                  </a:lnTo>
                  <a:close/>
                </a:path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20032" y="1142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24350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8155635" y="1508759"/>
              <a:ext cx="268605" cy="332740"/>
            </a:xfrm>
            <a:custGeom>
              <a:avLst/>
              <a:gdLst/>
              <a:ahLst/>
              <a:cxnLst/>
              <a:rect l="l" t="t" r="r" b="b"/>
              <a:pathLst>
                <a:path w="268604" h="332739">
                  <a:moveTo>
                    <a:pt x="83566" y="49555"/>
                  </a:moveTo>
                  <a:lnTo>
                    <a:pt x="64020" y="13881"/>
                  </a:lnTo>
                  <a:lnTo>
                    <a:pt x="62407" y="12801"/>
                  </a:lnTo>
                  <a:lnTo>
                    <a:pt x="62407" y="50165"/>
                  </a:lnTo>
                  <a:lnTo>
                    <a:pt x="60883" y="50165"/>
                  </a:lnTo>
                  <a:lnTo>
                    <a:pt x="59029" y="57759"/>
                  </a:lnTo>
                  <a:lnTo>
                    <a:pt x="54292" y="63068"/>
                  </a:lnTo>
                  <a:lnTo>
                    <a:pt x="47853" y="66179"/>
                  </a:lnTo>
                  <a:lnTo>
                    <a:pt x="40944" y="67183"/>
                  </a:lnTo>
                  <a:lnTo>
                    <a:pt x="38404" y="67183"/>
                  </a:lnTo>
                  <a:lnTo>
                    <a:pt x="37261" y="66929"/>
                  </a:lnTo>
                  <a:lnTo>
                    <a:pt x="29692" y="65468"/>
                  </a:lnTo>
                  <a:lnTo>
                    <a:pt x="24053" y="61493"/>
                  </a:lnTo>
                  <a:lnTo>
                    <a:pt x="21069" y="55626"/>
                  </a:lnTo>
                  <a:lnTo>
                    <a:pt x="21412" y="50165"/>
                  </a:lnTo>
                  <a:lnTo>
                    <a:pt x="21513" y="46863"/>
                  </a:lnTo>
                  <a:lnTo>
                    <a:pt x="23037" y="45212"/>
                  </a:lnTo>
                  <a:lnTo>
                    <a:pt x="23037" y="43561"/>
                  </a:lnTo>
                  <a:lnTo>
                    <a:pt x="26339" y="34290"/>
                  </a:lnTo>
                  <a:lnTo>
                    <a:pt x="34340" y="30099"/>
                  </a:lnTo>
                  <a:lnTo>
                    <a:pt x="42087" y="30099"/>
                  </a:lnTo>
                  <a:lnTo>
                    <a:pt x="49936" y="31496"/>
                  </a:lnTo>
                  <a:lnTo>
                    <a:pt x="56629" y="35471"/>
                  </a:lnTo>
                  <a:lnTo>
                    <a:pt x="61125" y="41783"/>
                  </a:lnTo>
                  <a:lnTo>
                    <a:pt x="62407" y="50165"/>
                  </a:lnTo>
                  <a:lnTo>
                    <a:pt x="62407" y="12801"/>
                  </a:lnTo>
                  <a:lnTo>
                    <a:pt x="54978" y="7772"/>
                  </a:lnTo>
                  <a:lnTo>
                    <a:pt x="45351" y="3200"/>
                  </a:lnTo>
                  <a:lnTo>
                    <a:pt x="35737" y="0"/>
                  </a:lnTo>
                  <a:lnTo>
                    <a:pt x="32435" y="0"/>
                  </a:lnTo>
                  <a:lnTo>
                    <a:pt x="29387" y="1778"/>
                  </a:lnTo>
                  <a:lnTo>
                    <a:pt x="26212" y="3429"/>
                  </a:lnTo>
                  <a:lnTo>
                    <a:pt x="1066" y="46863"/>
                  </a:lnTo>
                  <a:lnTo>
                    <a:pt x="0" y="60515"/>
                  </a:lnTo>
                  <a:lnTo>
                    <a:pt x="3568" y="73215"/>
                  </a:lnTo>
                  <a:lnTo>
                    <a:pt x="10985" y="84010"/>
                  </a:lnTo>
                  <a:lnTo>
                    <a:pt x="21513" y="91948"/>
                  </a:lnTo>
                  <a:lnTo>
                    <a:pt x="27482" y="94742"/>
                  </a:lnTo>
                  <a:lnTo>
                    <a:pt x="33705" y="96012"/>
                  </a:lnTo>
                  <a:lnTo>
                    <a:pt x="39801" y="96012"/>
                  </a:lnTo>
                  <a:lnTo>
                    <a:pt x="75107" y="78613"/>
                  </a:lnTo>
                  <a:lnTo>
                    <a:pt x="80721" y="67183"/>
                  </a:lnTo>
                  <a:lnTo>
                    <a:pt x="81915" y="64782"/>
                  </a:lnTo>
                  <a:lnTo>
                    <a:pt x="83566" y="49555"/>
                  </a:lnTo>
                  <a:close/>
                </a:path>
                <a:path w="268604" h="332739">
                  <a:moveTo>
                    <a:pt x="146773" y="294805"/>
                  </a:moveTo>
                  <a:lnTo>
                    <a:pt x="124079" y="261416"/>
                  </a:lnTo>
                  <a:lnTo>
                    <a:pt x="122351" y="260997"/>
                  </a:lnTo>
                  <a:lnTo>
                    <a:pt x="122351" y="291338"/>
                  </a:lnTo>
                  <a:lnTo>
                    <a:pt x="121335" y="299212"/>
                  </a:lnTo>
                  <a:lnTo>
                    <a:pt x="114985" y="306070"/>
                  </a:lnTo>
                  <a:lnTo>
                    <a:pt x="108508" y="308356"/>
                  </a:lnTo>
                  <a:lnTo>
                    <a:pt x="106476" y="309245"/>
                  </a:lnTo>
                  <a:lnTo>
                    <a:pt x="104444" y="309753"/>
                  </a:lnTo>
                  <a:lnTo>
                    <a:pt x="97205" y="309753"/>
                  </a:lnTo>
                  <a:lnTo>
                    <a:pt x="92506" y="306832"/>
                  </a:lnTo>
                  <a:lnTo>
                    <a:pt x="89331" y="302641"/>
                  </a:lnTo>
                  <a:lnTo>
                    <a:pt x="87172" y="295910"/>
                  </a:lnTo>
                  <a:lnTo>
                    <a:pt x="88315" y="287909"/>
                  </a:lnTo>
                  <a:lnTo>
                    <a:pt x="93649" y="284480"/>
                  </a:lnTo>
                  <a:lnTo>
                    <a:pt x="96824" y="282321"/>
                  </a:lnTo>
                  <a:lnTo>
                    <a:pt x="98983" y="280035"/>
                  </a:lnTo>
                  <a:lnTo>
                    <a:pt x="102158" y="278892"/>
                  </a:lnTo>
                  <a:lnTo>
                    <a:pt x="109651" y="280035"/>
                  </a:lnTo>
                  <a:lnTo>
                    <a:pt x="117017" y="284480"/>
                  </a:lnTo>
                  <a:lnTo>
                    <a:pt x="122351" y="291338"/>
                  </a:lnTo>
                  <a:lnTo>
                    <a:pt x="122351" y="260997"/>
                  </a:lnTo>
                  <a:lnTo>
                    <a:pt x="116992" y="259664"/>
                  </a:lnTo>
                  <a:lnTo>
                    <a:pt x="109778" y="259080"/>
                  </a:lnTo>
                  <a:lnTo>
                    <a:pt x="99352" y="260311"/>
                  </a:lnTo>
                  <a:lnTo>
                    <a:pt x="68935" y="284060"/>
                  </a:lnTo>
                  <a:lnTo>
                    <a:pt x="66573" y="297992"/>
                  </a:lnTo>
                  <a:lnTo>
                    <a:pt x="67995" y="304927"/>
                  </a:lnTo>
                  <a:lnTo>
                    <a:pt x="72732" y="316052"/>
                  </a:lnTo>
                  <a:lnTo>
                    <a:pt x="80352" y="324675"/>
                  </a:lnTo>
                  <a:lnTo>
                    <a:pt x="90043" y="330263"/>
                  </a:lnTo>
                  <a:lnTo>
                    <a:pt x="101015" y="332232"/>
                  </a:lnTo>
                  <a:lnTo>
                    <a:pt x="102539" y="332232"/>
                  </a:lnTo>
                  <a:lnTo>
                    <a:pt x="103174" y="332105"/>
                  </a:lnTo>
                  <a:lnTo>
                    <a:pt x="116268" y="330073"/>
                  </a:lnTo>
                  <a:lnTo>
                    <a:pt x="127850" y="324332"/>
                  </a:lnTo>
                  <a:lnTo>
                    <a:pt x="137223" y="315391"/>
                  </a:lnTo>
                  <a:lnTo>
                    <a:pt x="140360" y="309753"/>
                  </a:lnTo>
                  <a:lnTo>
                    <a:pt x="143687" y="303784"/>
                  </a:lnTo>
                  <a:lnTo>
                    <a:pt x="146773" y="294805"/>
                  </a:lnTo>
                  <a:close/>
                </a:path>
                <a:path w="268604" h="332739">
                  <a:moveTo>
                    <a:pt x="268020" y="203200"/>
                  </a:moveTo>
                  <a:lnTo>
                    <a:pt x="264871" y="183642"/>
                  </a:lnTo>
                  <a:lnTo>
                    <a:pt x="260299" y="176149"/>
                  </a:lnTo>
                  <a:lnTo>
                    <a:pt x="255016" y="167474"/>
                  </a:lnTo>
                  <a:lnTo>
                    <a:pt x="244525" y="159715"/>
                  </a:lnTo>
                  <a:lnTo>
                    <a:pt x="244525" y="191897"/>
                  </a:lnTo>
                  <a:lnTo>
                    <a:pt x="243509" y="200914"/>
                  </a:lnTo>
                  <a:lnTo>
                    <a:pt x="242328" y="209473"/>
                  </a:lnTo>
                  <a:lnTo>
                    <a:pt x="238874" y="215036"/>
                  </a:lnTo>
                  <a:lnTo>
                    <a:pt x="233222" y="218046"/>
                  </a:lnTo>
                  <a:lnTo>
                    <a:pt x="225475" y="218948"/>
                  </a:lnTo>
                  <a:lnTo>
                    <a:pt x="224840" y="219075"/>
                  </a:lnTo>
                  <a:lnTo>
                    <a:pt x="214807" y="219075"/>
                  </a:lnTo>
                  <a:lnTo>
                    <a:pt x="207314" y="211455"/>
                  </a:lnTo>
                  <a:lnTo>
                    <a:pt x="206298" y="200914"/>
                  </a:lnTo>
                  <a:lnTo>
                    <a:pt x="207822" y="192125"/>
                  </a:lnTo>
                  <a:lnTo>
                    <a:pt x="212140" y="184721"/>
                  </a:lnTo>
                  <a:lnTo>
                    <a:pt x="218833" y="179235"/>
                  </a:lnTo>
                  <a:lnTo>
                    <a:pt x="227507" y="176149"/>
                  </a:lnTo>
                  <a:lnTo>
                    <a:pt x="229666" y="176149"/>
                  </a:lnTo>
                  <a:lnTo>
                    <a:pt x="233984" y="178435"/>
                  </a:lnTo>
                  <a:lnTo>
                    <a:pt x="240334" y="184023"/>
                  </a:lnTo>
                  <a:lnTo>
                    <a:pt x="244525" y="191897"/>
                  </a:lnTo>
                  <a:lnTo>
                    <a:pt x="244525" y="159715"/>
                  </a:lnTo>
                  <a:lnTo>
                    <a:pt x="240131" y="156464"/>
                  </a:lnTo>
                  <a:lnTo>
                    <a:pt x="221919" y="152400"/>
                  </a:lnTo>
                  <a:lnTo>
                    <a:pt x="220141" y="152400"/>
                  </a:lnTo>
                  <a:lnTo>
                    <a:pt x="185089" y="181737"/>
                  </a:lnTo>
                  <a:lnTo>
                    <a:pt x="181190" y="207670"/>
                  </a:lnTo>
                  <a:lnTo>
                    <a:pt x="184886" y="219798"/>
                  </a:lnTo>
                  <a:lnTo>
                    <a:pt x="216814" y="244386"/>
                  </a:lnTo>
                  <a:lnTo>
                    <a:pt x="226237" y="245364"/>
                  </a:lnTo>
                  <a:lnTo>
                    <a:pt x="232333" y="245364"/>
                  </a:lnTo>
                  <a:lnTo>
                    <a:pt x="265391" y="219075"/>
                  </a:lnTo>
                  <a:lnTo>
                    <a:pt x="266877" y="215519"/>
                  </a:lnTo>
                  <a:lnTo>
                    <a:pt x="268020" y="203200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851916" y="906729"/>
              <a:ext cx="565378" cy="42067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7149" y="0"/>
                  </a:moveTo>
                  <a:lnTo>
                    <a:pt x="305625" y="381"/>
                  </a:lnTo>
                  <a:lnTo>
                    <a:pt x="302958" y="127"/>
                  </a:lnTo>
                  <a:lnTo>
                    <a:pt x="299161" y="1397"/>
                  </a:lnTo>
                  <a:lnTo>
                    <a:pt x="262360" y="12541"/>
                  </a:lnTo>
                  <a:lnTo>
                    <a:pt x="226535" y="25991"/>
                  </a:lnTo>
                  <a:lnTo>
                    <a:pt x="155930" y="54102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12863" y="152781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134861" y="150622"/>
                  </a:lnTo>
                  <a:lnTo>
                    <a:pt x="227088" y="114998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close/>
                </a:path>
              </a:pathLst>
            </a:custGeom>
            <a:solidFill>
              <a:srgbClr val="4E8BC9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0761" y="762"/>
                  </a:moveTo>
                  <a:lnTo>
                    <a:pt x="300189" y="889"/>
                  </a:lnTo>
                  <a:lnTo>
                    <a:pt x="299669" y="1143"/>
                  </a:lnTo>
                  <a:lnTo>
                    <a:pt x="299161" y="1397"/>
                  </a:lnTo>
                  <a:lnTo>
                    <a:pt x="286962" y="5016"/>
                  </a:lnTo>
                  <a:lnTo>
                    <a:pt x="249961" y="17018"/>
                  </a:lnTo>
                  <a:lnTo>
                    <a:pt x="203126" y="35274"/>
                  </a:lnTo>
                  <a:lnTo>
                    <a:pt x="179627" y="44700"/>
                  </a:lnTo>
                  <a:lnTo>
                    <a:pt x="155930" y="54102"/>
                  </a:lnTo>
                  <a:lnTo>
                    <a:pt x="119018" y="67714"/>
                  </a:lnTo>
                  <a:lnTo>
                    <a:pt x="82030" y="81089"/>
                  </a:lnTo>
                  <a:lnTo>
                    <a:pt x="45036" y="94464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139" y="115062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6657" y="136211"/>
                  </a:lnTo>
                  <a:lnTo>
                    <a:pt x="12863" y="152781"/>
                  </a:lnTo>
                  <a:lnTo>
                    <a:pt x="19229" y="169445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56753" y="181143"/>
                  </a:lnTo>
                  <a:lnTo>
                    <a:pt x="82916" y="170894"/>
                  </a:lnTo>
                  <a:lnTo>
                    <a:pt x="108963" y="160668"/>
                  </a:lnTo>
                  <a:lnTo>
                    <a:pt x="134861" y="150622"/>
                  </a:lnTo>
                  <a:lnTo>
                    <a:pt x="181075" y="132822"/>
                  </a:lnTo>
                  <a:lnTo>
                    <a:pt x="227088" y="114998"/>
                  </a:lnTo>
                  <a:lnTo>
                    <a:pt x="272949" y="97079"/>
                  </a:lnTo>
                  <a:lnTo>
                    <a:pt x="318706" y="78994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lnTo>
                    <a:pt x="307149" y="0"/>
                  </a:lnTo>
                  <a:lnTo>
                    <a:pt x="305625" y="381"/>
                  </a:lnTo>
                  <a:lnTo>
                    <a:pt x="302958" y="127"/>
                  </a:lnTo>
                  <a:lnTo>
                    <a:pt x="300761" y="762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826008" y="879360"/>
              <a:ext cx="763523" cy="105916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884326" y="920132"/>
              <a:ext cx="649428" cy="94435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7979664" y="2820949"/>
              <a:ext cx="342900" cy="32611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807618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123317" y="77216"/>
                  </a:moveTo>
                  <a:lnTo>
                    <a:pt x="94996" y="105156"/>
                  </a:lnTo>
                  <a:lnTo>
                    <a:pt x="88392" y="106680"/>
                  </a:lnTo>
                  <a:lnTo>
                    <a:pt x="85851" y="106172"/>
                  </a:lnTo>
                  <a:lnTo>
                    <a:pt x="84582" y="106045"/>
                  </a:lnTo>
                  <a:lnTo>
                    <a:pt x="71459" y="104485"/>
                  </a:lnTo>
                  <a:lnTo>
                    <a:pt x="58943" y="100520"/>
                  </a:lnTo>
                  <a:lnTo>
                    <a:pt x="47309" y="94079"/>
                  </a:lnTo>
                  <a:lnTo>
                    <a:pt x="36830" y="85090"/>
                  </a:lnTo>
                  <a:lnTo>
                    <a:pt x="33400" y="82677"/>
                  </a:lnTo>
                  <a:lnTo>
                    <a:pt x="31876" y="77724"/>
                  </a:lnTo>
                  <a:lnTo>
                    <a:pt x="32639" y="73025"/>
                  </a:lnTo>
                  <a:lnTo>
                    <a:pt x="33020" y="71247"/>
                  </a:lnTo>
                  <a:lnTo>
                    <a:pt x="33527" y="69596"/>
                  </a:lnTo>
                  <a:lnTo>
                    <a:pt x="34544" y="68072"/>
                  </a:lnTo>
                  <a:lnTo>
                    <a:pt x="37512" y="62011"/>
                  </a:lnTo>
                  <a:lnTo>
                    <a:pt x="64138" y="34204"/>
                  </a:lnTo>
                  <a:lnTo>
                    <a:pt x="82454" y="30972"/>
                  </a:lnTo>
                  <a:lnTo>
                    <a:pt x="100341" y="36097"/>
                  </a:lnTo>
                  <a:lnTo>
                    <a:pt x="114681" y="49403"/>
                  </a:lnTo>
                  <a:lnTo>
                    <a:pt x="119459" y="55856"/>
                  </a:lnTo>
                  <a:lnTo>
                    <a:pt x="122427" y="62833"/>
                  </a:lnTo>
                  <a:lnTo>
                    <a:pt x="123682" y="70048"/>
                  </a:lnTo>
                  <a:lnTo>
                    <a:pt x="123317" y="77216"/>
                  </a:lnTo>
                  <a:close/>
                </a:path>
                <a:path w="154304" h="137160">
                  <a:moveTo>
                    <a:pt x="153670" y="77850"/>
                  </a:moveTo>
                  <a:lnTo>
                    <a:pt x="153797" y="76962"/>
                  </a:lnTo>
                  <a:lnTo>
                    <a:pt x="153924" y="76073"/>
                  </a:lnTo>
                  <a:lnTo>
                    <a:pt x="154050" y="75311"/>
                  </a:lnTo>
                  <a:lnTo>
                    <a:pt x="130635" y="22669"/>
                  </a:lnTo>
                  <a:lnTo>
                    <a:pt x="77977" y="889"/>
                  </a:lnTo>
                  <a:lnTo>
                    <a:pt x="72898" y="0"/>
                  </a:lnTo>
                  <a:lnTo>
                    <a:pt x="70231" y="762"/>
                  </a:lnTo>
                  <a:lnTo>
                    <a:pt x="67564" y="1650"/>
                  </a:lnTo>
                  <a:lnTo>
                    <a:pt x="64770" y="2412"/>
                  </a:lnTo>
                  <a:lnTo>
                    <a:pt x="25749" y="24780"/>
                  </a:lnTo>
                  <a:lnTo>
                    <a:pt x="2540" y="60071"/>
                  </a:lnTo>
                  <a:lnTo>
                    <a:pt x="0" y="72262"/>
                  </a:lnTo>
                  <a:lnTo>
                    <a:pt x="635" y="78231"/>
                  </a:lnTo>
                  <a:lnTo>
                    <a:pt x="3429" y="84581"/>
                  </a:lnTo>
                  <a:lnTo>
                    <a:pt x="5969" y="92710"/>
                  </a:lnTo>
                  <a:lnTo>
                    <a:pt x="46958" y="127587"/>
                  </a:lnTo>
                  <a:lnTo>
                    <a:pt x="83312" y="136652"/>
                  </a:lnTo>
                  <a:lnTo>
                    <a:pt x="108235" y="132554"/>
                  </a:lnTo>
                  <a:lnTo>
                    <a:pt x="129444" y="120253"/>
                  </a:lnTo>
                  <a:lnTo>
                    <a:pt x="145176" y="101451"/>
                  </a:lnTo>
                  <a:lnTo>
                    <a:pt x="153670" y="7785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8238743" y="3166846"/>
              <a:ext cx="306324" cy="30482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8335928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86076" y="68452"/>
                  </a:moveTo>
                  <a:lnTo>
                    <a:pt x="82720" y="76967"/>
                  </a:lnTo>
                  <a:lnTo>
                    <a:pt x="76376" y="83327"/>
                  </a:lnTo>
                  <a:lnTo>
                    <a:pt x="68056" y="86758"/>
                  </a:lnTo>
                  <a:lnTo>
                    <a:pt x="58771" y="86487"/>
                  </a:lnTo>
                  <a:lnTo>
                    <a:pt x="26894" y="64515"/>
                  </a:lnTo>
                  <a:lnTo>
                    <a:pt x="25370" y="58292"/>
                  </a:lnTo>
                  <a:lnTo>
                    <a:pt x="26259" y="52450"/>
                  </a:lnTo>
                  <a:lnTo>
                    <a:pt x="51405" y="31241"/>
                  </a:lnTo>
                  <a:lnTo>
                    <a:pt x="63216" y="34357"/>
                  </a:lnTo>
                  <a:lnTo>
                    <a:pt x="73503" y="40925"/>
                  </a:lnTo>
                  <a:lnTo>
                    <a:pt x="81408" y="50208"/>
                  </a:lnTo>
                  <a:lnTo>
                    <a:pt x="86076" y="61467"/>
                  </a:lnTo>
                  <a:lnTo>
                    <a:pt x="86457" y="63881"/>
                  </a:lnTo>
                  <a:lnTo>
                    <a:pt x="86457" y="66293"/>
                  </a:lnTo>
                  <a:lnTo>
                    <a:pt x="86076" y="68452"/>
                  </a:lnTo>
                  <a:close/>
                </a:path>
                <a:path w="117475" h="114935">
                  <a:moveTo>
                    <a:pt x="116175" y="74294"/>
                  </a:moveTo>
                  <a:lnTo>
                    <a:pt x="117191" y="68325"/>
                  </a:lnTo>
                  <a:lnTo>
                    <a:pt x="116937" y="62229"/>
                  </a:lnTo>
                  <a:lnTo>
                    <a:pt x="115286" y="56133"/>
                  </a:lnTo>
                  <a:lnTo>
                    <a:pt x="92426" y="19224"/>
                  </a:lnTo>
                  <a:lnTo>
                    <a:pt x="53945" y="888"/>
                  </a:lnTo>
                  <a:lnTo>
                    <a:pt x="48992" y="0"/>
                  </a:lnTo>
                  <a:lnTo>
                    <a:pt x="45055" y="634"/>
                  </a:lnTo>
                  <a:lnTo>
                    <a:pt x="40991" y="1269"/>
                  </a:lnTo>
                  <a:lnTo>
                    <a:pt x="5468" y="31988"/>
                  </a:lnTo>
                  <a:lnTo>
                    <a:pt x="0" y="53939"/>
                  </a:lnTo>
                  <a:lnTo>
                    <a:pt x="113" y="60832"/>
                  </a:lnTo>
                  <a:lnTo>
                    <a:pt x="29148" y="103346"/>
                  </a:lnTo>
                  <a:lnTo>
                    <a:pt x="66899" y="114807"/>
                  </a:lnTo>
                  <a:lnTo>
                    <a:pt x="75519" y="113609"/>
                  </a:lnTo>
                  <a:lnTo>
                    <a:pt x="110206" y="89820"/>
                  </a:lnTo>
                  <a:lnTo>
                    <a:pt x="113952" y="82355"/>
                  </a:lnTo>
                  <a:lnTo>
                    <a:pt x="116175" y="7429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7933943" y="3201962"/>
              <a:ext cx="310959" cy="31847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8031226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90297" y="75193"/>
                  </a:moveTo>
                  <a:lnTo>
                    <a:pt x="87409" y="83202"/>
                  </a:lnTo>
                  <a:lnTo>
                    <a:pt x="81962" y="90021"/>
                  </a:lnTo>
                  <a:lnTo>
                    <a:pt x="74491" y="94982"/>
                  </a:lnTo>
                  <a:lnTo>
                    <a:pt x="65531" y="97418"/>
                  </a:lnTo>
                  <a:lnTo>
                    <a:pt x="49551" y="94313"/>
                  </a:lnTo>
                  <a:lnTo>
                    <a:pt x="37322" y="85242"/>
                  </a:lnTo>
                  <a:lnTo>
                    <a:pt x="30116" y="72005"/>
                  </a:lnTo>
                  <a:lnTo>
                    <a:pt x="29209" y="56397"/>
                  </a:lnTo>
                  <a:lnTo>
                    <a:pt x="29591" y="53984"/>
                  </a:lnTo>
                  <a:lnTo>
                    <a:pt x="30352" y="51571"/>
                  </a:lnTo>
                  <a:lnTo>
                    <a:pt x="31242" y="49158"/>
                  </a:lnTo>
                  <a:lnTo>
                    <a:pt x="40251" y="36385"/>
                  </a:lnTo>
                  <a:lnTo>
                    <a:pt x="53689" y="30982"/>
                  </a:lnTo>
                  <a:lnTo>
                    <a:pt x="68032" y="33174"/>
                  </a:lnTo>
                  <a:lnTo>
                    <a:pt x="90550" y="70748"/>
                  </a:lnTo>
                  <a:lnTo>
                    <a:pt x="90550" y="72272"/>
                  </a:lnTo>
                  <a:lnTo>
                    <a:pt x="90424" y="73669"/>
                  </a:lnTo>
                  <a:lnTo>
                    <a:pt x="90297" y="75193"/>
                  </a:lnTo>
                  <a:close/>
                </a:path>
                <a:path w="120015" h="127635">
                  <a:moveTo>
                    <a:pt x="119506" y="81924"/>
                  </a:moveTo>
                  <a:lnTo>
                    <a:pt x="111283" y="34442"/>
                  </a:lnTo>
                  <a:lnTo>
                    <a:pt x="75056" y="2676"/>
                  </a:lnTo>
                  <a:lnTo>
                    <a:pt x="62059" y="0"/>
                  </a:lnTo>
                  <a:lnTo>
                    <a:pt x="49085" y="216"/>
                  </a:lnTo>
                  <a:lnTo>
                    <a:pt x="9159" y="25346"/>
                  </a:lnTo>
                  <a:lnTo>
                    <a:pt x="0" y="56524"/>
                  </a:lnTo>
                  <a:lnTo>
                    <a:pt x="762" y="62112"/>
                  </a:lnTo>
                  <a:lnTo>
                    <a:pt x="1918" y="81539"/>
                  </a:lnTo>
                  <a:lnTo>
                    <a:pt x="9350" y="99133"/>
                  </a:lnTo>
                  <a:lnTo>
                    <a:pt x="22139" y="113297"/>
                  </a:lnTo>
                  <a:lnTo>
                    <a:pt x="39370" y="122437"/>
                  </a:lnTo>
                  <a:lnTo>
                    <a:pt x="64777" y="127595"/>
                  </a:lnTo>
                  <a:lnTo>
                    <a:pt x="88614" y="121977"/>
                  </a:lnTo>
                  <a:lnTo>
                    <a:pt x="107735" y="107096"/>
                  </a:lnTo>
                  <a:lnTo>
                    <a:pt x="118999" y="84464"/>
                  </a:lnTo>
                  <a:lnTo>
                    <a:pt x="119252" y="83702"/>
                  </a:lnTo>
                  <a:lnTo>
                    <a:pt x="119379" y="82813"/>
                  </a:lnTo>
                  <a:lnTo>
                    <a:pt x="119506" y="8192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8106917" y="2929874"/>
              <a:ext cx="93345" cy="76200"/>
            </a:xfrm>
            <a:custGeom>
              <a:avLst/>
              <a:gdLst/>
              <a:ahLst/>
              <a:cxnLst/>
              <a:rect l="l" t="t" r="r" b="b"/>
              <a:pathLst>
                <a:path w="93345" h="76200">
                  <a:moveTo>
                    <a:pt x="51720" y="0"/>
                  </a:moveTo>
                  <a:lnTo>
                    <a:pt x="13327" y="20022"/>
                  </a:lnTo>
                  <a:lnTo>
                    <a:pt x="0" y="46497"/>
                  </a:lnTo>
                  <a:lnTo>
                    <a:pt x="1777" y="51450"/>
                  </a:lnTo>
                  <a:lnTo>
                    <a:pt x="6096" y="54117"/>
                  </a:lnTo>
                  <a:lnTo>
                    <a:pt x="16575" y="63107"/>
                  </a:lnTo>
                  <a:lnTo>
                    <a:pt x="28209" y="69548"/>
                  </a:lnTo>
                  <a:lnTo>
                    <a:pt x="40725" y="73513"/>
                  </a:lnTo>
                  <a:lnTo>
                    <a:pt x="53848" y="75072"/>
                  </a:lnTo>
                  <a:lnTo>
                    <a:pt x="57657" y="75707"/>
                  </a:lnTo>
                  <a:lnTo>
                    <a:pt x="60325" y="74818"/>
                  </a:lnTo>
                  <a:lnTo>
                    <a:pt x="64261" y="74183"/>
                  </a:lnTo>
                  <a:lnTo>
                    <a:pt x="74955" y="70568"/>
                  </a:lnTo>
                  <a:lnTo>
                    <a:pt x="83423" y="64214"/>
                  </a:lnTo>
                  <a:lnTo>
                    <a:pt x="89390" y="55860"/>
                  </a:lnTo>
                  <a:lnTo>
                    <a:pt x="92582" y="46243"/>
                  </a:lnTo>
                  <a:lnTo>
                    <a:pt x="92948" y="39076"/>
                  </a:lnTo>
                  <a:lnTo>
                    <a:pt x="91693" y="31861"/>
                  </a:lnTo>
                  <a:lnTo>
                    <a:pt x="88725" y="24884"/>
                  </a:lnTo>
                  <a:lnTo>
                    <a:pt x="83947" y="18430"/>
                  </a:lnTo>
                  <a:lnTo>
                    <a:pt x="69607" y="5125"/>
                  </a:lnTo>
                  <a:lnTo>
                    <a:pt x="51720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8361299" y="3276727"/>
              <a:ext cx="61594" cy="55244"/>
            </a:xfrm>
            <a:custGeom>
              <a:avLst/>
              <a:gdLst/>
              <a:ahLst/>
              <a:cxnLst/>
              <a:rect l="l" t="t" r="r" b="b"/>
              <a:pathLst>
                <a:path w="61595" h="55245">
                  <a:moveTo>
                    <a:pt x="26034" y="0"/>
                  </a:moveTo>
                  <a:lnTo>
                    <a:pt x="0" y="26416"/>
                  </a:lnTo>
                  <a:lnTo>
                    <a:pt x="1777" y="32004"/>
                  </a:lnTo>
                  <a:lnTo>
                    <a:pt x="33654" y="53975"/>
                  </a:lnTo>
                  <a:lnTo>
                    <a:pt x="42793" y="54927"/>
                  </a:lnTo>
                  <a:lnTo>
                    <a:pt x="51038" y="51879"/>
                  </a:lnTo>
                  <a:lnTo>
                    <a:pt x="57354" y="45688"/>
                  </a:lnTo>
                  <a:lnTo>
                    <a:pt x="60705" y="37211"/>
                  </a:lnTo>
                  <a:lnTo>
                    <a:pt x="61086" y="35052"/>
                  </a:lnTo>
                  <a:lnTo>
                    <a:pt x="61086" y="32639"/>
                  </a:lnTo>
                  <a:lnTo>
                    <a:pt x="26034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8060436" y="3311143"/>
              <a:ext cx="61594" cy="66040"/>
            </a:xfrm>
            <a:custGeom>
              <a:avLst/>
              <a:gdLst/>
              <a:ahLst/>
              <a:cxnLst/>
              <a:rect l="l" t="t" r="r" b="b"/>
              <a:pathLst>
                <a:path w="61595" h="66039">
                  <a:moveTo>
                    <a:pt x="24606" y="0"/>
                  </a:moveTo>
                  <a:lnTo>
                    <a:pt x="11080" y="5826"/>
                  </a:lnTo>
                  <a:lnTo>
                    <a:pt x="2032" y="18796"/>
                  </a:lnTo>
                  <a:lnTo>
                    <a:pt x="381" y="23622"/>
                  </a:lnTo>
                  <a:lnTo>
                    <a:pt x="0" y="26035"/>
                  </a:lnTo>
                  <a:lnTo>
                    <a:pt x="908" y="41604"/>
                  </a:lnTo>
                  <a:lnTo>
                    <a:pt x="8128" y="54673"/>
                  </a:lnTo>
                  <a:lnTo>
                    <a:pt x="20395" y="63361"/>
                  </a:lnTo>
                  <a:lnTo>
                    <a:pt x="36449" y="65786"/>
                  </a:lnTo>
                  <a:lnTo>
                    <a:pt x="45335" y="63976"/>
                  </a:lnTo>
                  <a:lnTo>
                    <a:pt x="52768" y="59404"/>
                  </a:lnTo>
                  <a:lnTo>
                    <a:pt x="58201" y="52784"/>
                  </a:lnTo>
                  <a:lnTo>
                    <a:pt x="61087" y="44831"/>
                  </a:lnTo>
                  <a:lnTo>
                    <a:pt x="61341" y="40386"/>
                  </a:lnTo>
                  <a:lnTo>
                    <a:pt x="60926" y="32686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61" y="2456350"/>
            <a:ext cx="11855508" cy="1876582"/>
          </a:xfrm>
          <a:prstGeom prst="rect">
            <a:avLst/>
          </a:prstGeom>
        </p:spPr>
        <p:txBody>
          <a:bodyPr vert="horz" wrap="square" lIns="0" tIns="16924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33"/>
              </a:spcBef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XIN CHÂN THÀNH CẢM ƠN CÁC THẦY CÔ </a:t>
            </a:r>
          </a:p>
          <a:p>
            <a:pPr algn="ctr">
              <a:lnSpc>
                <a:spcPct val="150000"/>
              </a:lnSpc>
              <a:spcBef>
                <a:spcPts val="133"/>
              </a:spcBef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 CHÚ Ý LẮNG NGHE</a:t>
            </a:r>
            <a:endParaRPr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9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478" y="2326342"/>
            <a:ext cx="7017838" cy="42764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r>
              <a:rPr lang="en-US" sz="31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31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1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31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1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nhiệm</a:t>
            </a:r>
            <a:r>
              <a:rPr lang="en-US" sz="31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1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vụ</a:t>
            </a:r>
            <a:br>
              <a:rPr lang="en-US" sz="31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1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1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1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1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1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1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1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1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1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1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1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1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br>
              <a:rPr lang="en-US" sz="31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1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1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1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br>
              <a:rPr lang="en-US" sz="3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6" y="250761"/>
            <a:ext cx="1828800" cy="17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36" y="175374"/>
            <a:ext cx="1821627" cy="1842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0" y="160267"/>
            <a:ext cx="1896034" cy="16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483" y="175371"/>
            <a:ext cx="1778000" cy="161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2017612"/>
            <a:ext cx="1519515" cy="2312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483" y="2159679"/>
            <a:ext cx="1727200" cy="217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4572000"/>
            <a:ext cx="2151525" cy="20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50" y="4572005"/>
            <a:ext cx="1778001" cy="200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32" y="4760262"/>
            <a:ext cx="2170011" cy="193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44" y="4760263"/>
            <a:ext cx="1910722" cy="1898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4760263"/>
            <a:ext cx="1473200" cy="1949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480" y="2326342"/>
            <a:ext cx="1435358" cy="200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792" y="220592"/>
            <a:ext cx="1600200" cy="1567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719" y="4760263"/>
            <a:ext cx="1625601" cy="192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099" y="148216"/>
            <a:ext cx="1628776" cy="164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10" descr="Digit 180">
            <a:extLst>
              <a:ext uri="{FF2B5EF4-FFF2-40B4-BE49-F238E27FC236}">
                <a16:creationId xmlns:a16="http://schemas.microsoft.com/office/drawing/2014/main" id="{6A78F9B0-DF73-7932-FDFC-16C669A90B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887" y="3294862"/>
            <a:ext cx="1625601" cy="120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29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23A25-448A-002D-0FBF-296CD9701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46283"/>
            <a:ext cx="2743200" cy="375197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BF084-7A34-E293-5948-1AA4103FD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6283"/>
            <a:ext cx="4114800" cy="375197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7D2D1-22B9-A9E0-EAEB-BB6B208C3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6283"/>
            <a:ext cx="2743200" cy="375197"/>
          </a:xfrm>
        </p:spPr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0660A83-374E-5995-B5D3-44558D8F1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42189"/>
              </p:ext>
            </p:extLst>
          </p:nvPr>
        </p:nvGraphicFramePr>
        <p:xfrm>
          <a:off x="592490" y="766484"/>
          <a:ext cx="10918195" cy="5833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499">
                  <a:extLst>
                    <a:ext uri="{9D8B030D-6E8A-4147-A177-3AD203B41FA5}">
                      <a16:colId xmlns:a16="http://schemas.microsoft.com/office/drawing/2014/main" val="3068049928"/>
                    </a:ext>
                  </a:extLst>
                </a:gridCol>
                <a:gridCol w="2183924">
                  <a:extLst>
                    <a:ext uri="{9D8B030D-6E8A-4147-A177-3AD203B41FA5}">
                      <a16:colId xmlns:a16="http://schemas.microsoft.com/office/drawing/2014/main" val="1277167659"/>
                    </a:ext>
                  </a:extLst>
                </a:gridCol>
                <a:gridCol w="2183924">
                  <a:extLst>
                    <a:ext uri="{9D8B030D-6E8A-4147-A177-3AD203B41FA5}">
                      <a16:colId xmlns:a16="http://schemas.microsoft.com/office/drawing/2014/main" val="2438313409"/>
                    </a:ext>
                  </a:extLst>
                </a:gridCol>
                <a:gridCol w="2183924">
                  <a:extLst>
                    <a:ext uri="{9D8B030D-6E8A-4147-A177-3AD203B41FA5}">
                      <a16:colId xmlns:a16="http://schemas.microsoft.com/office/drawing/2014/main" val="3615219806"/>
                    </a:ext>
                  </a:extLst>
                </a:gridCol>
                <a:gridCol w="2183924">
                  <a:extLst>
                    <a:ext uri="{9D8B030D-6E8A-4147-A177-3AD203B41FA5}">
                      <a16:colId xmlns:a16="http://schemas.microsoft.com/office/drawing/2014/main" val="1325092421"/>
                    </a:ext>
                  </a:extLst>
                </a:gridCol>
              </a:tblGrid>
              <a:tr h="678389">
                <a:tc gridSpan="2"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CHẤT</a:t>
                      </a:r>
                      <a:endParaRPr lang="en-US" sz="2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CHẤT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221185"/>
                  </a:ext>
                </a:extLst>
              </a:tr>
              <a:tr h="1718258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330999"/>
                  </a:ext>
                </a:extLst>
              </a:tr>
              <a:tr h="1718258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59334"/>
                  </a:ext>
                </a:extLst>
              </a:tr>
              <a:tr h="1718258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75595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7C3D392-04DB-DC18-6587-C32A014DE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48" y="1473956"/>
            <a:ext cx="1935556" cy="1583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13FB91-ECCF-8F82-C76B-E790BA48F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529" y="1528218"/>
            <a:ext cx="1770697" cy="1528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4DD2B8-C3D2-8305-5056-AE83B1599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4" y="3330070"/>
            <a:ext cx="1882588" cy="1435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26BC27-9561-5A25-E991-8A578E94FA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529" y="3320193"/>
            <a:ext cx="1770697" cy="1464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7CA9EA-61C5-A03F-C9BE-DD53C4E29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56" y="5016503"/>
            <a:ext cx="1935556" cy="156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1EFBED-70C4-4550-54A2-AEB32F7F5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776" y="5016508"/>
            <a:ext cx="1918448" cy="149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C82AF2-1C81-A0E5-C6DA-A3FADFED14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24" y="1641495"/>
            <a:ext cx="1819500" cy="148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DBE45C-4311-ACFC-9BB7-4A96287369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860" y="1460522"/>
            <a:ext cx="1936374" cy="166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BDCCB4-6ED6-AFA1-D6FD-30B5E74CDE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12941" y="1528216"/>
            <a:ext cx="1990164" cy="16017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F39A1D-9AC9-4261-2BF8-6E18BAAEA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030" y="3397053"/>
            <a:ext cx="1891888" cy="140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47C858-6C1C-56D0-2454-561F7B72EB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865" y="3339994"/>
            <a:ext cx="1936375" cy="142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4538E4-904C-9FAE-BD55-4E11D2A8E4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41" y="3224632"/>
            <a:ext cx="1990164" cy="154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5BDAEA-A577-386A-5813-990030364C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58" y="5105734"/>
            <a:ext cx="1990165" cy="147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CB4B2C-4771-5992-99E6-3BD7E4F016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864" y="5016508"/>
            <a:ext cx="1936375" cy="149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DECE0EF-4ABA-3D54-6530-700E98FC09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518" y="5105738"/>
            <a:ext cx="1833282" cy="14046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192827" y="46762"/>
            <a:ext cx="2642431" cy="630942"/>
          </a:xfrm>
          <a:prstGeom prst="rect">
            <a:avLst/>
          </a:prstGeom>
          <a:solidFill>
            <a:srgbClr val="FFFF00"/>
          </a:solidFill>
        </p:spPr>
        <p:txBody>
          <a:bodyPr wrap="square" lIns="91395" tIns="45699" rIns="91395" bIns="45699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173594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4194892"/>
            <a:ext cx="4189307" cy="2663613"/>
          </a:xfrm>
          <a:custGeom>
            <a:avLst/>
            <a:gdLst/>
            <a:ahLst/>
            <a:cxnLst/>
            <a:rect l="l" t="t" r="r" b="b"/>
            <a:pathLst>
              <a:path w="3141980" h="1997710">
                <a:moveTo>
                  <a:pt x="0" y="0"/>
                </a:moveTo>
                <a:lnTo>
                  <a:pt x="0" y="1997334"/>
                </a:lnTo>
                <a:lnTo>
                  <a:pt x="3135891" y="1997334"/>
                </a:lnTo>
                <a:lnTo>
                  <a:pt x="3141428" y="1659126"/>
                </a:lnTo>
                <a:lnTo>
                  <a:pt x="3021203" y="1433960"/>
                </a:lnTo>
                <a:lnTo>
                  <a:pt x="2664186" y="1291848"/>
                </a:lnTo>
                <a:lnTo>
                  <a:pt x="1910765" y="1137922"/>
                </a:lnTo>
                <a:lnTo>
                  <a:pt x="1863183" y="1126717"/>
                </a:lnTo>
                <a:lnTo>
                  <a:pt x="1817430" y="1114462"/>
                </a:lnTo>
                <a:lnTo>
                  <a:pt x="1773439" y="1101197"/>
                </a:lnTo>
                <a:lnTo>
                  <a:pt x="1731140" y="1086962"/>
                </a:lnTo>
                <a:lnTo>
                  <a:pt x="1690467" y="1071798"/>
                </a:lnTo>
                <a:lnTo>
                  <a:pt x="1651351" y="1055747"/>
                </a:lnTo>
                <a:lnTo>
                  <a:pt x="1613725" y="1038848"/>
                </a:lnTo>
                <a:lnTo>
                  <a:pt x="1577519" y="1021142"/>
                </a:lnTo>
                <a:lnTo>
                  <a:pt x="1542667" y="1002671"/>
                </a:lnTo>
                <a:lnTo>
                  <a:pt x="1509100" y="983474"/>
                </a:lnTo>
                <a:lnTo>
                  <a:pt x="1445550" y="943067"/>
                </a:lnTo>
                <a:lnTo>
                  <a:pt x="1386324" y="900247"/>
                </a:lnTo>
                <a:lnTo>
                  <a:pt x="1330879" y="855339"/>
                </a:lnTo>
                <a:lnTo>
                  <a:pt x="1278671" y="808668"/>
                </a:lnTo>
                <a:lnTo>
                  <a:pt x="1229156" y="760561"/>
                </a:lnTo>
                <a:lnTo>
                  <a:pt x="1181789" y="711342"/>
                </a:lnTo>
                <a:lnTo>
                  <a:pt x="1136027" y="661338"/>
                </a:lnTo>
                <a:lnTo>
                  <a:pt x="1002926" y="509862"/>
                </a:lnTo>
                <a:lnTo>
                  <a:pt x="980640" y="484831"/>
                </a:lnTo>
                <a:lnTo>
                  <a:pt x="935365" y="435316"/>
                </a:lnTo>
                <a:lnTo>
                  <a:pt x="888703" y="386806"/>
                </a:lnTo>
                <a:lnTo>
                  <a:pt x="840109" y="339625"/>
                </a:lnTo>
                <a:lnTo>
                  <a:pt x="789040" y="294098"/>
                </a:lnTo>
                <a:lnTo>
                  <a:pt x="734950" y="250552"/>
                </a:lnTo>
                <a:lnTo>
                  <a:pt x="677297" y="209312"/>
                </a:lnTo>
                <a:lnTo>
                  <a:pt x="615535" y="170703"/>
                </a:lnTo>
                <a:lnTo>
                  <a:pt x="549122" y="135050"/>
                </a:lnTo>
                <a:lnTo>
                  <a:pt x="514001" y="118434"/>
                </a:lnTo>
                <a:lnTo>
                  <a:pt x="477513" y="102679"/>
                </a:lnTo>
                <a:lnTo>
                  <a:pt x="439590" y="87826"/>
                </a:lnTo>
                <a:lnTo>
                  <a:pt x="400164" y="73915"/>
                </a:lnTo>
                <a:lnTo>
                  <a:pt x="359167" y="60988"/>
                </a:lnTo>
                <a:lnTo>
                  <a:pt x="316530" y="49084"/>
                </a:lnTo>
                <a:lnTo>
                  <a:pt x="272187" y="38246"/>
                </a:lnTo>
                <a:lnTo>
                  <a:pt x="226069" y="28512"/>
                </a:lnTo>
                <a:lnTo>
                  <a:pt x="178107" y="19924"/>
                </a:lnTo>
                <a:lnTo>
                  <a:pt x="128235" y="12523"/>
                </a:lnTo>
                <a:lnTo>
                  <a:pt x="76384" y="6349"/>
                </a:lnTo>
                <a:lnTo>
                  <a:pt x="22485" y="1444"/>
                </a:lnTo>
                <a:lnTo>
                  <a:pt x="0" y="0"/>
                </a:lnTo>
                <a:close/>
              </a:path>
            </a:pathLst>
          </a:custGeom>
          <a:solidFill>
            <a:srgbClr val="EC6A2F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73794" y="5250687"/>
            <a:ext cx="6718300" cy="1607820"/>
          </a:xfrm>
          <a:custGeom>
            <a:avLst/>
            <a:gdLst/>
            <a:ahLst/>
            <a:cxnLst/>
            <a:rect l="l" t="t" r="r" b="b"/>
            <a:pathLst>
              <a:path w="5038725" h="1205864">
                <a:moveTo>
                  <a:pt x="1845874" y="0"/>
                </a:moveTo>
                <a:lnTo>
                  <a:pt x="994065" y="190486"/>
                </a:lnTo>
                <a:lnTo>
                  <a:pt x="419506" y="609557"/>
                </a:lnTo>
                <a:lnTo>
                  <a:pt x="94834" y="1028628"/>
                </a:lnTo>
                <a:lnTo>
                  <a:pt x="0" y="1205484"/>
                </a:lnTo>
                <a:lnTo>
                  <a:pt x="5038527" y="1205484"/>
                </a:lnTo>
                <a:lnTo>
                  <a:pt x="5038527" y="566013"/>
                </a:lnTo>
                <a:lnTo>
                  <a:pt x="4973881" y="565843"/>
                </a:lnTo>
                <a:lnTo>
                  <a:pt x="4911413" y="565337"/>
                </a:lnTo>
                <a:lnTo>
                  <a:pt x="4851061" y="564500"/>
                </a:lnTo>
                <a:lnTo>
                  <a:pt x="4792759" y="563337"/>
                </a:lnTo>
                <a:lnTo>
                  <a:pt x="4736445" y="561854"/>
                </a:lnTo>
                <a:lnTo>
                  <a:pt x="4682054" y="560057"/>
                </a:lnTo>
                <a:lnTo>
                  <a:pt x="4629522" y="557950"/>
                </a:lnTo>
                <a:lnTo>
                  <a:pt x="4578785" y="555540"/>
                </a:lnTo>
                <a:lnTo>
                  <a:pt x="4529780" y="552832"/>
                </a:lnTo>
                <a:lnTo>
                  <a:pt x="4482442" y="549830"/>
                </a:lnTo>
                <a:lnTo>
                  <a:pt x="4436708" y="546541"/>
                </a:lnTo>
                <a:lnTo>
                  <a:pt x="4392513" y="542971"/>
                </a:lnTo>
                <a:lnTo>
                  <a:pt x="4349794" y="539123"/>
                </a:lnTo>
                <a:lnTo>
                  <a:pt x="4308487" y="535005"/>
                </a:lnTo>
                <a:lnTo>
                  <a:pt x="4268527" y="530621"/>
                </a:lnTo>
                <a:lnTo>
                  <a:pt x="4229851" y="525976"/>
                </a:lnTo>
                <a:lnTo>
                  <a:pt x="4156095" y="515929"/>
                </a:lnTo>
                <a:lnTo>
                  <a:pt x="4086706" y="504905"/>
                </a:lnTo>
                <a:lnTo>
                  <a:pt x="4021174" y="492949"/>
                </a:lnTo>
                <a:lnTo>
                  <a:pt x="3958986" y="480104"/>
                </a:lnTo>
                <a:lnTo>
                  <a:pt x="3899632" y="466414"/>
                </a:lnTo>
                <a:lnTo>
                  <a:pt x="3842599" y="451922"/>
                </a:lnTo>
                <a:lnTo>
                  <a:pt x="3787376" y="436672"/>
                </a:lnTo>
                <a:lnTo>
                  <a:pt x="3733452" y="420707"/>
                </a:lnTo>
                <a:lnTo>
                  <a:pt x="3680314" y="404070"/>
                </a:lnTo>
                <a:lnTo>
                  <a:pt x="3627452" y="386806"/>
                </a:lnTo>
                <a:lnTo>
                  <a:pt x="3379266" y="302511"/>
                </a:lnTo>
                <a:lnTo>
                  <a:pt x="3318775" y="282570"/>
                </a:lnTo>
                <a:lnTo>
                  <a:pt x="3255235" y="262283"/>
                </a:lnTo>
                <a:lnTo>
                  <a:pt x="3188133" y="241695"/>
                </a:lnTo>
                <a:lnTo>
                  <a:pt x="3116959" y="220849"/>
                </a:lnTo>
                <a:lnTo>
                  <a:pt x="3079685" y="210342"/>
                </a:lnTo>
                <a:lnTo>
                  <a:pt x="3041200" y="199787"/>
                </a:lnTo>
                <a:lnTo>
                  <a:pt x="3001442" y="189189"/>
                </a:lnTo>
                <a:lnTo>
                  <a:pt x="2960346" y="178554"/>
                </a:lnTo>
                <a:lnTo>
                  <a:pt x="2917848" y="167887"/>
                </a:lnTo>
                <a:lnTo>
                  <a:pt x="2873884" y="157194"/>
                </a:lnTo>
                <a:lnTo>
                  <a:pt x="2828391" y="146479"/>
                </a:lnTo>
                <a:lnTo>
                  <a:pt x="2781303" y="135748"/>
                </a:lnTo>
                <a:lnTo>
                  <a:pt x="2732559" y="125008"/>
                </a:lnTo>
                <a:lnTo>
                  <a:pt x="2682092" y="114262"/>
                </a:lnTo>
                <a:lnTo>
                  <a:pt x="2629841" y="103517"/>
                </a:lnTo>
                <a:lnTo>
                  <a:pt x="2575739" y="92779"/>
                </a:lnTo>
                <a:lnTo>
                  <a:pt x="2519725" y="82051"/>
                </a:lnTo>
                <a:lnTo>
                  <a:pt x="2461733" y="71341"/>
                </a:lnTo>
                <a:lnTo>
                  <a:pt x="2401700" y="60653"/>
                </a:lnTo>
                <a:lnTo>
                  <a:pt x="2339561" y="49993"/>
                </a:lnTo>
                <a:lnTo>
                  <a:pt x="2275254" y="39366"/>
                </a:lnTo>
                <a:lnTo>
                  <a:pt x="2208713" y="28778"/>
                </a:lnTo>
                <a:lnTo>
                  <a:pt x="2154611" y="20973"/>
                </a:lnTo>
                <a:lnTo>
                  <a:pt x="2101268" y="14447"/>
                </a:lnTo>
                <a:lnTo>
                  <a:pt x="2048683" y="9171"/>
                </a:lnTo>
                <a:lnTo>
                  <a:pt x="1996854" y="5116"/>
                </a:lnTo>
                <a:lnTo>
                  <a:pt x="1945777" y="2255"/>
                </a:lnTo>
                <a:lnTo>
                  <a:pt x="1895451" y="559"/>
                </a:lnTo>
                <a:lnTo>
                  <a:pt x="1845874" y="0"/>
                </a:lnTo>
                <a:close/>
              </a:path>
            </a:pathLst>
          </a:custGeom>
          <a:solidFill>
            <a:srgbClr val="FFA187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58729" y="170"/>
            <a:ext cx="4233333" cy="2738967"/>
          </a:xfrm>
          <a:custGeom>
            <a:avLst/>
            <a:gdLst/>
            <a:ahLst/>
            <a:cxnLst/>
            <a:rect l="l" t="t" r="r" b="b"/>
            <a:pathLst>
              <a:path w="3175000" h="2054225">
                <a:moveTo>
                  <a:pt x="3174956" y="0"/>
                </a:moveTo>
                <a:lnTo>
                  <a:pt x="6433" y="0"/>
                </a:lnTo>
                <a:lnTo>
                  <a:pt x="0" y="392957"/>
                </a:lnTo>
                <a:lnTo>
                  <a:pt x="120225" y="618109"/>
                </a:lnTo>
                <a:lnTo>
                  <a:pt x="477242" y="760202"/>
                </a:lnTo>
                <a:lnTo>
                  <a:pt x="1230660" y="914101"/>
                </a:lnTo>
                <a:lnTo>
                  <a:pt x="1278240" y="925308"/>
                </a:lnTo>
                <a:lnTo>
                  <a:pt x="1323990" y="937565"/>
                </a:lnTo>
                <a:lnTo>
                  <a:pt x="1367980" y="950833"/>
                </a:lnTo>
                <a:lnTo>
                  <a:pt x="1410276" y="965070"/>
                </a:lnTo>
                <a:lnTo>
                  <a:pt x="1450948" y="980235"/>
                </a:lnTo>
                <a:lnTo>
                  <a:pt x="1490062" y="996289"/>
                </a:lnTo>
                <a:lnTo>
                  <a:pt x="1527687" y="1013190"/>
                </a:lnTo>
                <a:lnTo>
                  <a:pt x="1563892" y="1030897"/>
                </a:lnTo>
                <a:lnTo>
                  <a:pt x="1598743" y="1049370"/>
                </a:lnTo>
                <a:lnTo>
                  <a:pt x="1632309" y="1068569"/>
                </a:lnTo>
                <a:lnTo>
                  <a:pt x="1695857" y="1108979"/>
                </a:lnTo>
                <a:lnTo>
                  <a:pt x="1755082" y="1151802"/>
                </a:lnTo>
                <a:lnTo>
                  <a:pt x="1810526" y="1196713"/>
                </a:lnTo>
                <a:lnTo>
                  <a:pt x="1862734" y="1243386"/>
                </a:lnTo>
                <a:lnTo>
                  <a:pt x="1912249" y="1291495"/>
                </a:lnTo>
                <a:lnTo>
                  <a:pt x="1959616" y="1340716"/>
                </a:lnTo>
                <a:lnTo>
                  <a:pt x="2005379" y="1390722"/>
                </a:lnTo>
                <a:lnTo>
                  <a:pt x="2050082" y="1441189"/>
                </a:lnTo>
                <a:lnTo>
                  <a:pt x="2138482" y="1542202"/>
                </a:lnTo>
                <a:lnTo>
                  <a:pt x="2160770" y="1567235"/>
                </a:lnTo>
                <a:lnTo>
                  <a:pt x="2206046" y="1616750"/>
                </a:lnTo>
                <a:lnTo>
                  <a:pt x="2252709" y="1665261"/>
                </a:lnTo>
                <a:lnTo>
                  <a:pt x="2301305" y="1712443"/>
                </a:lnTo>
                <a:lnTo>
                  <a:pt x="2352376" y="1757970"/>
                </a:lnTo>
                <a:lnTo>
                  <a:pt x="2406467" y="1801517"/>
                </a:lnTo>
                <a:lnTo>
                  <a:pt x="2464122" y="1842758"/>
                </a:lnTo>
                <a:lnTo>
                  <a:pt x="2525885" y="1881368"/>
                </a:lnTo>
                <a:lnTo>
                  <a:pt x="2592300" y="1917021"/>
                </a:lnTo>
                <a:lnTo>
                  <a:pt x="2627421" y="1933637"/>
                </a:lnTo>
                <a:lnTo>
                  <a:pt x="2663910" y="1949392"/>
                </a:lnTo>
                <a:lnTo>
                  <a:pt x="2701834" y="1964245"/>
                </a:lnTo>
                <a:lnTo>
                  <a:pt x="2741261" y="1978155"/>
                </a:lnTo>
                <a:lnTo>
                  <a:pt x="2782259" y="1991083"/>
                </a:lnTo>
                <a:lnTo>
                  <a:pt x="2824895" y="2002986"/>
                </a:lnTo>
                <a:lnTo>
                  <a:pt x="2869239" y="2013825"/>
                </a:lnTo>
                <a:lnTo>
                  <a:pt x="2915358" y="2023559"/>
                </a:lnTo>
                <a:lnTo>
                  <a:pt x="2963319" y="2032147"/>
                </a:lnTo>
                <a:lnTo>
                  <a:pt x="3013192" y="2039548"/>
                </a:lnTo>
                <a:lnTo>
                  <a:pt x="3065044" y="2045721"/>
                </a:lnTo>
                <a:lnTo>
                  <a:pt x="3118942" y="2050627"/>
                </a:lnTo>
                <a:lnTo>
                  <a:pt x="3174956" y="2054225"/>
                </a:lnTo>
                <a:lnTo>
                  <a:pt x="3174956" y="0"/>
                </a:lnTo>
                <a:close/>
              </a:path>
            </a:pathLst>
          </a:custGeom>
          <a:solidFill>
            <a:srgbClr val="E3EEF8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3" y="172"/>
            <a:ext cx="10865273" cy="6162887"/>
            <a:chOff x="119" y="126"/>
            <a:chExt cx="8148955" cy="4622165"/>
          </a:xfrm>
        </p:grpSpPr>
        <p:sp>
          <p:nvSpPr>
            <p:cNvPr id="6" name="object 6"/>
            <p:cNvSpPr/>
            <p:nvPr/>
          </p:nvSpPr>
          <p:spPr>
            <a:xfrm>
              <a:off x="119" y="126"/>
              <a:ext cx="5046345" cy="1219200"/>
            </a:xfrm>
            <a:custGeom>
              <a:avLst/>
              <a:gdLst/>
              <a:ahLst/>
              <a:cxnLst/>
              <a:rect l="l" t="t" r="r" b="b"/>
              <a:pathLst>
                <a:path w="5046345" h="1219200">
                  <a:moveTo>
                    <a:pt x="5045844" y="0"/>
                  </a:moveTo>
                  <a:lnTo>
                    <a:pt x="0" y="0"/>
                  </a:lnTo>
                  <a:lnTo>
                    <a:pt x="0" y="653034"/>
                  </a:lnTo>
                  <a:lnTo>
                    <a:pt x="64646" y="653203"/>
                  </a:lnTo>
                  <a:lnTo>
                    <a:pt x="127114" y="653710"/>
                  </a:lnTo>
                  <a:lnTo>
                    <a:pt x="187467" y="654547"/>
                  </a:lnTo>
                  <a:lnTo>
                    <a:pt x="245769" y="655710"/>
                  </a:lnTo>
                  <a:lnTo>
                    <a:pt x="302083" y="657192"/>
                  </a:lnTo>
                  <a:lnTo>
                    <a:pt x="356474" y="658990"/>
                  </a:lnTo>
                  <a:lnTo>
                    <a:pt x="409006" y="661096"/>
                  </a:lnTo>
                  <a:lnTo>
                    <a:pt x="459743" y="663506"/>
                  </a:lnTo>
                  <a:lnTo>
                    <a:pt x="508748" y="666215"/>
                  </a:lnTo>
                  <a:lnTo>
                    <a:pt x="556086" y="669216"/>
                  </a:lnTo>
                  <a:lnTo>
                    <a:pt x="601820" y="672505"/>
                  </a:lnTo>
                  <a:lnTo>
                    <a:pt x="646015" y="676076"/>
                  </a:lnTo>
                  <a:lnTo>
                    <a:pt x="688734" y="679923"/>
                  </a:lnTo>
                  <a:lnTo>
                    <a:pt x="730041" y="684042"/>
                  </a:lnTo>
                  <a:lnTo>
                    <a:pt x="770001" y="688426"/>
                  </a:lnTo>
                  <a:lnTo>
                    <a:pt x="808677" y="693070"/>
                  </a:lnTo>
                  <a:lnTo>
                    <a:pt x="882433" y="703118"/>
                  </a:lnTo>
                  <a:lnTo>
                    <a:pt x="951821" y="714141"/>
                  </a:lnTo>
                  <a:lnTo>
                    <a:pt x="1017353" y="726097"/>
                  </a:lnTo>
                  <a:lnTo>
                    <a:pt x="1079540" y="738941"/>
                  </a:lnTo>
                  <a:lnTo>
                    <a:pt x="1138894" y="752631"/>
                  </a:lnTo>
                  <a:lnTo>
                    <a:pt x="1195926" y="767123"/>
                  </a:lnTo>
                  <a:lnTo>
                    <a:pt x="1251149" y="782372"/>
                  </a:lnTo>
                  <a:lnTo>
                    <a:pt x="1305073" y="798337"/>
                  </a:lnTo>
                  <a:lnTo>
                    <a:pt x="1358210" y="814973"/>
                  </a:lnTo>
                  <a:lnTo>
                    <a:pt x="1411071" y="832237"/>
                  </a:lnTo>
                  <a:lnTo>
                    <a:pt x="1659256" y="916530"/>
                  </a:lnTo>
                  <a:lnTo>
                    <a:pt x="1719747" y="936470"/>
                  </a:lnTo>
                  <a:lnTo>
                    <a:pt x="1783288" y="956755"/>
                  </a:lnTo>
                  <a:lnTo>
                    <a:pt x="1850389" y="977342"/>
                  </a:lnTo>
                  <a:lnTo>
                    <a:pt x="1921564" y="998187"/>
                  </a:lnTo>
                  <a:lnTo>
                    <a:pt x="1958839" y="1008693"/>
                  </a:lnTo>
                  <a:lnTo>
                    <a:pt x="1997323" y="1019248"/>
                  </a:lnTo>
                  <a:lnTo>
                    <a:pt x="2037082" y="1029845"/>
                  </a:lnTo>
                  <a:lnTo>
                    <a:pt x="2078178" y="1040479"/>
                  </a:lnTo>
                  <a:lnTo>
                    <a:pt x="2120677" y="1051145"/>
                  </a:lnTo>
                  <a:lnTo>
                    <a:pt x="2164641" y="1061838"/>
                  </a:lnTo>
                  <a:lnTo>
                    <a:pt x="2210135" y="1072552"/>
                  </a:lnTo>
                  <a:lnTo>
                    <a:pt x="2257223" y="1083282"/>
                  </a:lnTo>
                  <a:lnTo>
                    <a:pt x="2305968" y="1094022"/>
                  </a:lnTo>
                  <a:lnTo>
                    <a:pt x="2356435" y="1104767"/>
                  </a:lnTo>
                  <a:lnTo>
                    <a:pt x="2408687" y="1115511"/>
                  </a:lnTo>
                  <a:lnTo>
                    <a:pt x="2462789" y="1126248"/>
                  </a:lnTo>
                  <a:lnTo>
                    <a:pt x="2518804" y="1136975"/>
                  </a:lnTo>
                  <a:lnTo>
                    <a:pt x="2576797" y="1147684"/>
                  </a:lnTo>
                  <a:lnTo>
                    <a:pt x="2636831" y="1158371"/>
                  </a:lnTo>
                  <a:lnTo>
                    <a:pt x="2698971" y="1169030"/>
                  </a:lnTo>
                  <a:lnTo>
                    <a:pt x="2763279" y="1179656"/>
                  </a:lnTo>
                  <a:lnTo>
                    <a:pt x="2829821" y="1190244"/>
                  </a:lnTo>
                  <a:lnTo>
                    <a:pt x="2883923" y="1198079"/>
                  </a:lnTo>
                  <a:lnTo>
                    <a:pt x="2937266" y="1204623"/>
                  </a:lnTo>
                  <a:lnTo>
                    <a:pt x="2989851" y="1209908"/>
                  </a:lnTo>
                  <a:lnTo>
                    <a:pt x="3041680" y="1213964"/>
                  </a:lnTo>
                  <a:lnTo>
                    <a:pt x="3092757" y="1216823"/>
                  </a:lnTo>
                  <a:lnTo>
                    <a:pt x="3143083" y="1218515"/>
                  </a:lnTo>
                  <a:lnTo>
                    <a:pt x="3192660" y="1219073"/>
                  </a:lnTo>
                  <a:lnTo>
                    <a:pt x="4044469" y="1028592"/>
                  </a:lnTo>
                  <a:lnTo>
                    <a:pt x="4619028" y="609536"/>
                  </a:lnTo>
                  <a:lnTo>
                    <a:pt x="4943700" y="190480"/>
                  </a:lnTo>
                  <a:lnTo>
                    <a:pt x="5045844" y="0"/>
                  </a:lnTo>
                  <a:close/>
                </a:path>
              </a:pathLst>
            </a:custGeom>
            <a:solidFill>
              <a:srgbClr val="FDC92A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42415" y="350494"/>
              <a:ext cx="7106411" cy="4271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220393" y="481583"/>
              <a:ext cx="6715125" cy="3880485"/>
            </a:xfrm>
            <a:custGeom>
              <a:avLst/>
              <a:gdLst/>
              <a:ahLst/>
              <a:cxnLst/>
              <a:rect l="l" t="t" r="r" b="b"/>
              <a:pathLst>
                <a:path w="6715125" h="3880485">
                  <a:moveTo>
                    <a:pt x="3363036" y="0"/>
                  </a:moveTo>
                  <a:lnTo>
                    <a:pt x="3015979" y="1029"/>
                  </a:lnTo>
                  <a:lnTo>
                    <a:pt x="2668852" y="4088"/>
                  </a:lnTo>
                  <a:lnTo>
                    <a:pt x="2470480" y="6730"/>
                  </a:lnTo>
                  <a:lnTo>
                    <a:pt x="2049358" y="14757"/>
                  </a:lnTo>
                  <a:lnTo>
                    <a:pt x="1747455" y="22145"/>
                  </a:lnTo>
                  <a:lnTo>
                    <a:pt x="1445526" y="31077"/>
                  </a:lnTo>
                  <a:lnTo>
                    <a:pt x="1143559" y="41558"/>
                  </a:lnTo>
                  <a:lnTo>
                    <a:pt x="841538" y="53594"/>
                  </a:lnTo>
                  <a:lnTo>
                    <a:pt x="520141" y="67944"/>
                  </a:lnTo>
                  <a:lnTo>
                    <a:pt x="497535" y="67690"/>
                  </a:lnTo>
                  <a:lnTo>
                    <a:pt x="447916" y="69416"/>
                  </a:lnTo>
                  <a:lnTo>
                    <a:pt x="400633" y="74728"/>
                  </a:lnTo>
                  <a:lnTo>
                    <a:pt x="355938" y="83832"/>
                  </a:lnTo>
                  <a:lnTo>
                    <a:pt x="314084" y="96934"/>
                  </a:lnTo>
                  <a:lnTo>
                    <a:pt x="275322" y="114239"/>
                  </a:lnTo>
                  <a:lnTo>
                    <a:pt x="239907" y="135952"/>
                  </a:lnTo>
                  <a:lnTo>
                    <a:pt x="208089" y="162279"/>
                  </a:lnTo>
                  <a:lnTo>
                    <a:pt x="180122" y="193425"/>
                  </a:lnTo>
                  <a:lnTo>
                    <a:pt x="156258" y="229595"/>
                  </a:lnTo>
                  <a:lnTo>
                    <a:pt x="136749" y="270995"/>
                  </a:lnTo>
                  <a:lnTo>
                    <a:pt x="121849" y="317829"/>
                  </a:lnTo>
                  <a:lnTo>
                    <a:pt x="111809" y="370304"/>
                  </a:lnTo>
                  <a:lnTo>
                    <a:pt x="106883" y="428625"/>
                  </a:lnTo>
                  <a:lnTo>
                    <a:pt x="103351" y="477341"/>
                  </a:lnTo>
                  <a:lnTo>
                    <a:pt x="86436" y="684656"/>
                  </a:lnTo>
                  <a:lnTo>
                    <a:pt x="54813" y="1060068"/>
                  </a:lnTo>
                  <a:lnTo>
                    <a:pt x="43853" y="1199984"/>
                  </a:lnTo>
                  <a:lnTo>
                    <a:pt x="33369" y="1345032"/>
                  </a:lnTo>
                  <a:lnTo>
                    <a:pt x="26818" y="1444077"/>
                  </a:lnTo>
                  <a:lnTo>
                    <a:pt x="20741" y="1544644"/>
                  </a:lnTo>
                  <a:lnTo>
                    <a:pt x="15242" y="1646431"/>
                  </a:lnTo>
                  <a:lnTo>
                    <a:pt x="10425" y="1749133"/>
                  </a:lnTo>
                  <a:lnTo>
                    <a:pt x="6254" y="1856311"/>
                  </a:lnTo>
                  <a:lnTo>
                    <a:pt x="3176" y="1959260"/>
                  </a:lnTo>
                  <a:lnTo>
                    <a:pt x="1998" y="2010749"/>
                  </a:lnTo>
                  <a:lnTo>
                    <a:pt x="1078" y="2062198"/>
                  </a:lnTo>
                  <a:lnTo>
                    <a:pt x="430" y="2113571"/>
                  </a:lnTo>
                  <a:lnTo>
                    <a:pt x="66" y="2164832"/>
                  </a:lnTo>
                  <a:lnTo>
                    <a:pt x="0" y="2215943"/>
                  </a:lnTo>
                  <a:lnTo>
                    <a:pt x="244" y="2266868"/>
                  </a:lnTo>
                  <a:lnTo>
                    <a:pt x="812" y="2317571"/>
                  </a:lnTo>
                  <a:lnTo>
                    <a:pt x="1718" y="2368014"/>
                  </a:lnTo>
                  <a:lnTo>
                    <a:pt x="2973" y="2418161"/>
                  </a:lnTo>
                  <a:lnTo>
                    <a:pt x="4592" y="2467975"/>
                  </a:lnTo>
                  <a:lnTo>
                    <a:pt x="6587" y="2517421"/>
                  </a:lnTo>
                  <a:lnTo>
                    <a:pt x="8972" y="2566460"/>
                  </a:lnTo>
                  <a:lnTo>
                    <a:pt x="14414" y="2655187"/>
                  </a:lnTo>
                  <a:lnTo>
                    <a:pt x="19608" y="2722751"/>
                  </a:lnTo>
                  <a:lnTo>
                    <a:pt x="24428" y="2776272"/>
                  </a:lnTo>
                  <a:lnTo>
                    <a:pt x="29858" y="2829019"/>
                  </a:lnTo>
                  <a:lnTo>
                    <a:pt x="35903" y="2880924"/>
                  </a:lnTo>
                  <a:lnTo>
                    <a:pt x="47548" y="2966466"/>
                  </a:lnTo>
                  <a:lnTo>
                    <a:pt x="57209" y="3026683"/>
                  </a:lnTo>
                  <a:lnTo>
                    <a:pt x="67917" y="3085297"/>
                  </a:lnTo>
                  <a:lnTo>
                    <a:pt x="79706" y="3142206"/>
                  </a:lnTo>
                  <a:lnTo>
                    <a:pt x="92611" y="3197307"/>
                  </a:lnTo>
                  <a:lnTo>
                    <a:pt x="106668" y="3250497"/>
                  </a:lnTo>
                  <a:lnTo>
                    <a:pt x="121911" y="3301676"/>
                  </a:lnTo>
                  <a:lnTo>
                    <a:pt x="138375" y="3350740"/>
                  </a:lnTo>
                  <a:lnTo>
                    <a:pt x="156094" y="3397587"/>
                  </a:lnTo>
                  <a:lnTo>
                    <a:pt x="175103" y="3442115"/>
                  </a:lnTo>
                  <a:lnTo>
                    <a:pt x="195438" y="3484223"/>
                  </a:lnTo>
                  <a:lnTo>
                    <a:pt x="217133" y="3523807"/>
                  </a:lnTo>
                  <a:lnTo>
                    <a:pt x="240223" y="3560766"/>
                  </a:lnTo>
                  <a:lnTo>
                    <a:pt x="264743" y="3594998"/>
                  </a:lnTo>
                  <a:lnTo>
                    <a:pt x="290727" y="3626399"/>
                  </a:lnTo>
                  <a:lnTo>
                    <a:pt x="318973" y="3655542"/>
                  </a:lnTo>
                  <a:lnTo>
                    <a:pt x="353378" y="3680292"/>
                  </a:lnTo>
                  <a:lnTo>
                    <a:pt x="406491" y="3710598"/>
                  </a:lnTo>
                  <a:lnTo>
                    <a:pt x="449888" y="3729812"/>
                  </a:lnTo>
                  <a:lnTo>
                    <a:pt x="494648" y="3745444"/>
                  </a:lnTo>
                  <a:lnTo>
                    <a:pt x="540534" y="3757919"/>
                  </a:lnTo>
                  <a:lnTo>
                    <a:pt x="587308" y="3767658"/>
                  </a:lnTo>
                  <a:lnTo>
                    <a:pt x="634733" y="3775083"/>
                  </a:lnTo>
                  <a:lnTo>
                    <a:pt x="682573" y="3780617"/>
                  </a:lnTo>
                  <a:lnTo>
                    <a:pt x="730591" y="3784683"/>
                  </a:lnTo>
                  <a:lnTo>
                    <a:pt x="778549" y="3787703"/>
                  </a:lnTo>
                  <a:lnTo>
                    <a:pt x="826211" y="3790099"/>
                  </a:lnTo>
                  <a:lnTo>
                    <a:pt x="1027189" y="3803804"/>
                  </a:lnTo>
                  <a:lnTo>
                    <a:pt x="1228129" y="3816376"/>
                  </a:lnTo>
                  <a:lnTo>
                    <a:pt x="1429036" y="3827816"/>
                  </a:lnTo>
                  <a:lnTo>
                    <a:pt x="1629914" y="3838124"/>
                  </a:lnTo>
                  <a:lnTo>
                    <a:pt x="1830766" y="3847298"/>
                  </a:lnTo>
                  <a:lnTo>
                    <a:pt x="2031598" y="3855340"/>
                  </a:lnTo>
                  <a:lnTo>
                    <a:pt x="2232414" y="3862249"/>
                  </a:lnTo>
                  <a:lnTo>
                    <a:pt x="2433217" y="3868025"/>
                  </a:lnTo>
                  <a:lnTo>
                    <a:pt x="2634012" y="3872669"/>
                  </a:lnTo>
                  <a:lnTo>
                    <a:pt x="2834804" y="3876179"/>
                  </a:lnTo>
                  <a:lnTo>
                    <a:pt x="3035596" y="3878556"/>
                  </a:lnTo>
                  <a:lnTo>
                    <a:pt x="3188284" y="3879724"/>
                  </a:lnTo>
                  <a:lnTo>
                    <a:pt x="3429088" y="3880066"/>
                  </a:lnTo>
                  <a:lnTo>
                    <a:pt x="3633357" y="3879165"/>
                  </a:lnTo>
                  <a:lnTo>
                    <a:pt x="3837632" y="3877066"/>
                  </a:lnTo>
                  <a:lnTo>
                    <a:pt x="4041920" y="3873777"/>
                  </a:lnTo>
                  <a:lnTo>
                    <a:pt x="4246225" y="3869303"/>
                  </a:lnTo>
                  <a:lnTo>
                    <a:pt x="4450553" y="3863651"/>
                  </a:lnTo>
                  <a:lnTo>
                    <a:pt x="4654910" y="3856825"/>
                  </a:lnTo>
                  <a:lnTo>
                    <a:pt x="4859300" y="3848832"/>
                  </a:lnTo>
                  <a:lnTo>
                    <a:pt x="5076126" y="3839025"/>
                  </a:lnTo>
                  <a:lnTo>
                    <a:pt x="5282368" y="3828596"/>
                  </a:lnTo>
                  <a:lnTo>
                    <a:pt x="5488657" y="3816967"/>
                  </a:lnTo>
                  <a:lnTo>
                    <a:pt x="5694964" y="3804135"/>
                  </a:lnTo>
                  <a:lnTo>
                    <a:pt x="5901258" y="3790099"/>
                  </a:lnTo>
                  <a:lnTo>
                    <a:pt x="5936941" y="3790975"/>
                  </a:lnTo>
                  <a:lnTo>
                    <a:pt x="6003202" y="3789698"/>
                  </a:lnTo>
                  <a:lnTo>
                    <a:pt x="6055363" y="3785700"/>
                  </a:lnTo>
                  <a:lnTo>
                    <a:pt x="6105148" y="3779076"/>
                  </a:lnTo>
                  <a:lnTo>
                    <a:pt x="6152593" y="3769860"/>
                  </a:lnTo>
                  <a:lnTo>
                    <a:pt x="6197735" y="3758084"/>
                  </a:lnTo>
                  <a:lnTo>
                    <a:pt x="6240611" y="3743781"/>
                  </a:lnTo>
                  <a:lnTo>
                    <a:pt x="6281255" y="3726983"/>
                  </a:lnTo>
                  <a:lnTo>
                    <a:pt x="6319706" y="3707724"/>
                  </a:lnTo>
                  <a:lnTo>
                    <a:pt x="6355999" y="3686037"/>
                  </a:lnTo>
                  <a:lnTo>
                    <a:pt x="6390171" y="3661954"/>
                  </a:lnTo>
                  <a:lnTo>
                    <a:pt x="6422258" y="3635508"/>
                  </a:lnTo>
                  <a:lnTo>
                    <a:pt x="6452296" y="3606732"/>
                  </a:lnTo>
                  <a:lnTo>
                    <a:pt x="6480323" y="3575659"/>
                  </a:lnTo>
                  <a:lnTo>
                    <a:pt x="6506373" y="3542321"/>
                  </a:lnTo>
                  <a:lnTo>
                    <a:pt x="6530484" y="3506751"/>
                  </a:lnTo>
                  <a:lnTo>
                    <a:pt x="6552693" y="3468982"/>
                  </a:lnTo>
                  <a:lnTo>
                    <a:pt x="6573034" y="3429048"/>
                  </a:lnTo>
                  <a:lnTo>
                    <a:pt x="6591546" y="3386980"/>
                  </a:lnTo>
                  <a:lnTo>
                    <a:pt x="6608263" y="3342811"/>
                  </a:lnTo>
                  <a:lnTo>
                    <a:pt x="6623224" y="3296575"/>
                  </a:lnTo>
                  <a:lnTo>
                    <a:pt x="6636463" y="3248304"/>
                  </a:lnTo>
                  <a:lnTo>
                    <a:pt x="6648017" y="3198032"/>
                  </a:lnTo>
                  <a:lnTo>
                    <a:pt x="6657924" y="3145790"/>
                  </a:lnTo>
                  <a:lnTo>
                    <a:pt x="6659575" y="3138042"/>
                  </a:lnTo>
                  <a:lnTo>
                    <a:pt x="6668265" y="3077382"/>
                  </a:lnTo>
                  <a:lnTo>
                    <a:pt x="6673620" y="3031286"/>
                  </a:lnTo>
                  <a:lnTo>
                    <a:pt x="6677945" y="2983910"/>
                  </a:lnTo>
                  <a:lnTo>
                    <a:pt x="6681258" y="2935284"/>
                  </a:lnTo>
                  <a:lnTo>
                    <a:pt x="6683578" y="2885440"/>
                  </a:lnTo>
                  <a:lnTo>
                    <a:pt x="6704406" y="2318385"/>
                  </a:lnTo>
                  <a:lnTo>
                    <a:pt x="6708799" y="2171017"/>
                  </a:lnTo>
                  <a:lnTo>
                    <a:pt x="6712234" y="2023279"/>
                  </a:lnTo>
                  <a:lnTo>
                    <a:pt x="6713854" y="1924650"/>
                  </a:lnTo>
                  <a:lnTo>
                    <a:pt x="6714842" y="1825958"/>
                  </a:lnTo>
                  <a:lnTo>
                    <a:pt x="6715074" y="1721358"/>
                  </a:lnTo>
                  <a:lnTo>
                    <a:pt x="6714398" y="1619125"/>
                  </a:lnTo>
                  <a:lnTo>
                    <a:pt x="6713699" y="1568047"/>
                  </a:lnTo>
                  <a:lnTo>
                    <a:pt x="6712744" y="1517002"/>
                  </a:lnTo>
                  <a:lnTo>
                    <a:pt x="6711522" y="1465995"/>
                  </a:lnTo>
                  <a:lnTo>
                    <a:pt x="6710022" y="1415033"/>
                  </a:lnTo>
                  <a:lnTo>
                    <a:pt x="6708232" y="1364122"/>
                  </a:lnTo>
                  <a:lnTo>
                    <a:pt x="6706140" y="1313268"/>
                  </a:lnTo>
                  <a:lnTo>
                    <a:pt x="6703736" y="1262475"/>
                  </a:lnTo>
                  <a:lnTo>
                    <a:pt x="6701007" y="1211751"/>
                  </a:lnTo>
                  <a:lnTo>
                    <a:pt x="6697944" y="1161100"/>
                  </a:lnTo>
                  <a:lnTo>
                    <a:pt x="6694533" y="1110529"/>
                  </a:lnTo>
                  <a:lnTo>
                    <a:pt x="6690764" y="1060044"/>
                  </a:lnTo>
                  <a:lnTo>
                    <a:pt x="6684213" y="982852"/>
                  </a:lnTo>
                  <a:lnTo>
                    <a:pt x="6679280" y="930255"/>
                  </a:lnTo>
                  <a:lnTo>
                    <a:pt x="6673874" y="877753"/>
                  </a:lnTo>
                  <a:lnTo>
                    <a:pt x="6667988" y="825357"/>
                  </a:lnTo>
                  <a:lnTo>
                    <a:pt x="6661616" y="773077"/>
                  </a:lnTo>
                  <a:lnTo>
                    <a:pt x="6654750" y="720924"/>
                  </a:lnTo>
                  <a:lnTo>
                    <a:pt x="6644077" y="646810"/>
                  </a:lnTo>
                  <a:lnTo>
                    <a:pt x="6633540" y="580516"/>
                  </a:lnTo>
                  <a:lnTo>
                    <a:pt x="6624478" y="527218"/>
                  </a:lnTo>
                  <a:lnTo>
                    <a:pt x="6614810" y="474128"/>
                  </a:lnTo>
                  <a:lnTo>
                    <a:pt x="6604520" y="421243"/>
                  </a:lnTo>
                  <a:lnTo>
                    <a:pt x="6593596" y="368558"/>
                  </a:lnTo>
                  <a:lnTo>
                    <a:pt x="6582022" y="316071"/>
                  </a:lnTo>
                  <a:lnTo>
                    <a:pt x="6561658" y="230631"/>
                  </a:lnTo>
                  <a:lnTo>
                    <a:pt x="6546554" y="190760"/>
                  </a:lnTo>
                  <a:lnTo>
                    <a:pt x="6523820" y="157604"/>
                  </a:lnTo>
                  <a:lnTo>
                    <a:pt x="6494481" y="130549"/>
                  </a:lnTo>
                  <a:lnTo>
                    <a:pt x="6459566" y="108979"/>
                  </a:lnTo>
                  <a:lnTo>
                    <a:pt x="6420103" y="92281"/>
                  </a:lnTo>
                  <a:lnTo>
                    <a:pt x="6377119" y="79838"/>
                  </a:lnTo>
                  <a:lnTo>
                    <a:pt x="6331641" y="71036"/>
                  </a:lnTo>
                  <a:lnTo>
                    <a:pt x="6284698" y="65261"/>
                  </a:lnTo>
                  <a:lnTo>
                    <a:pt x="6237317" y="61897"/>
                  </a:lnTo>
                  <a:lnTo>
                    <a:pt x="6190526" y="60329"/>
                  </a:lnTo>
                  <a:lnTo>
                    <a:pt x="6145352" y="59943"/>
                  </a:lnTo>
                  <a:lnTo>
                    <a:pt x="6057400" y="60275"/>
                  </a:lnTo>
                  <a:lnTo>
                    <a:pt x="6034088" y="59842"/>
                  </a:lnTo>
                  <a:lnTo>
                    <a:pt x="5411165" y="35305"/>
                  </a:lnTo>
                  <a:lnTo>
                    <a:pt x="5097599" y="25315"/>
                  </a:lnTo>
                  <a:lnTo>
                    <a:pt x="4791476" y="17169"/>
                  </a:lnTo>
                  <a:lnTo>
                    <a:pt x="4485366" y="10599"/>
                  </a:lnTo>
                  <a:lnTo>
                    <a:pt x="4179267" y="5606"/>
                  </a:lnTo>
                  <a:lnTo>
                    <a:pt x="3873177" y="2189"/>
                  </a:lnTo>
                  <a:lnTo>
                    <a:pt x="3567091" y="350"/>
                  </a:lnTo>
                  <a:lnTo>
                    <a:pt x="3363036" y="0"/>
                  </a:lnTo>
                  <a:close/>
                </a:path>
              </a:pathLst>
            </a:custGeom>
            <a:solidFill>
              <a:srgbClr val="FFF5D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01346" y="325070"/>
            <a:ext cx="10292079" cy="5759027"/>
            <a:chOff x="826008" y="243801"/>
            <a:chExt cx="7719059" cy="4319270"/>
          </a:xfrm>
        </p:grpSpPr>
        <p:sp>
          <p:nvSpPr>
            <p:cNvPr id="11" name="object 11"/>
            <p:cNvSpPr/>
            <p:nvPr/>
          </p:nvSpPr>
          <p:spPr>
            <a:xfrm>
              <a:off x="6960108" y="323062"/>
              <a:ext cx="1269479" cy="10058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019659" y="362712"/>
              <a:ext cx="1154211" cy="893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59536" y="3262884"/>
              <a:ext cx="1274064" cy="12298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19416" y="3302508"/>
              <a:ext cx="1158938" cy="11170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231392" y="243801"/>
              <a:ext cx="387108" cy="4846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329055" y="362839"/>
              <a:ext cx="197103" cy="21615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4171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9025" y="45862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26449" y="131246"/>
                  </a:lnTo>
                  <a:lnTo>
                    <a:pt x="17684" y="138684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3011" y="263207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0742" y="286258"/>
                  </a:lnTo>
                  <a:lnTo>
                    <a:pt x="102901" y="291211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21062" y="54610"/>
                  </a:lnTo>
                  <a:lnTo>
                    <a:pt x="118312" y="30410"/>
                  </a:lnTo>
                  <a:lnTo>
                    <a:pt x="117252" y="22225"/>
                  </a:lnTo>
                  <a:lnTo>
                    <a:pt x="108362" y="0"/>
                  </a:lnTo>
                  <a:lnTo>
                    <a:pt x="104171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062228" y="504456"/>
              <a:ext cx="329247" cy="3992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157236" y="582168"/>
              <a:ext cx="142735" cy="2103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160460" y="582168"/>
              <a:ext cx="139700" cy="210820"/>
            </a:xfrm>
            <a:custGeom>
              <a:avLst/>
              <a:gdLst/>
              <a:ahLst/>
              <a:cxnLst/>
              <a:rect l="l" t="t" r="r" b="b"/>
              <a:pathLst>
                <a:path w="139700" h="210820">
                  <a:moveTo>
                    <a:pt x="63653" y="0"/>
                  </a:moveTo>
                  <a:lnTo>
                    <a:pt x="54802" y="14351"/>
                  </a:lnTo>
                  <a:lnTo>
                    <a:pt x="54802" y="18287"/>
                  </a:lnTo>
                  <a:lnTo>
                    <a:pt x="51475" y="39286"/>
                  </a:lnTo>
                  <a:lnTo>
                    <a:pt x="43530" y="57880"/>
                  </a:lnTo>
                  <a:lnTo>
                    <a:pt x="31538" y="74330"/>
                  </a:lnTo>
                  <a:lnTo>
                    <a:pt x="16067" y="88900"/>
                  </a:lnTo>
                  <a:lnTo>
                    <a:pt x="12739" y="92202"/>
                  </a:lnTo>
                  <a:lnTo>
                    <a:pt x="8307" y="94361"/>
                  </a:lnTo>
                  <a:lnTo>
                    <a:pt x="4979" y="97662"/>
                  </a:lnTo>
                  <a:lnTo>
                    <a:pt x="1035" y="102687"/>
                  </a:lnTo>
                  <a:lnTo>
                    <a:pt x="0" y="108616"/>
                  </a:lnTo>
                  <a:lnTo>
                    <a:pt x="1867" y="114307"/>
                  </a:lnTo>
                  <a:lnTo>
                    <a:pt x="6630" y="118618"/>
                  </a:lnTo>
                  <a:lnTo>
                    <a:pt x="9958" y="120904"/>
                  </a:lnTo>
                  <a:lnTo>
                    <a:pt x="13844" y="122555"/>
                  </a:lnTo>
                  <a:lnTo>
                    <a:pt x="17718" y="124206"/>
                  </a:lnTo>
                  <a:lnTo>
                    <a:pt x="41517" y="154559"/>
                  </a:lnTo>
                  <a:lnTo>
                    <a:pt x="42610" y="160655"/>
                  </a:lnTo>
                  <a:lnTo>
                    <a:pt x="44286" y="166751"/>
                  </a:lnTo>
                  <a:lnTo>
                    <a:pt x="45391" y="172720"/>
                  </a:lnTo>
                  <a:lnTo>
                    <a:pt x="46239" y="179073"/>
                  </a:lnTo>
                  <a:lnTo>
                    <a:pt x="47193" y="185547"/>
                  </a:lnTo>
                  <a:lnTo>
                    <a:pt x="48354" y="192115"/>
                  </a:lnTo>
                  <a:lnTo>
                    <a:pt x="49823" y="198755"/>
                  </a:lnTo>
                  <a:lnTo>
                    <a:pt x="50915" y="202565"/>
                  </a:lnTo>
                  <a:lnTo>
                    <a:pt x="54802" y="205359"/>
                  </a:lnTo>
                  <a:lnTo>
                    <a:pt x="58675" y="210312"/>
                  </a:lnTo>
                  <a:lnTo>
                    <a:pt x="63653" y="206502"/>
                  </a:lnTo>
                  <a:lnTo>
                    <a:pt x="68086" y="204216"/>
                  </a:lnTo>
                  <a:lnTo>
                    <a:pt x="69762" y="199771"/>
                  </a:lnTo>
                  <a:lnTo>
                    <a:pt x="71967" y="193500"/>
                  </a:lnTo>
                  <a:lnTo>
                    <a:pt x="73764" y="187134"/>
                  </a:lnTo>
                  <a:lnTo>
                    <a:pt x="75354" y="180768"/>
                  </a:lnTo>
                  <a:lnTo>
                    <a:pt x="76938" y="174498"/>
                  </a:lnTo>
                  <a:lnTo>
                    <a:pt x="95278" y="136588"/>
                  </a:lnTo>
                  <a:lnTo>
                    <a:pt x="130621" y="113157"/>
                  </a:lnTo>
                  <a:lnTo>
                    <a:pt x="138876" y="110998"/>
                  </a:lnTo>
                  <a:lnTo>
                    <a:pt x="139511" y="101600"/>
                  </a:lnTo>
                  <a:lnTo>
                    <a:pt x="132272" y="96012"/>
                  </a:lnTo>
                  <a:lnTo>
                    <a:pt x="130113" y="94361"/>
                  </a:lnTo>
                  <a:lnTo>
                    <a:pt x="127827" y="92710"/>
                  </a:lnTo>
                  <a:lnTo>
                    <a:pt x="125668" y="91694"/>
                  </a:lnTo>
                  <a:lnTo>
                    <a:pt x="113642" y="83099"/>
                  </a:lnTo>
                  <a:lnTo>
                    <a:pt x="89130" y="46862"/>
                  </a:lnTo>
                  <a:lnTo>
                    <a:pt x="81570" y="25360"/>
                  </a:lnTo>
                  <a:lnTo>
                    <a:pt x="79160" y="18287"/>
                  </a:lnTo>
                  <a:lnTo>
                    <a:pt x="66981" y="0"/>
                  </a:lnTo>
                  <a:lnTo>
                    <a:pt x="63653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367027" y="400812"/>
              <a:ext cx="120396" cy="1402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160460" y="582168"/>
              <a:ext cx="139511" cy="2103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115555" y="3291840"/>
              <a:ext cx="678205" cy="12009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174940" y="3331464"/>
              <a:ext cx="563266" cy="10881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669023" y="4114800"/>
              <a:ext cx="358178" cy="44810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760463" y="4223677"/>
              <a:ext cx="179704" cy="19874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89376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92" y="40422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22877" y="115134"/>
                  </a:lnTo>
                  <a:lnTo>
                    <a:pt x="15462" y="121627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3049" y="155270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6212" y="187574"/>
                  </a:lnTo>
                  <a:lnTo>
                    <a:pt x="153003" y="146621"/>
                  </a:lnTo>
                  <a:lnTo>
                    <a:pt x="158591" y="142786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07164" y="61558"/>
                  </a:lnTo>
                  <a:lnTo>
                    <a:pt x="100552" y="19748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lnTo>
                    <a:pt x="89376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798563" y="4262640"/>
              <a:ext cx="103631" cy="12189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8215884" y="1565084"/>
              <a:ext cx="315468" cy="3201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0719" y="0"/>
                  </a:move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4199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46307" y="23749"/>
                  </a:lnTo>
                  <a:lnTo>
                    <a:pt x="79109" y="23749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  <a:path w="86995" h="93344">
                  <a:moveTo>
                    <a:pt x="79109" y="23749"/>
                  </a:moveTo>
                  <a:lnTo>
                    <a:pt x="48466" y="23749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84199" y="66675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9109" y="23749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6307" y="23749"/>
                  </a:moveTo>
                  <a:lnTo>
                    <a:pt x="48466" y="23749"/>
                  </a:lnTo>
                  <a:lnTo>
                    <a:pt x="50625" y="24891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43005" y="66675"/>
                  </a:lnTo>
                  <a:lnTo>
                    <a:pt x="42497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25098" y="48513"/>
                  </a:lnTo>
                  <a:lnTo>
                    <a:pt x="26626" y="39715"/>
                  </a:lnTo>
                  <a:lnTo>
                    <a:pt x="30940" y="32321"/>
                  </a:lnTo>
                  <a:lnTo>
                    <a:pt x="37635" y="26832"/>
                  </a:lnTo>
                  <a:lnTo>
                    <a:pt x="46307" y="23749"/>
                  </a:lnTo>
                  <a:close/>
                </a:path>
                <a:path w="86995" h="93344">
                  <a:moveTo>
                    <a:pt x="40719" y="0"/>
                  </a:moveTo>
                  <a:lnTo>
                    <a:pt x="40084" y="0"/>
                  </a:lnTo>
                  <a:lnTo>
                    <a:pt x="39576" y="0"/>
                  </a:ln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8101584" y="1671878"/>
              <a:ext cx="309321" cy="3001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3786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lnTo>
                    <a:pt x="77640" y="19812"/>
                  </a:lnTo>
                  <a:lnTo>
                    <a:pt x="76731" y="17289"/>
                  </a:lnTo>
                  <a:lnTo>
                    <a:pt x="70756" y="9525"/>
                  </a:lnTo>
                  <a:lnTo>
                    <a:pt x="64325" y="5304"/>
                  </a:lnTo>
                  <a:lnTo>
                    <a:pt x="57501" y="2333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  <a:path w="80645" h="73660">
                  <a:moveTo>
                    <a:pt x="77640" y="19812"/>
                  </a:moveTo>
                  <a:lnTo>
                    <a:pt x="35577" y="19812"/>
                  </a:ln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73786" y="50673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77640" y="1981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35577" y="19812"/>
                  </a:move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35831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close/>
                </a:path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196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8052815" y="1428051"/>
              <a:ext cx="285038" cy="29267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17873" y="2286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5175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52800" y="20574"/>
                  </a:lnTo>
                  <a:lnTo>
                    <a:pt x="49115" y="14859"/>
                  </a:lnTo>
                  <a:lnTo>
                    <a:pt x="43727" y="9483"/>
                  </a:lnTo>
                  <a:lnTo>
                    <a:pt x="37542" y="5286"/>
                  </a:lnTo>
                  <a:lnTo>
                    <a:pt x="30952" y="2160"/>
                  </a:lnTo>
                  <a:lnTo>
                    <a:pt x="24350" y="0"/>
                  </a:lnTo>
                  <a:close/>
                </a:path>
                <a:path w="57150" h="66040">
                  <a:moveTo>
                    <a:pt x="52800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55175" y="45847"/>
                  </a:lnTo>
                  <a:lnTo>
                    <a:pt x="55955" y="44273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52800" y="20574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8795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27906" y="45847"/>
                  </a:lnTo>
                  <a:lnTo>
                    <a:pt x="27017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28795" y="20574"/>
                  </a:lnTo>
                  <a:close/>
                </a:path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20032" y="1142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24350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8155635" y="1508759"/>
              <a:ext cx="268605" cy="332740"/>
            </a:xfrm>
            <a:custGeom>
              <a:avLst/>
              <a:gdLst/>
              <a:ahLst/>
              <a:cxnLst/>
              <a:rect l="l" t="t" r="r" b="b"/>
              <a:pathLst>
                <a:path w="268604" h="332739">
                  <a:moveTo>
                    <a:pt x="83566" y="49555"/>
                  </a:moveTo>
                  <a:lnTo>
                    <a:pt x="64020" y="13881"/>
                  </a:lnTo>
                  <a:lnTo>
                    <a:pt x="62407" y="12801"/>
                  </a:lnTo>
                  <a:lnTo>
                    <a:pt x="62407" y="50165"/>
                  </a:lnTo>
                  <a:lnTo>
                    <a:pt x="60883" y="50165"/>
                  </a:lnTo>
                  <a:lnTo>
                    <a:pt x="59029" y="57759"/>
                  </a:lnTo>
                  <a:lnTo>
                    <a:pt x="54292" y="63068"/>
                  </a:lnTo>
                  <a:lnTo>
                    <a:pt x="47853" y="66179"/>
                  </a:lnTo>
                  <a:lnTo>
                    <a:pt x="40944" y="67183"/>
                  </a:lnTo>
                  <a:lnTo>
                    <a:pt x="38404" y="67183"/>
                  </a:lnTo>
                  <a:lnTo>
                    <a:pt x="37261" y="66929"/>
                  </a:lnTo>
                  <a:lnTo>
                    <a:pt x="29692" y="65468"/>
                  </a:lnTo>
                  <a:lnTo>
                    <a:pt x="24053" y="61493"/>
                  </a:lnTo>
                  <a:lnTo>
                    <a:pt x="21069" y="55626"/>
                  </a:lnTo>
                  <a:lnTo>
                    <a:pt x="21412" y="50165"/>
                  </a:lnTo>
                  <a:lnTo>
                    <a:pt x="21513" y="46863"/>
                  </a:lnTo>
                  <a:lnTo>
                    <a:pt x="23037" y="45212"/>
                  </a:lnTo>
                  <a:lnTo>
                    <a:pt x="23037" y="43561"/>
                  </a:lnTo>
                  <a:lnTo>
                    <a:pt x="26339" y="34290"/>
                  </a:lnTo>
                  <a:lnTo>
                    <a:pt x="34340" y="30099"/>
                  </a:lnTo>
                  <a:lnTo>
                    <a:pt x="42087" y="30099"/>
                  </a:lnTo>
                  <a:lnTo>
                    <a:pt x="49936" y="31496"/>
                  </a:lnTo>
                  <a:lnTo>
                    <a:pt x="56629" y="35471"/>
                  </a:lnTo>
                  <a:lnTo>
                    <a:pt x="61125" y="41783"/>
                  </a:lnTo>
                  <a:lnTo>
                    <a:pt x="62407" y="50165"/>
                  </a:lnTo>
                  <a:lnTo>
                    <a:pt x="62407" y="12801"/>
                  </a:lnTo>
                  <a:lnTo>
                    <a:pt x="54978" y="7772"/>
                  </a:lnTo>
                  <a:lnTo>
                    <a:pt x="45351" y="3200"/>
                  </a:lnTo>
                  <a:lnTo>
                    <a:pt x="35737" y="0"/>
                  </a:lnTo>
                  <a:lnTo>
                    <a:pt x="32435" y="0"/>
                  </a:lnTo>
                  <a:lnTo>
                    <a:pt x="29387" y="1778"/>
                  </a:lnTo>
                  <a:lnTo>
                    <a:pt x="26212" y="3429"/>
                  </a:lnTo>
                  <a:lnTo>
                    <a:pt x="1066" y="46863"/>
                  </a:lnTo>
                  <a:lnTo>
                    <a:pt x="0" y="60515"/>
                  </a:lnTo>
                  <a:lnTo>
                    <a:pt x="3568" y="73215"/>
                  </a:lnTo>
                  <a:lnTo>
                    <a:pt x="10985" y="84010"/>
                  </a:lnTo>
                  <a:lnTo>
                    <a:pt x="21513" y="91948"/>
                  </a:lnTo>
                  <a:lnTo>
                    <a:pt x="27482" y="94742"/>
                  </a:lnTo>
                  <a:lnTo>
                    <a:pt x="33705" y="96012"/>
                  </a:lnTo>
                  <a:lnTo>
                    <a:pt x="39801" y="96012"/>
                  </a:lnTo>
                  <a:lnTo>
                    <a:pt x="75107" y="78613"/>
                  </a:lnTo>
                  <a:lnTo>
                    <a:pt x="80721" y="67183"/>
                  </a:lnTo>
                  <a:lnTo>
                    <a:pt x="81915" y="64782"/>
                  </a:lnTo>
                  <a:lnTo>
                    <a:pt x="83566" y="49555"/>
                  </a:lnTo>
                  <a:close/>
                </a:path>
                <a:path w="268604" h="332739">
                  <a:moveTo>
                    <a:pt x="146773" y="294805"/>
                  </a:moveTo>
                  <a:lnTo>
                    <a:pt x="124079" y="261416"/>
                  </a:lnTo>
                  <a:lnTo>
                    <a:pt x="122351" y="260997"/>
                  </a:lnTo>
                  <a:lnTo>
                    <a:pt x="122351" y="291338"/>
                  </a:lnTo>
                  <a:lnTo>
                    <a:pt x="121335" y="299212"/>
                  </a:lnTo>
                  <a:lnTo>
                    <a:pt x="114985" y="306070"/>
                  </a:lnTo>
                  <a:lnTo>
                    <a:pt x="108508" y="308356"/>
                  </a:lnTo>
                  <a:lnTo>
                    <a:pt x="106476" y="309245"/>
                  </a:lnTo>
                  <a:lnTo>
                    <a:pt x="104444" y="309753"/>
                  </a:lnTo>
                  <a:lnTo>
                    <a:pt x="97205" y="309753"/>
                  </a:lnTo>
                  <a:lnTo>
                    <a:pt x="92506" y="306832"/>
                  </a:lnTo>
                  <a:lnTo>
                    <a:pt x="89331" y="302641"/>
                  </a:lnTo>
                  <a:lnTo>
                    <a:pt x="87172" y="295910"/>
                  </a:lnTo>
                  <a:lnTo>
                    <a:pt x="88315" y="287909"/>
                  </a:lnTo>
                  <a:lnTo>
                    <a:pt x="93649" y="284480"/>
                  </a:lnTo>
                  <a:lnTo>
                    <a:pt x="96824" y="282321"/>
                  </a:lnTo>
                  <a:lnTo>
                    <a:pt x="98983" y="280035"/>
                  </a:lnTo>
                  <a:lnTo>
                    <a:pt x="102158" y="278892"/>
                  </a:lnTo>
                  <a:lnTo>
                    <a:pt x="109651" y="280035"/>
                  </a:lnTo>
                  <a:lnTo>
                    <a:pt x="117017" y="284480"/>
                  </a:lnTo>
                  <a:lnTo>
                    <a:pt x="122351" y="291338"/>
                  </a:lnTo>
                  <a:lnTo>
                    <a:pt x="122351" y="260997"/>
                  </a:lnTo>
                  <a:lnTo>
                    <a:pt x="116992" y="259664"/>
                  </a:lnTo>
                  <a:lnTo>
                    <a:pt x="109778" y="259080"/>
                  </a:lnTo>
                  <a:lnTo>
                    <a:pt x="99352" y="260311"/>
                  </a:lnTo>
                  <a:lnTo>
                    <a:pt x="68935" y="284060"/>
                  </a:lnTo>
                  <a:lnTo>
                    <a:pt x="66573" y="297992"/>
                  </a:lnTo>
                  <a:lnTo>
                    <a:pt x="67995" y="304927"/>
                  </a:lnTo>
                  <a:lnTo>
                    <a:pt x="72732" y="316052"/>
                  </a:lnTo>
                  <a:lnTo>
                    <a:pt x="80352" y="324675"/>
                  </a:lnTo>
                  <a:lnTo>
                    <a:pt x="90043" y="330263"/>
                  </a:lnTo>
                  <a:lnTo>
                    <a:pt x="101015" y="332232"/>
                  </a:lnTo>
                  <a:lnTo>
                    <a:pt x="102539" y="332232"/>
                  </a:lnTo>
                  <a:lnTo>
                    <a:pt x="103174" y="332105"/>
                  </a:lnTo>
                  <a:lnTo>
                    <a:pt x="116268" y="330073"/>
                  </a:lnTo>
                  <a:lnTo>
                    <a:pt x="127850" y="324332"/>
                  </a:lnTo>
                  <a:lnTo>
                    <a:pt x="137223" y="315391"/>
                  </a:lnTo>
                  <a:lnTo>
                    <a:pt x="140360" y="309753"/>
                  </a:lnTo>
                  <a:lnTo>
                    <a:pt x="143687" y="303784"/>
                  </a:lnTo>
                  <a:lnTo>
                    <a:pt x="146773" y="294805"/>
                  </a:lnTo>
                  <a:close/>
                </a:path>
                <a:path w="268604" h="332739">
                  <a:moveTo>
                    <a:pt x="268020" y="203200"/>
                  </a:moveTo>
                  <a:lnTo>
                    <a:pt x="264871" y="183642"/>
                  </a:lnTo>
                  <a:lnTo>
                    <a:pt x="260299" y="176149"/>
                  </a:lnTo>
                  <a:lnTo>
                    <a:pt x="255016" y="167474"/>
                  </a:lnTo>
                  <a:lnTo>
                    <a:pt x="244525" y="159715"/>
                  </a:lnTo>
                  <a:lnTo>
                    <a:pt x="244525" y="191897"/>
                  </a:lnTo>
                  <a:lnTo>
                    <a:pt x="243509" y="200914"/>
                  </a:lnTo>
                  <a:lnTo>
                    <a:pt x="242328" y="209473"/>
                  </a:lnTo>
                  <a:lnTo>
                    <a:pt x="238874" y="215036"/>
                  </a:lnTo>
                  <a:lnTo>
                    <a:pt x="233222" y="218046"/>
                  </a:lnTo>
                  <a:lnTo>
                    <a:pt x="225475" y="218948"/>
                  </a:lnTo>
                  <a:lnTo>
                    <a:pt x="224840" y="219075"/>
                  </a:lnTo>
                  <a:lnTo>
                    <a:pt x="214807" y="219075"/>
                  </a:lnTo>
                  <a:lnTo>
                    <a:pt x="207314" y="211455"/>
                  </a:lnTo>
                  <a:lnTo>
                    <a:pt x="206298" y="200914"/>
                  </a:lnTo>
                  <a:lnTo>
                    <a:pt x="207822" y="192125"/>
                  </a:lnTo>
                  <a:lnTo>
                    <a:pt x="212140" y="184721"/>
                  </a:lnTo>
                  <a:lnTo>
                    <a:pt x="218833" y="179235"/>
                  </a:lnTo>
                  <a:lnTo>
                    <a:pt x="227507" y="176149"/>
                  </a:lnTo>
                  <a:lnTo>
                    <a:pt x="229666" y="176149"/>
                  </a:lnTo>
                  <a:lnTo>
                    <a:pt x="233984" y="178435"/>
                  </a:lnTo>
                  <a:lnTo>
                    <a:pt x="240334" y="184023"/>
                  </a:lnTo>
                  <a:lnTo>
                    <a:pt x="244525" y="191897"/>
                  </a:lnTo>
                  <a:lnTo>
                    <a:pt x="244525" y="159715"/>
                  </a:lnTo>
                  <a:lnTo>
                    <a:pt x="240131" y="156464"/>
                  </a:lnTo>
                  <a:lnTo>
                    <a:pt x="221919" y="152400"/>
                  </a:lnTo>
                  <a:lnTo>
                    <a:pt x="220141" y="152400"/>
                  </a:lnTo>
                  <a:lnTo>
                    <a:pt x="185089" y="181737"/>
                  </a:lnTo>
                  <a:lnTo>
                    <a:pt x="181190" y="207670"/>
                  </a:lnTo>
                  <a:lnTo>
                    <a:pt x="184886" y="219798"/>
                  </a:lnTo>
                  <a:lnTo>
                    <a:pt x="216814" y="244386"/>
                  </a:lnTo>
                  <a:lnTo>
                    <a:pt x="226237" y="245364"/>
                  </a:lnTo>
                  <a:lnTo>
                    <a:pt x="232333" y="245364"/>
                  </a:lnTo>
                  <a:lnTo>
                    <a:pt x="265391" y="219075"/>
                  </a:lnTo>
                  <a:lnTo>
                    <a:pt x="266877" y="215519"/>
                  </a:lnTo>
                  <a:lnTo>
                    <a:pt x="268020" y="203200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851916" y="906729"/>
              <a:ext cx="565378" cy="42067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7149" y="0"/>
                  </a:moveTo>
                  <a:lnTo>
                    <a:pt x="305625" y="381"/>
                  </a:lnTo>
                  <a:lnTo>
                    <a:pt x="302958" y="127"/>
                  </a:lnTo>
                  <a:lnTo>
                    <a:pt x="299161" y="1397"/>
                  </a:lnTo>
                  <a:lnTo>
                    <a:pt x="262360" y="12541"/>
                  </a:lnTo>
                  <a:lnTo>
                    <a:pt x="226535" y="25991"/>
                  </a:lnTo>
                  <a:lnTo>
                    <a:pt x="155930" y="54102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12863" y="152781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134861" y="150622"/>
                  </a:lnTo>
                  <a:lnTo>
                    <a:pt x="227088" y="114998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close/>
                </a:path>
              </a:pathLst>
            </a:custGeom>
            <a:solidFill>
              <a:srgbClr val="4E8BC9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0761" y="762"/>
                  </a:moveTo>
                  <a:lnTo>
                    <a:pt x="300189" y="889"/>
                  </a:lnTo>
                  <a:lnTo>
                    <a:pt x="299669" y="1143"/>
                  </a:lnTo>
                  <a:lnTo>
                    <a:pt x="299161" y="1397"/>
                  </a:lnTo>
                  <a:lnTo>
                    <a:pt x="286962" y="5016"/>
                  </a:lnTo>
                  <a:lnTo>
                    <a:pt x="249961" y="17018"/>
                  </a:lnTo>
                  <a:lnTo>
                    <a:pt x="203126" y="35274"/>
                  </a:lnTo>
                  <a:lnTo>
                    <a:pt x="179627" y="44700"/>
                  </a:lnTo>
                  <a:lnTo>
                    <a:pt x="155930" y="54102"/>
                  </a:lnTo>
                  <a:lnTo>
                    <a:pt x="119018" y="67714"/>
                  </a:lnTo>
                  <a:lnTo>
                    <a:pt x="82030" y="81089"/>
                  </a:lnTo>
                  <a:lnTo>
                    <a:pt x="45036" y="94464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139" y="115062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6657" y="136211"/>
                  </a:lnTo>
                  <a:lnTo>
                    <a:pt x="12863" y="152781"/>
                  </a:lnTo>
                  <a:lnTo>
                    <a:pt x="19229" y="169445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56753" y="181143"/>
                  </a:lnTo>
                  <a:lnTo>
                    <a:pt x="82916" y="170894"/>
                  </a:lnTo>
                  <a:lnTo>
                    <a:pt x="108963" y="160668"/>
                  </a:lnTo>
                  <a:lnTo>
                    <a:pt x="134861" y="150622"/>
                  </a:lnTo>
                  <a:lnTo>
                    <a:pt x="181075" y="132822"/>
                  </a:lnTo>
                  <a:lnTo>
                    <a:pt x="227088" y="114998"/>
                  </a:lnTo>
                  <a:lnTo>
                    <a:pt x="272949" y="97079"/>
                  </a:lnTo>
                  <a:lnTo>
                    <a:pt x="318706" y="78994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lnTo>
                    <a:pt x="307149" y="0"/>
                  </a:lnTo>
                  <a:lnTo>
                    <a:pt x="305625" y="381"/>
                  </a:lnTo>
                  <a:lnTo>
                    <a:pt x="302958" y="127"/>
                  </a:lnTo>
                  <a:lnTo>
                    <a:pt x="300761" y="762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826008" y="879360"/>
              <a:ext cx="763523" cy="105916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884326" y="920132"/>
              <a:ext cx="649428" cy="94435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7979664" y="2820949"/>
              <a:ext cx="342900" cy="32611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807618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123317" y="77216"/>
                  </a:moveTo>
                  <a:lnTo>
                    <a:pt x="94996" y="105156"/>
                  </a:lnTo>
                  <a:lnTo>
                    <a:pt x="88392" y="106680"/>
                  </a:lnTo>
                  <a:lnTo>
                    <a:pt x="85851" y="106172"/>
                  </a:lnTo>
                  <a:lnTo>
                    <a:pt x="84582" y="106045"/>
                  </a:lnTo>
                  <a:lnTo>
                    <a:pt x="71459" y="104485"/>
                  </a:lnTo>
                  <a:lnTo>
                    <a:pt x="58943" y="100520"/>
                  </a:lnTo>
                  <a:lnTo>
                    <a:pt x="47309" y="94079"/>
                  </a:lnTo>
                  <a:lnTo>
                    <a:pt x="36830" y="85090"/>
                  </a:lnTo>
                  <a:lnTo>
                    <a:pt x="33400" y="82677"/>
                  </a:lnTo>
                  <a:lnTo>
                    <a:pt x="31876" y="77724"/>
                  </a:lnTo>
                  <a:lnTo>
                    <a:pt x="32639" y="73025"/>
                  </a:lnTo>
                  <a:lnTo>
                    <a:pt x="33020" y="71247"/>
                  </a:lnTo>
                  <a:lnTo>
                    <a:pt x="33527" y="69596"/>
                  </a:lnTo>
                  <a:lnTo>
                    <a:pt x="34544" y="68072"/>
                  </a:lnTo>
                  <a:lnTo>
                    <a:pt x="37512" y="62011"/>
                  </a:lnTo>
                  <a:lnTo>
                    <a:pt x="64138" y="34204"/>
                  </a:lnTo>
                  <a:lnTo>
                    <a:pt x="82454" y="30972"/>
                  </a:lnTo>
                  <a:lnTo>
                    <a:pt x="100341" y="36097"/>
                  </a:lnTo>
                  <a:lnTo>
                    <a:pt x="114681" y="49403"/>
                  </a:lnTo>
                  <a:lnTo>
                    <a:pt x="119459" y="55856"/>
                  </a:lnTo>
                  <a:lnTo>
                    <a:pt x="122427" y="62833"/>
                  </a:lnTo>
                  <a:lnTo>
                    <a:pt x="123682" y="70048"/>
                  </a:lnTo>
                  <a:lnTo>
                    <a:pt x="123317" y="77216"/>
                  </a:lnTo>
                  <a:close/>
                </a:path>
                <a:path w="154304" h="137160">
                  <a:moveTo>
                    <a:pt x="153670" y="77850"/>
                  </a:moveTo>
                  <a:lnTo>
                    <a:pt x="153797" y="76962"/>
                  </a:lnTo>
                  <a:lnTo>
                    <a:pt x="153924" y="76073"/>
                  </a:lnTo>
                  <a:lnTo>
                    <a:pt x="154050" y="75311"/>
                  </a:lnTo>
                  <a:lnTo>
                    <a:pt x="130635" y="22669"/>
                  </a:lnTo>
                  <a:lnTo>
                    <a:pt x="77977" y="889"/>
                  </a:lnTo>
                  <a:lnTo>
                    <a:pt x="72898" y="0"/>
                  </a:lnTo>
                  <a:lnTo>
                    <a:pt x="70231" y="762"/>
                  </a:lnTo>
                  <a:lnTo>
                    <a:pt x="67564" y="1650"/>
                  </a:lnTo>
                  <a:lnTo>
                    <a:pt x="64770" y="2412"/>
                  </a:lnTo>
                  <a:lnTo>
                    <a:pt x="25749" y="24780"/>
                  </a:lnTo>
                  <a:lnTo>
                    <a:pt x="2540" y="60071"/>
                  </a:lnTo>
                  <a:lnTo>
                    <a:pt x="0" y="72262"/>
                  </a:lnTo>
                  <a:lnTo>
                    <a:pt x="635" y="78231"/>
                  </a:lnTo>
                  <a:lnTo>
                    <a:pt x="3429" y="84581"/>
                  </a:lnTo>
                  <a:lnTo>
                    <a:pt x="5969" y="92710"/>
                  </a:lnTo>
                  <a:lnTo>
                    <a:pt x="46958" y="127587"/>
                  </a:lnTo>
                  <a:lnTo>
                    <a:pt x="83312" y="136652"/>
                  </a:lnTo>
                  <a:lnTo>
                    <a:pt x="108235" y="132554"/>
                  </a:lnTo>
                  <a:lnTo>
                    <a:pt x="129444" y="120253"/>
                  </a:lnTo>
                  <a:lnTo>
                    <a:pt x="145176" y="101451"/>
                  </a:lnTo>
                  <a:lnTo>
                    <a:pt x="153670" y="7785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8238743" y="3166846"/>
              <a:ext cx="306324" cy="30482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8335928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86076" y="68452"/>
                  </a:moveTo>
                  <a:lnTo>
                    <a:pt x="82720" y="76967"/>
                  </a:lnTo>
                  <a:lnTo>
                    <a:pt x="76376" y="83327"/>
                  </a:lnTo>
                  <a:lnTo>
                    <a:pt x="68056" y="86758"/>
                  </a:lnTo>
                  <a:lnTo>
                    <a:pt x="58771" y="86487"/>
                  </a:lnTo>
                  <a:lnTo>
                    <a:pt x="26894" y="64515"/>
                  </a:lnTo>
                  <a:lnTo>
                    <a:pt x="25370" y="58292"/>
                  </a:lnTo>
                  <a:lnTo>
                    <a:pt x="26259" y="52450"/>
                  </a:lnTo>
                  <a:lnTo>
                    <a:pt x="51405" y="31241"/>
                  </a:lnTo>
                  <a:lnTo>
                    <a:pt x="63216" y="34357"/>
                  </a:lnTo>
                  <a:lnTo>
                    <a:pt x="73503" y="40925"/>
                  </a:lnTo>
                  <a:lnTo>
                    <a:pt x="81408" y="50208"/>
                  </a:lnTo>
                  <a:lnTo>
                    <a:pt x="86076" y="61467"/>
                  </a:lnTo>
                  <a:lnTo>
                    <a:pt x="86457" y="63881"/>
                  </a:lnTo>
                  <a:lnTo>
                    <a:pt x="86457" y="66293"/>
                  </a:lnTo>
                  <a:lnTo>
                    <a:pt x="86076" y="68452"/>
                  </a:lnTo>
                  <a:close/>
                </a:path>
                <a:path w="117475" h="114935">
                  <a:moveTo>
                    <a:pt x="116175" y="74294"/>
                  </a:moveTo>
                  <a:lnTo>
                    <a:pt x="117191" y="68325"/>
                  </a:lnTo>
                  <a:lnTo>
                    <a:pt x="116937" y="62229"/>
                  </a:lnTo>
                  <a:lnTo>
                    <a:pt x="115286" y="56133"/>
                  </a:lnTo>
                  <a:lnTo>
                    <a:pt x="92426" y="19224"/>
                  </a:lnTo>
                  <a:lnTo>
                    <a:pt x="53945" y="888"/>
                  </a:lnTo>
                  <a:lnTo>
                    <a:pt x="48992" y="0"/>
                  </a:lnTo>
                  <a:lnTo>
                    <a:pt x="45055" y="634"/>
                  </a:lnTo>
                  <a:lnTo>
                    <a:pt x="40991" y="1269"/>
                  </a:lnTo>
                  <a:lnTo>
                    <a:pt x="5468" y="31988"/>
                  </a:lnTo>
                  <a:lnTo>
                    <a:pt x="0" y="53939"/>
                  </a:lnTo>
                  <a:lnTo>
                    <a:pt x="113" y="60832"/>
                  </a:lnTo>
                  <a:lnTo>
                    <a:pt x="29148" y="103346"/>
                  </a:lnTo>
                  <a:lnTo>
                    <a:pt x="66899" y="114807"/>
                  </a:lnTo>
                  <a:lnTo>
                    <a:pt x="75519" y="113609"/>
                  </a:lnTo>
                  <a:lnTo>
                    <a:pt x="110206" y="89820"/>
                  </a:lnTo>
                  <a:lnTo>
                    <a:pt x="113952" y="82355"/>
                  </a:lnTo>
                  <a:lnTo>
                    <a:pt x="116175" y="7429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7933943" y="3201962"/>
              <a:ext cx="310959" cy="31847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8031226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90297" y="75193"/>
                  </a:moveTo>
                  <a:lnTo>
                    <a:pt x="87409" y="83202"/>
                  </a:lnTo>
                  <a:lnTo>
                    <a:pt x="81962" y="90021"/>
                  </a:lnTo>
                  <a:lnTo>
                    <a:pt x="74491" y="94982"/>
                  </a:lnTo>
                  <a:lnTo>
                    <a:pt x="65531" y="97418"/>
                  </a:lnTo>
                  <a:lnTo>
                    <a:pt x="49551" y="94313"/>
                  </a:lnTo>
                  <a:lnTo>
                    <a:pt x="37322" y="85242"/>
                  </a:lnTo>
                  <a:lnTo>
                    <a:pt x="30116" y="72005"/>
                  </a:lnTo>
                  <a:lnTo>
                    <a:pt x="29209" y="56397"/>
                  </a:lnTo>
                  <a:lnTo>
                    <a:pt x="29591" y="53984"/>
                  </a:lnTo>
                  <a:lnTo>
                    <a:pt x="30352" y="51571"/>
                  </a:lnTo>
                  <a:lnTo>
                    <a:pt x="31242" y="49158"/>
                  </a:lnTo>
                  <a:lnTo>
                    <a:pt x="40251" y="36385"/>
                  </a:lnTo>
                  <a:lnTo>
                    <a:pt x="53689" y="30982"/>
                  </a:lnTo>
                  <a:lnTo>
                    <a:pt x="68032" y="33174"/>
                  </a:lnTo>
                  <a:lnTo>
                    <a:pt x="90550" y="70748"/>
                  </a:lnTo>
                  <a:lnTo>
                    <a:pt x="90550" y="72272"/>
                  </a:lnTo>
                  <a:lnTo>
                    <a:pt x="90424" y="73669"/>
                  </a:lnTo>
                  <a:lnTo>
                    <a:pt x="90297" y="75193"/>
                  </a:lnTo>
                  <a:close/>
                </a:path>
                <a:path w="120015" h="127635">
                  <a:moveTo>
                    <a:pt x="119506" y="81924"/>
                  </a:moveTo>
                  <a:lnTo>
                    <a:pt x="111283" y="34442"/>
                  </a:lnTo>
                  <a:lnTo>
                    <a:pt x="75056" y="2676"/>
                  </a:lnTo>
                  <a:lnTo>
                    <a:pt x="62059" y="0"/>
                  </a:lnTo>
                  <a:lnTo>
                    <a:pt x="49085" y="216"/>
                  </a:lnTo>
                  <a:lnTo>
                    <a:pt x="9159" y="25346"/>
                  </a:lnTo>
                  <a:lnTo>
                    <a:pt x="0" y="56524"/>
                  </a:lnTo>
                  <a:lnTo>
                    <a:pt x="762" y="62112"/>
                  </a:lnTo>
                  <a:lnTo>
                    <a:pt x="1918" y="81539"/>
                  </a:lnTo>
                  <a:lnTo>
                    <a:pt x="9350" y="99133"/>
                  </a:lnTo>
                  <a:lnTo>
                    <a:pt x="22139" y="113297"/>
                  </a:lnTo>
                  <a:lnTo>
                    <a:pt x="39370" y="122437"/>
                  </a:lnTo>
                  <a:lnTo>
                    <a:pt x="64777" y="127595"/>
                  </a:lnTo>
                  <a:lnTo>
                    <a:pt x="88614" y="121977"/>
                  </a:lnTo>
                  <a:lnTo>
                    <a:pt x="107735" y="107096"/>
                  </a:lnTo>
                  <a:lnTo>
                    <a:pt x="118999" y="84464"/>
                  </a:lnTo>
                  <a:lnTo>
                    <a:pt x="119252" y="83702"/>
                  </a:lnTo>
                  <a:lnTo>
                    <a:pt x="119379" y="82813"/>
                  </a:lnTo>
                  <a:lnTo>
                    <a:pt x="119506" y="8192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8106917" y="2929874"/>
              <a:ext cx="93345" cy="76200"/>
            </a:xfrm>
            <a:custGeom>
              <a:avLst/>
              <a:gdLst/>
              <a:ahLst/>
              <a:cxnLst/>
              <a:rect l="l" t="t" r="r" b="b"/>
              <a:pathLst>
                <a:path w="93345" h="76200">
                  <a:moveTo>
                    <a:pt x="51720" y="0"/>
                  </a:moveTo>
                  <a:lnTo>
                    <a:pt x="13327" y="20022"/>
                  </a:lnTo>
                  <a:lnTo>
                    <a:pt x="0" y="46497"/>
                  </a:lnTo>
                  <a:lnTo>
                    <a:pt x="1777" y="51450"/>
                  </a:lnTo>
                  <a:lnTo>
                    <a:pt x="6096" y="54117"/>
                  </a:lnTo>
                  <a:lnTo>
                    <a:pt x="16575" y="63107"/>
                  </a:lnTo>
                  <a:lnTo>
                    <a:pt x="28209" y="69548"/>
                  </a:lnTo>
                  <a:lnTo>
                    <a:pt x="40725" y="73513"/>
                  </a:lnTo>
                  <a:lnTo>
                    <a:pt x="53848" y="75072"/>
                  </a:lnTo>
                  <a:lnTo>
                    <a:pt x="57657" y="75707"/>
                  </a:lnTo>
                  <a:lnTo>
                    <a:pt x="60325" y="74818"/>
                  </a:lnTo>
                  <a:lnTo>
                    <a:pt x="64261" y="74183"/>
                  </a:lnTo>
                  <a:lnTo>
                    <a:pt x="74955" y="70568"/>
                  </a:lnTo>
                  <a:lnTo>
                    <a:pt x="83423" y="64214"/>
                  </a:lnTo>
                  <a:lnTo>
                    <a:pt x="89390" y="55860"/>
                  </a:lnTo>
                  <a:lnTo>
                    <a:pt x="92582" y="46243"/>
                  </a:lnTo>
                  <a:lnTo>
                    <a:pt x="92948" y="39076"/>
                  </a:lnTo>
                  <a:lnTo>
                    <a:pt x="91693" y="31861"/>
                  </a:lnTo>
                  <a:lnTo>
                    <a:pt x="88725" y="24884"/>
                  </a:lnTo>
                  <a:lnTo>
                    <a:pt x="83947" y="18430"/>
                  </a:lnTo>
                  <a:lnTo>
                    <a:pt x="69607" y="5125"/>
                  </a:lnTo>
                  <a:lnTo>
                    <a:pt x="51720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8361299" y="3276727"/>
              <a:ext cx="61594" cy="55244"/>
            </a:xfrm>
            <a:custGeom>
              <a:avLst/>
              <a:gdLst/>
              <a:ahLst/>
              <a:cxnLst/>
              <a:rect l="l" t="t" r="r" b="b"/>
              <a:pathLst>
                <a:path w="61595" h="55245">
                  <a:moveTo>
                    <a:pt x="26034" y="0"/>
                  </a:moveTo>
                  <a:lnTo>
                    <a:pt x="0" y="26416"/>
                  </a:lnTo>
                  <a:lnTo>
                    <a:pt x="1777" y="32004"/>
                  </a:lnTo>
                  <a:lnTo>
                    <a:pt x="33654" y="53975"/>
                  </a:lnTo>
                  <a:lnTo>
                    <a:pt x="42793" y="54927"/>
                  </a:lnTo>
                  <a:lnTo>
                    <a:pt x="51038" y="51879"/>
                  </a:lnTo>
                  <a:lnTo>
                    <a:pt x="57354" y="45688"/>
                  </a:lnTo>
                  <a:lnTo>
                    <a:pt x="60705" y="37211"/>
                  </a:lnTo>
                  <a:lnTo>
                    <a:pt x="61086" y="35052"/>
                  </a:lnTo>
                  <a:lnTo>
                    <a:pt x="61086" y="32639"/>
                  </a:lnTo>
                  <a:lnTo>
                    <a:pt x="26034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8060436" y="3311143"/>
              <a:ext cx="61594" cy="66040"/>
            </a:xfrm>
            <a:custGeom>
              <a:avLst/>
              <a:gdLst/>
              <a:ahLst/>
              <a:cxnLst/>
              <a:rect l="l" t="t" r="r" b="b"/>
              <a:pathLst>
                <a:path w="61595" h="66039">
                  <a:moveTo>
                    <a:pt x="24606" y="0"/>
                  </a:moveTo>
                  <a:lnTo>
                    <a:pt x="11080" y="5826"/>
                  </a:lnTo>
                  <a:lnTo>
                    <a:pt x="2032" y="18796"/>
                  </a:lnTo>
                  <a:lnTo>
                    <a:pt x="381" y="23622"/>
                  </a:lnTo>
                  <a:lnTo>
                    <a:pt x="0" y="26035"/>
                  </a:lnTo>
                  <a:lnTo>
                    <a:pt x="908" y="41604"/>
                  </a:lnTo>
                  <a:lnTo>
                    <a:pt x="8128" y="54673"/>
                  </a:lnTo>
                  <a:lnTo>
                    <a:pt x="20395" y="63361"/>
                  </a:lnTo>
                  <a:lnTo>
                    <a:pt x="36449" y="65786"/>
                  </a:lnTo>
                  <a:lnTo>
                    <a:pt x="45335" y="63976"/>
                  </a:lnTo>
                  <a:lnTo>
                    <a:pt x="52768" y="59404"/>
                  </a:lnTo>
                  <a:lnTo>
                    <a:pt x="58201" y="52784"/>
                  </a:lnTo>
                  <a:lnTo>
                    <a:pt x="61087" y="44831"/>
                  </a:lnTo>
                  <a:lnTo>
                    <a:pt x="61341" y="40386"/>
                  </a:lnTo>
                  <a:lnTo>
                    <a:pt x="60926" y="32686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61" y="2787231"/>
            <a:ext cx="11855508" cy="1876573"/>
          </a:xfrm>
          <a:prstGeom prst="rect">
            <a:avLst/>
          </a:prstGeom>
        </p:spPr>
        <p:txBody>
          <a:bodyPr vert="horz" wrap="square" lIns="0" tIns="16924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lang="en-US" sz="4000" b="1" spc="-400" dirty="0">
                <a:solidFill>
                  <a:srgbClr val="253D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25: BÀI TẬP TỔNG HỢP CHƯƠNG II ( </a:t>
            </a:r>
            <a:r>
              <a:rPr lang="en-US" sz="4000" b="1" spc="-400" dirty="0" err="1">
                <a:solidFill>
                  <a:srgbClr val="253D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spc="-400" dirty="0">
                <a:solidFill>
                  <a:srgbClr val="253D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pPr algn="ctr">
              <a:lnSpc>
                <a:spcPct val="200000"/>
              </a:lnSpc>
              <a:spcBef>
                <a:spcPts val="133"/>
              </a:spcBef>
            </a:pPr>
            <a:r>
              <a:rPr lang="en-US" sz="4000" b="1" spc="-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: PHÂN TỬ - ĐƠN CHẤT – HỢP CHẤT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4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2349;p57">
            <a:extLst>
              <a:ext uri="{FF2B5EF4-FFF2-40B4-BE49-F238E27FC236}">
                <a16:creationId xmlns:a16="http://schemas.microsoft.com/office/drawing/2014/main" id="{EF275568-A080-CC21-3C12-A153C9021903}"/>
              </a:ext>
            </a:extLst>
          </p:cNvPr>
          <p:cNvSpPr/>
          <p:nvPr/>
        </p:nvSpPr>
        <p:spPr>
          <a:xfrm>
            <a:off x="10432233" y="1654915"/>
            <a:ext cx="838493" cy="126729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2C4C59E-0927-5BF1-2F46-6381594621BE}"/>
              </a:ext>
            </a:extLst>
          </p:cNvPr>
          <p:cNvSpPr txBox="1"/>
          <p:nvPr/>
        </p:nvSpPr>
        <p:spPr>
          <a:xfrm>
            <a:off x="2374949" y="657319"/>
            <a:ext cx="7858283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395" tIns="45699" rIns="91395" bIns="45699" rtlCol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NHIỆM VỤ GIAO VỀ NHÀ TIẾT TRƯỚC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BED11FC-6F85-8E44-50D9-6D3B6B7EF43C}"/>
              </a:ext>
            </a:extLst>
          </p:cNvPr>
          <p:cNvSpPr txBox="1"/>
          <p:nvPr/>
        </p:nvSpPr>
        <p:spPr>
          <a:xfrm>
            <a:off x="343072" y="1460371"/>
            <a:ext cx="11391728" cy="3046988"/>
          </a:xfrm>
          <a:custGeom>
            <a:avLst/>
            <a:gdLst>
              <a:gd name="connsiteX0" fmla="*/ 0 w 6625770"/>
              <a:gd name="connsiteY0" fmla="*/ 414306 h 2485787"/>
              <a:gd name="connsiteX1" fmla="*/ 414306 w 6625770"/>
              <a:gd name="connsiteY1" fmla="*/ 0 h 2485787"/>
              <a:gd name="connsiteX2" fmla="*/ 878079 w 6625770"/>
              <a:gd name="connsiteY2" fmla="*/ 0 h 2485787"/>
              <a:gd name="connsiteX3" fmla="*/ 1341851 w 6625770"/>
              <a:gd name="connsiteY3" fmla="*/ 0 h 2485787"/>
              <a:gd name="connsiteX4" fmla="*/ 1921567 w 6625770"/>
              <a:gd name="connsiteY4" fmla="*/ 0 h 2485787"/>
              <a:gd name="connsiteX5" fmla="*/ 2559254 w 6625770"/>
              <a:gd name="connsiteY5" fmla="*/ 0 h 2485787"/>
              <a:gd name="connsiteX6" fmla="*/ 3080999 w 6625770"/>
              <a:gd name="connsiteY6" fmla="*/ 0 h 2485787"/>
              <a:gd name="connsiteX7" fmla="*/ 3486800 w 6625770"/>
              <a:gd name="connsiteY7" fmla="*/ 0 h 2485787"/>
              <a:gd name="connsiteX8" fmla="*/ 3950572 w 6625770"/>
              <a:gd name="connsiteY8" fmla="*/ 0 h 2485787"/>
              <a:gd name="connsiteX9" fmla="*/ 4530288 w 6625770"/>
              <a:gd name="connsiteY9" fmla="*/ 0 h 2485787"/>
              <a:gd name="connsiteX10" fmla="*/ 4994061 w 6625770"/>
              <a:gd name="connsiteY10" fmla="*/ 0 h 2485787"/>
              <a:gd name="connsiteX11" fmla="*/ 5573777 w 6625770"/>
              <a:gd name="connsiteY11" fmla="*/ 0 h 2485787"/>
              <a:gd name="connsiteX12" fmla="*/ 6211464 w 6625770"/>
              <a:gd name="connsiteY12" fmla="*/ 0 h 2485787"/>
              <a:gd name="connsiteX13" fmla="*/ 6625770 w 6625770"/>
              <a:gd name="connsiteY13" fmla="*/ 414306 h 2485787"/>
              <a:gd name="connsiteX14" fmla="*/ 6625770 w 6625770"/>
              <a:gd name="connsiteY14" fmla="*/ 933554 h 2485787"/>
              <a:gd name="connsiteX15" fmla="*/ 6625770 w 6625770"/>
              <a:gd name="connsiteY15" fmla="*/ 1436231 h 2485787"/>
              <a:gd name="connsiteX16" fmla="*/ 6625770 w 6625770"/>
              <a:gd name="connsiteY16" fmla="*/ 2071481 h 2485787"/>
              <a:gd name="connsiteX17" fmla="*/ 6211464 w 6625770"/>
              <a:gd name="connsiteY17" fmla="*/ 2485787 h 2485787"/>
              <a:gd name="connsiteX18" fmla="*/ 5515805 w 6625770"/>
              <a:gd name="connsiteY18" fmla="*/ 2485787 h 2485787"/>
              <a:gd name="connsiteX19" fmla="*/ 5052032 w 6625770"/>
              <a:gd name="connsiteY19" fmla="*/ 2485787 h 2485787"/>
              <a:gd name="connsiteX20" fmla="*/ 4646231 w 6625770"/>
              <a:gd name="connsiteY20" fmla="*/ 2485787 h 2485787"/>
              <a:gd name="connsiteX21" fmla="*/ 4066516 w 6625770"/>
              <a:gd name="connsiteY21" fmla="*/ 2485787 h 2485787"/>
              <a:gd name="connsiteX22" fmla="*/ 3486800 w 6625770"/>
              <a:gd name="connsiteY22" fmla="*/ 2485787 h 2485787"/>
              <a:gd name="connsiteX23" fmla="*/ 2965056 w 6625770"/>
              <a:gd name="connsiteY23" fmla="*/ 2485787 h 2485787"/>
              <a:gd name="connsiteX24" fmla="*/ 2269397 w 6625770"/>
              <a:gd name="connsiteY24" fmla="*/ 2485787 h 2485787"/>
              <a:gd name="connsiteX25" fmla="*/ 1631709 w 6625770"/>
              <a:gd name="connsiteY25" fmla="*/ 2485787 h 2485787"/>
              <a:gd name="connsiteX26" fmla="*/ 936050 w 6625770"/>
              <a:gd name="connsiteY26" fmla="*/ 2485787 h 2485787"/>
              <a:gd name="connsiteX27" fmla="*/ 414306 w 6625770"/>
              <a:gd name="connsiteY27" fmla="*/ 2485787 h 2485787"/>
              <a:gd name="connsiteX28" fmla="*/ 0 w 6625770"/>
              <a:gd name="connsiteY28" fmla="*/ 2071481 h 2485787"/>
              <a:gd name="connsiteX29" fmla="*/ 0 w 6625770"/>
              <a:gd name="connsiteY29" fmla="*/ 1535661 h 2485787"/>
              <a:gd name="connsiteX30" fmla="*/ 0 w 6625770"/>
              <a:gd name="connsiteY30" fmla="*/ 966698 h 2485787"/>
              <a:gd name="connsiteX31" fmla="*/ 0 w 6625770"/>
              <a:gd name="connsiteY31" fmla="*/ 414306 h 24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25770" h="2485787" extrusionOk="0">
                <a:moveTo>
                  <a:pt x="0" y="414306"/>
                </a:moveTo>
                <a:cubicBezTo>
                  <a:pt x="56393" y="161145"/>
                  <a:pt x="164748" y="19821"/>
                  <a:pt x="414306" y="0"/>
                </a:cubicBezTo>
                <a:cubicBezTo>
                  <a:pt x="636880" y="-53760"/>
                  <a:pt x="668832" y="11059"/>
                  <a:pt x="878079" y="0"/>
                </a:cubicBezTo>
                <a:cubicBezTo>
                  <a:pt x="1087326" y="-11059"/>
                  <a:pt x="1152481" y="373"/>
                  <a:pt x="1341851" y="0"/>
                </a:cubicBezTo>
                <a:cubicBezTo>
                  <a:pt x="1531221" y="-373"/>
                  <a:pt x="1693314" y="31722"/>
                  <a:pt x="1921567" y="0"/>
                </a:cubicBezTo>
                <a:cubicBezTo>
                  <a:pt x="2149820" y="-31722"/>
                  <a:pt x="2271216" y="23853"/>
                  <a:pt x="2559254" y="0"/>
                </a:cubicBezTo>
                <a:cubicBezTo>
                  <a:pt x="2847292" y="-23853"/>
                  <a:pt x="2848040" y="57013"/>
                  <a:pt x="3080999" y="0"/>
                </a:cubicBezTo>
                <a:cubicBezTo>
                  <a:pt x="3313959" y="-57013"/>
                  <a:pt x="3305798" y="20397"/>
                  <a:pt x="3486800" y="0"/>
                </a:cubicBezTo>
                <a:cubicBezTo>
                  <a:pt x="3667802" y="-20397"/>
                  <a:pt x="3844267" y="18751"/>
                  <a:pt x="3950572" y="0"/>
                </a:cubicBezTo>
                <a:cubicBezTo>
                  <a:pt x="4056877" y="-18751"/>
                  <a:pt x="4325048" y="17250"/>
                  <a:pt x="4530288" y="0"/>
                </a:cubicBezTo>
                <a:cubicBezTo>
                  <a:pt x="4735528" y="-17250"/>
                  <a:pt x="4855321" y="6505"/>
                  <a:pt x="4994061" y="0"/>
                </a:cubicBezTo>
                <a:cubicBezTo>
                  <a:pt x="5132801" y="-6505"/>
                  <a:pt x="5453927" y="52868"/>
                  <a:pt x="5573777" y="0"/>
                </a:cubicBezTo>
                <a:cubicBezTo>
                  <a:pt x="5693627" y="-52868"/>
                  <a:pt x="6008391" y="63712"/>
                  <a:pt x="6211464" y="0"/>
                </a:cubicBezTo>
                <a:cubicBezTo>
                  <a:pt x="6485401" y="11494"/>
                  <a:pt x="6617209" y="188452"/>
                  <a:pt x="6625770" y="414306"/>
                </a:cubicBezTo>
                <a:cubicBezTo>
                  <a:pt x="6676657" y="611268"/>
                  <a:pt x="6606389" y="807247"/>
                  <a:pt x="6625770" y="933554"/>
                </a:cubicBezTo>
                <a:cubicBezTo>
                  <a:pt x="6645151" y="1059861"/>
                  <a:pt x="6615118" y="1298818"/>
                  <a:pt x="6625770" y="1436231"/>
                </a:cubicBezTo>
                <a:cubicBezTo>
                  <a:pt x="6636422" y="1573644"/>
                  <a:pt x="6588393" y="1759467"/>
                  <a:pt x="6625770" y="2071481"/>
                </a:cubicBezTo>
                <a:cubicBezTo>
                  <a:pt x="6584179" y="2300789"/>
                  <a:pt x="6452709" y="2476009"/>
                  <a:pt x="6211464" y="2485787"/>
                </a:cubicBezTo>
                <a:cubicBezTo>
                  <a:pt x="6070529" y="2546093"/>
                  <a:pt x="5681959" y="2406174"/>
                  <a:pt x="5515805" y="2485787"/>
                </a:cubicBezTo>
                <a:cubicBezTo>
                  <a:pt x="5349651" y="2565400"/>
                  <a:pt x="5194425" y="2464524"/>
                  <a:pt x="5052032" y="2485787"/>
                </a:cubicBezTo>
                <a:cubicBezTo>
                  <a:pt x="4909639" y="2507050"/>
                  <a:pt x="4745984" y="2462261"/>
                  <a:pt x="4646231" y="2485787"/>
                </a:cubicBezTo>
                <a:cubicBezTo>
                  <a:pt x="4546478" y="2509313"/>
                  <a:pt x="4266364" y="2476815"/>
                  <a:pt x="4066516" y="2485787"/>
                </a:cubicBezTo>
                <a:cubicBezTo>
                  <a:pt x="3866669" y="2494759"/>
                  <a:pt x="3605426" y="2423398"/>
                  <a:pt x="3486800" y="2485787"/>
                </a:cubicBezTo>
                <a:cubicBezTo>
                  <a:pt x="3368174" y="2548176"/>
                  <a:pt x="3146982" y="2424824"/>
                  <a:pt x="2965056" y="2485787"/>
                </a:cubicBezTo>
                <a:cubicBezTo>
                  <a:pt x="2783130" y="2546750"/>
                  <a:pt x="2463717" y="2475081"/>
                  <a:pt x="2269397" y="2485787"/>
                </a:cubicBezTo>
                <a:cubicBezTo>
                  <a:pt x="2075077" y="2496493"/>
                  <a:pt x="1950537" y="2448371"/>
                  <a:pt x="1631709" y="2485787"/>
                </a:cubicBezTo>
                <a:cubicBezTo>
                  <a:pt x="1312881" y="2523203"/>
                  <a:pt x="1248165" y="2468807"/>
                  <a:pt x="936050" y="2485787"/>
                </a:cubicBezTo>
                <a:cubicBezTo>
                  <a:pt x="623935" y="2502767"/>
                  <a:pt x="583393" y="2472891"/>
                  <a:pt x="414306" y="2485787"/>
                </a:cubicBezTo>
                <a:cubicBezTo>
                  <a:pt x="199337" y="2497508"/>
                  <a:pt x="10053" y="2291833"/>
                  <a:pt x="0" y="2071481"/>
                </a:cubicBezTo>
                <a:cubicBezTo>
                  <a:pt x="-24372" y="1890166"/>
                  <a:pt x="25720" y="1698845"/>
                  <a:pt x="0" y="1535661"/>
                </a:cubicBezTo>
                <a:cubicBezTo>
                  <a:pt x="-25720" y="1372477"/>
                  <a:pt x="864" y="1130609"/>
                  <a:pt x="0" y="966698"/>
                </a:cubicBezTo>
                <a:cubicBezTo>
                  <a:pt x="-864" y="802787"/>
                  <a:pt x="58245" y="545738"/>
                  <a:pt x="0" y="414306"/>
                </a:cubicBezTo>
                <a:close/>
              </a:path>
            </a:pathLst>
          </a:custGeom>
          <a:noFill/>
          <a:ln w="57150">
            <a:solidFill>
              <a:srgbClr val="FFCC66"/>
            </a:solidFill>
            <a:extLst>
              <a:ext uri="{C807C97D-BFC1-408E-A445-0C87EB9F89A2}">
                <ask:lineSketchStyleProps xmlns:ask="http://schemas.microsoft.com/office/drawing/2018/sketchyshapes" sd="3380630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91395" tIns="45699" rIns="91395" bIns="4569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1+2):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(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3+4): 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895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>
            <a:extLst>
              <a:ext uri="{FF2B5EF4-FFF2-40B4-BE49-F238E27FC236}">
                <a16:creationId xmlns:a16="http://schemas.microsoft.com/office/drawing/2014/main" id="{A88FBAFE-9042-AB0B-CF8D-D1C4BB4757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8466">
            <a:off x="3173992" y="1140453"/>
            <a:ext cx="6849343" cy="1282365"/>
          </a:xfrm>
          <a:prstGeom prst="rect">
            <a:avLst/>
          </a:prstGeom>
        </p:spPr>
      </p:pic>
      <p:sp>
        <p:nvSpPr>
          <p:cNvPr id="100" name="Google Shape;2349;p57">
            <a:extLst>
              <a:ext uri="{FF2B5EF4-FFF2-40B4-BE49-F238E27FC236}">
                <a16:creationId xmlns:a16="http://schemas.microsoft.com/office/drawing/2014/main" id="{EF275568-A080-CC21-3C12-A153C9021903}"/>
              </a:ext>
            </a:extLst>
          </p:cNvPr>
          <p:cNvSpPr/>
          <p:nvPr/>
        </p:nvSpPr>
        <p:spPr>
          <a:xfrm>
            <a:off x="10432233" y="1654915"/>
            <a:ext cx="838493" cy="126729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2C4C59E-0927-5BF1-2F46-6381594621BE}"/>
              </a:ext>
            </a:extLst>
          </p:cNvPr>
          <p:cNvSpPr txBox="1"/>
          <p:nvPr/>
        </p:nvSpPr>
        <p:spPr>
          <a:xfrm>
            <a:off x="2956399" y="1456660"/>
            <a:ext cx="6564272" cy="584775"/>
          </a:xfrm>
          <a:prstGeom prst="rect">
            <a:avLst/>
          </a:prstGeom>
          <a:noFill/>
        </p:spPr>
        <p:txBody>
          <a:bodyPr wrap="square" lIns="91395" tIns="45699" rIns="91395" bIns="45699" rtlCol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 HIỆN NHIỆM VỤ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BED11FC-6F85-8E44-50D9-6D3B6B7EF43C}"/>
              </a:ext>
            </a:extLst>
          </p:cNvPr>
          <p:cNvSpPr txBox="1"/>
          <p:nvPr/>
        </p:nvSpPr>
        <p:spPr>
          <a:xfrm>
            <a:off x="867104" y="2443224"/>
            <a:ext cx="10403618" cy="1477328"/>
          </a:xfrm>
          <a:custGeom>
            <a:avLst/>
            <a:gdLst>
              <a:gd name="connsiteX0" fmla="*/ 0 w 6625770"/>
              <a:gd name="connsiteY0" fmla="*/ 414306 h 2485787"/>
              <a:gd name="connsiteX1" fmla="*/ 414306 w 6625770"/>
              <a:gd name="connsiteY1" fmla="*/ 0 h 2485787"/>
              <a:gd name="connsiteX2" fmla="*/ 878079 w 6625770"/>
              <a:gd name="connsiteY2" fmla="*/ 0 h 2485787"/>
              <a:gd name="connsiteX3" fmla="*/ 1341851 w 6625770"/>
              <a:gd name="connsiteY3" fmla="*/ 0 h 2485787"/>
              <a:gd name="connsiteX4" fmla="*/ 1921567 w 6625770"/>
              <a:gd name="connsiteY4" fmla="*/ 0 h 2485787"/>
              <a:gd name="connsiteX5" fmla="*/ 2559254 w 6625770"/>
              <a:gd name="connsiteY5" fmla="*/ 0 h 2485787"/>
              <a:gd name="connsiteX6" fmla="*/ 3080999 w 6625770"/>
              <a:gd name="connsiteY6" fmla="*/ 0 h 2485787"/>
              <a:gd name="connsiteX7" fmla="*/ 3486800 w 6625770"/>
              <a:gd name="connsiteY7" fmla="*/ 0 h 2485787"/>
              <a:gd name="connsiteX8" fmla="*/ 3950572 w 6625770"/>
              <a:gd name="connsiteY8" fmla="*/ 0 h 2485787"/>
              <a:gd name="connsiteX9" fmla="*/ 4530288 w 6625770"/>
              <a:gd name="connsiteY9" fmla="*/ 0 h 2485787"/>
              <a:gd name="connsiteX10" fmla="*/ 4994061 w 6625770"/>
              <a:gd name="connsiteY10" fmla="*/ 0 h 2485787"/>
              <a:gd name="connsiteX11" fmla="*/ 5573777 w 6625770"/>
              <a:gd name="connsiteY11" fmla="*/ 0 h 2485787"/>
              <a:gd name="connsiteX12" fmla="*/ 6211464 w 6625770"/>
              <a:gd name="connsiteY12" fmla="*/ 0 h 2485787"/>
              <a:gd name="connsiteX13" fmla="*/ 6625770 w 6625770"/>
              <a:gd name="connsiteY13" fmla="*/ 414306 h 2485787"/>
              <a:gd name="connsiteX14" fmla="*/ 6625770 w 6625770"/>
              <a:gd name="connsiteY14" fmla="*/ 933554 h 2485787"/>
              <a:gd name="connsiteX15" fmla="*/ 6625770 w 6625770"/>
              <a:gd name="connsiteY15" fmla="*/ 1436231 h 2485787"/>
              <a:gd name="connsiteX16" fmla="*/ 6625770 w 6625770"/>
              <a:gd name="connsiteY16" fmla="*/ 2071481 h 2485787"/>
              <a:gd name="connsiteX17" fmla="*/ 6211464 w 6625770"/>
              <a:gd name="connsiteY17" fmla="*/ 2485787 h 2485787"/>
              <a:gd name="connsiteX18" fmla="*/ 5515805 w 6625770"/>
              <a:gd name="connsiteY18" fmla="*/ 2485787 h 2485787"/>
              <a:gd name="connsiteX19" fmla="*/ 5052032 w 6625770"/>
              <a:gd name="connsiteY19" fmla="*/ 2485787 h 2485787"/>
              <a:gd name="connsiteX20" fmla="*/ 4646231 w 6625770"/>
              <a:gd name="connsiteY20" fmla="*/ 2485787 h 2485787"/>
              <a:gd name="connsiteX21" fmla="*/ 4066516 w 6625770"/>
              <a:gd name="connsiteY21" fmla="*/ 2485787 h 2485787"/>
              <a:gd name="connsiteX22" fmla="*/ 3486800 w 6625770"/>
              <a:gd name="connsiteY22" fmla="*/ 2485787 h 2485787"/>
              <a:gd name="connsiteX23" fmla="*/ 2965056 w 6625770"/>
              <a:gd name="connsiteY23" fmla="*/ 2485787 h 2485787"/>
              <a:gd name="connsiteX24" fmla="*/ 2269397 w 6625770"/>
              <a:gd name="connsiteY24" fmla="*/ 2485787 h 2485787"/>
              <a:gd name="connsiteX25" fmla="*/ 1631709 w 6625770"/>
              <a:gd name="connsiteY25" fmla="*/ 2485787 h 2485787"/>
              <a:gd name="connsiteX26" fmla="*/ 936050 w 6625770"/>
              <a:gd name="connsiteY26" fmla="*/ 2485787 h 2485787"/>
              <a:gd name="connsiteX27" fmla="*/ 414306 w 6625770"/>
              <a:gd name="connsiteY27" fmla="*/ 2485787 h 2485787"/>
              <a:gd name="connsiteX28" fmla="*/ 0 w 6625770"/>
              <a:gd name="connsiteY28" fmla="*/ 2071481 h 2485787"/>
              <a:gd name="connsiteX29" fmla="*/ 0 w 6625770"/>
              <a:gd name="connsiteY29" fmla="*/ 1535661 h 2485787"/>
              <a:gd name="connsiteX30" fmla="*/ 0 w 6625770"/>
              <a:gd name="connsiteY30" fmla="*/ 966698 h 2485787"/>
              <a:gd name="connsiteX31" fmla="*/ 0 w 6625770"/>
              <a:gd name="connsiteY31" fmla="*/ 414306 h 24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25770" h="2485787" extrusionOk="0">
                <a:moveTo>
                  <a:pt x="0" y="414306"/>
                </a:moveTo>
                <a:cubicBezTo>
                  <a:pt x="56393" y="161145"/>
                  <a:pt x="164748" y="19821"/>
                  <a:pt x="414306" y="0"/>
                </a:cubicBezTo>
                <a:cubicBezTo>
                  <a:pt x="636880" y="-53760"/>
                  <a:pt x="668832" y="11059"/>
                  <a:pt x="878079" y="0"/>
                </a:cubicBezTo>
                <a:cubicBezTo>
                  <a:pt x="1087326" y="-11059"/>
                  <a:pt x="1152481" y="373"/>
                  <a:pt x="1341851" y="0"/>
                </a:cubicBezTo>
                <a:cubicBezTo>
                  <a:pt x="1531221" y="-373"/>
                  <a:pt x="1693314" y="31722"/>
                  <a:pt x="1921567" y="0"/>
                </a:cubicBezTo>
                <a:cubicBezTo>
                  <a:pt x="2149820" y="-31722"/>
                  <a:pt x="2271216" y="23853"/>
                  <a:pt x="2559254" y="0"/>
                </a:cubicBezTo>
                <a:cubicBezTo>
                  <a:pt x="2847292" y="-23853"/>
                  <a:pt x="2848040" y="57013"/>
                  <a:pt x="3080999" y="0"/>
                </a:cubicBezTo>
                <a:cubicBezTo>
                  <a:pt x="3313959" y="-57013"/>
                  <a:pt x="3305798" y="20397"/>
                  <a:pt x="3486800" y="0"/>
                </a:cubicBezTo>
                <a:cubicBezTo>
                  <a:pt x="3667802" y="-20397"/>
                  <a:pt x="3844267" y="18751"/>
                  <a:pt x="3950572" y="0"/>
                </a:cubicBezTo>
                <a:cubicBezTo>
                  <a:pt x="4056877" y="-18751"/>
                  <a:pt x="4325048" y="17250"/>
                  <a:pt x="4530288" y="0"/>
                </a:cubicBezTo>
                <a:cubicBezTo>
                  <a:pt x="4735528" y="-17250"/>
                  <a:pt x="4855321" y="6505"/>
                  <a:pt x="4994061" y="0"/>
                </a:cubicBezTo>
                <a:cubicBezTo>
                  <a:pt x="5132801" y="-6505"/>
                  <a:pt x="5453927" y="52868"/>
                  <a:pt x="5573777" y="0"/>
                </a:cubicBezTo>
                <a:cubicBezTo>
                  <a:pt x="5693627" y="-52868"/>
                  <a:pt x="6008391" y="63712"/>
                  <a:pt x="6211464" y="0"/>
                </a:cubicBezTo>
                <a:cubicBezTo>
                  <a:pt x="6485401" y="11494"/>
                  <a:pt x="6617209" y="188452"/>
                  <a:pt x="6625770" y="414306"/>
                </a:cubicBezTo>
                <a:cubicBezTo>
                  <a:pt x="6676657" y="611268"/>
                  <a:pt x="6606389" y="807247"/>
                  <a:pt x="6625770" y="933554"/>
                </a:cubicBezTo>
                <a:cubicBezTo>
                  <a:pt x="6645151" y="1059861"/>
                  <a:pt x="6615118" y="1298818"/>
                  <a:pt x="6625770" y="1436231"/>
                </a:cubicBezTo>
                <a:cubicBezTo>
                  <a:pt x="6636422" y="1573644"/>
                  <a:pt x="6588393" y="1759467"/>
                  <a:pt x="6625770" y="2071481"/>
                </a:cubicBezTo>
                <a:cubicBezTo>
                  <a:pt x="6584179" y="2300789"/>
                  <a:pt x="6452709" y="2476009"/>
                  <a:pt x="6211464" y="2485787"/>
                </a:cubicBezTo>
                <a:cubicBezTo>
                  <a:pt x="6070529" y="2546093"/>
                  <a:pt x="5681959" y="2406174"/>
                  <a:pt x="5515805" y="2485787"/>
                </a:cubicBezTo>
                <a:cubicBezTo>
                  <a:pt x="5349651" y="2565400"/>
                  <a:pt x="5194425" y="2464524"/>
                  <a:pt x="5052032" y="2485787"/>
                </a:cubicBezTo>
                <a:cubicBezTo>
                  <a:pt x="4909639" y="2507050"/>
                  <a:pt x="4745984" y="2462261"/>
                  <a:pt x="4646231" y="2485787"/>
                </a:cubicBezTo>
                <a:cubicBezTo>
                  <a:pt x="4546478" y="2509313"/>
                  <a:pt x="4266364" y="2476815"/>
                  <a:pt x="4066516" y="2485787"/>
                </a:cubicBezTo>
                <a:cubicBezTo>
                  <a:pt x="3866669" y="2494759"/>
                  <a:pt x="3605426" y="2423398"/>
                  <a:pt x="3486800" y="2485787"/>
                </a:cubicBezTo>
                <a:cubicBezTo>
                  <a:pt x="3368174" y="2548176"/>
                  <a:pt x="3146982" y="2424824"/>
                  <a:pt x="2965056" y="2485787"/>
                </a:cubicBezTo>
                <a:cubicBezTo>
                  <a:pt x="2783130" y="2546750"/>
                  <a:pt x="2463717" y="2475081"/>
                  <a:pt x="2269397" y="2485787"/>
                </a:cubicBezTo>
                <a:cubicBezTo>
                  <a:pt x="2075077" y="2496493"/>
                  <a:pt x="1950537" y="2448371"/>
                  <a:pt x="1631709" y="2485787"/>
                </a:cubicBezTo>
                <a:cubicBezTo>
                  <a:pt x="1312881" y="2523203"/>
                  <a:pt x="1248165" y="2468807"/>
                  <a:pt x="936050" y="2485787"/>
                </a:cubicBezTo>
                <a:cubicBezTo>
                  <a:pt x="623935" y="2502767"/>
                  <a:pt x="583393" y="2472891"/>
                  <a:pt x="414306" y="2485787"/>
                </a:cubicBezTo>
                <a:cubicBezTo>
                  <a:pt x="199337" y="2497508"/>
                  <a:pt x="10053" y="2291833"/>
                  <a:pt x="0" y="2071481"/>
                </a:cubicBezTo>
                <a:cubicBezTo>
                  <a:pt x="-24372" y="1890166"/>
                  <a:pt x="25720" y="1698845"/>
                  <a:pt x="0" y="1535661"/>
                </a:cubicBezTo>
                <a:cubicBezTo>
                  <a:pt x="-25720" y="1372477"/>
                  <a:pt x="864" y="1130609"/>
                  <a:pt x="0" y="966698"/>
                </a:cubicBezTo>
                <a:cubicBezTo>
                  <a:pt x="-864" y="802787"/>
                  <a:pt x="58245" y="545738"/>
                  <a:pt x="0" y="414306"/>
                </a:cubicBezTo>
                <a:close/>
              </a:path>
            </a:pathLst>
          </a:custGeom>
          <a:noFill/>
          <a:ln w="57150">
            <a:solidFill>
              <a:srgbClr val="FFCC66"/>
            </a:solidFill>
            <a:extLst>
              <a:ext uri="{C807C97D-BFC1-408E-A445-0C87EB9F89A2}">
                <ask:lineSketchStyleProps xmlns:ask="http://schemas.microsoft.com/office/drawing/2018/sketchyshapes" sd="3380630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91395" tIns="45699" rIns="91395" bIns="45699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3000" i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Thời gian: </a:t>
            </a:r>
            <a:r>
              <a:rPr lang="en-US" sz="3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lang="vi-VN" sz="3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phút</a:t>
            </a:r>
            <a:r>
              <a:rPr lang="en-US" sz="3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endParaRPr lang="vi-VN" sz="3000" i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10" descr="Digit 180">
            <a:extLst>
              <a:ext uri="{FF2B5EF4-FFF2-40B4-BE49-F238E27FC236}">
                <a16:creationId xmlns:a16="http://schemas.microsoft.com/office/drawing/2014/main" id="{6A78F9B0-DF73-7932-FDFC-16C669A90B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1" y="548619"/>
            <a:ext cx="2089296" cy="13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65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6A9D-9FC8-2038-B59F-F71D7E32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327E9-C3B6-AEB1-7DE2-A13D4E53D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12F6B-3839-3ABA-2FC2-BAF8A2BC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B3C35DE-A3C4-218E-85F5-2B1BB01E8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5180617"/>
              </p:ext>
            </p:extLst>
          </p:nvPr>
        </p:nvGraphicFramePr>
        <p:xfrm>
          <a:off x="433753" y="609599"/>
          <a:ext cx="11312770" cy="5854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E78514DD-3FC6-4AEF-9C9C-057CF64C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448" y="107579"/>
            <a:ext cx="7383814" cy="4316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 CHẤT – HỢP CHẤT</a:t>
            </a:r>
          </a:p>
        </p:txBody>
      </p:sp>
    </p:spTree>
    <p:extLst>
      <p:ext uri="{BB962C8B-B14F-4D97-AF65-F5344CB8AC3E}">
        <p14:creationId xmlns:p14="http://schemas.microsoft.com/office/powerpoint/2010/main" val="413358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>
            <a:extLst>
              <a:ext uri="{FF2B5EF4-FFF2-40B4-BE49-F238E27FC236}">
                <a16:creationId xmlns:a16="http://schemas.microsoft.com/office/drawing/2014/main" id="{A88FBAFE-9042-AB0B-CF8D-D1C4BB4757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8466">
            <a:off x="3173992" y="1140453"/>
            <a:ext cx="6849343" cy="1282365"/>
          </a:xfrm>
          <a:prstGeom prst="rect">
            <a:avLst/>
          </a:prstGeom>
        </p:spPr>
      </p:pic>
      <p:sp>
        <p:nvSpPr>
          <p:cNvPr id="100" name="Google Shape;2349;p57">
            <a:extLst>
              <a:ext uri="{FF2B5EF4-FFF2-40B4-BE49-F238E27FC236}">
                <a16:creationId xmlns:a16="http://schemas.microsoft.com/office/drawing/2014/main" id="{EF275568-A080-CC21-3C12-A153C9021903}"/>
              </a:ext>
            </a:extLst>
          </p:cNvPr>
          <p:cNvSpPr/>
          <p:nvPr/>
        </p:nvSpPr>
        <p:spPr>
          <a:xfrm>
            <a:off x="10432233" y="1654915"/>
            <a:ext cx="838493" cy="126729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380" tIns="91380" rIns="91380" bIns="91380" anchor="ctr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2C4C59E-0927-5BF1-2F46-6381594621BE}"/>
              </a:ext>
            </a:extLst>
          </p:cNvPr>
          <p:cNvSpPr txBox="1"/>
          <p:nvPr/>
        </p:nvSpPr>
        <p:spPr>
          <a:xfrm>
            <a:off x="2956399" y="1456660"/>
            <a:ext cx="6564272" cy="584775"/>
          </a:xfrm>
          <a:prstGeom prst="rect">
            <a:avLst/>
          </a:prstGeom>
          <a:noFill/>
        </p:spPr>
        <p:txBody>
          <a:bodyPr wrap="square" lIns="91395" tIns="45699" rIns="91395" bIns="45699" rtlCol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 HIỆN NHIỆM VỤ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BED11FC-6F85-8E44-50D9-6D3B6B7EF43C}"/>
              </a:ext>
            </a:extLst>
          </p:cNvPr>
          <p:cNvSpPr txBox="1"/>
          <p:nvPr/>
        </p:nvSpPr>
        <p:spPr>
          <a:xfrm>
            <a:off x="867104" y="2443224"/>
            <a:ext cx="10403618" cy="1477328"/>
          </a:xfrm>
          <a:custGeom>
            <a:avLst/>
            <a:gdLst>
              <a:gd name="connsiteX0" fmla="*/ 0 w 6625770"/>
              <a:gd name="connsiteY0" fmla="*/ 414306 h 2485787"/>
              <a:gd name="connsiteX1" fmla="*/ 414306 w 6625770"/>
              <a:gd name="connsiteY1" fmla="*/ 0 h 2485787"/>
              <a:gd name="connsiteX2" fmla="*/ 878079 w 6625770"/>
              <a:gd name="connsiteY2" fmla="*/ 0 h 2485787"/>
              <a:gd name="connsiteX3" fmla="*/ 1341851 w 6625770"/>
              <a:gd name="connsiteY3" fmla="*/ 0 h 2485787"/>
              <a:gd name="connsiteX4" fmla="*/ 1921567 w 6625770"/>
              <a:gd name="connsiteY4" fmla="*/ 0 h 2485787"/>
              <a:gd name="connsiteX5" fmla="*/ 2559254 w 6625770"/>
              <a:gd name="connsiteY5" fmla="*/ 0 h 2485787"/>
              <a:gd name="connsiteX6" fmla="*/ 3080999 w 6625770"/>
              <a:gd name="connsiteY6" fmla="*/ 0 h 2485787"/>
              <a:gd name="connsiteX7" fmla="*/ 3486800 w 6625770"/>
              <a:gd name="connsiteY7" fmla="*/ 0 h 2485787"/>
              <a:gd name="connsiteX8" fmla="*/ 3950572 w 6625770"/>
              <a:gd name="connsiteY8" fmla="*/ 0 h 2485787"/>
              <a:gd name="connsiteX9" fmla="*/ 4530288 w 6625770"/>
              <a:gd name="connsiteY9" fmla="*/ 0 h 2485787"/>
              <a:gd name="connsiteX10" fmla="*/ 4994061 w 6625770"/>
              <a:gd name="connsiteY10" fmla="*/ 0 h 2485787"/>
              <a:gd name="connsiteX11" fmla="*/ 5573777 w 6625770"/>
              <a:gd name="connsiteY11" fmla="*/ 0 h 2485787"/>
              <a:gd name="connsiteX12" fmla="*/ 6211464 w 6625770"/>
              <a:gd name="connsiteY12" fmla="*/ 0 h 2485787"/>
              <a:gd name="connsiteX13" fmla="*/ 6625770 w 6625770"/>
              <a:gd name="connsiteY13" fmla="*/ 414306 h 2485787"/>
              <a:gd name="connsiteX14" fmla="*/ 6625770 w 6625770"/>
              <a:gd name="connsiteY14" fmla="*/ 933554 h 2485787"/>
              <a:gd name="connsiteX15" fmla="*/ 6625770 w 6625770"/>
              <a:gd name="connsiteY15" fmla="*/ 1436231 h 2485787"/>
              <a:gd name="connsiteX16" fmla="*/ 6625770 w 6625770"/>
              <a:gd name="connsiteY16" fmla="*/ 2071481 h 2485787"/>
              <a:gd name="connsiteX17" fmla="*/ 6211464 w 6625770"/>
              <a:gd name="connsiteY17" fmla="*/ 2485787 h 2485787"/>
              <a:gd name="connsiteX18" fmla="*/ 5515805 w 6625770"/>
              <a:gd name="connsiteY18" fmla="*/ 2485787 h 2485787"/>
              <a:gd name="connsiteX19" fmla="*/ 5052032 w 6625770"/>
              <a:gd name="connsiteY19" fmla="*/ 2485787 h 2485787"/>
              <a:gd name="connsiteX20" fmla="*/ 4646231 w 6625770"/>
              <a:gd name="connsiteY20" fmla="*/ 2485787 h 2485787"/>
              <a:gd name="connsiteX21" fmla="*/ 4066516 w 6625770"/>
              <a:gd name="connsiteY21" fmla="*/ 2485787 h 2485787"/>
              <a:gd name="connsiteX22" fmla="*/ 3486800 w 6625770"/>
              <a:gd name="connsiteY22" fmla="*/ 2485787 h 2485787"/>
              <a:gd name="connsiteX23" fmla="*/ 2965056 w 6625770"/>
              <a:gd name="connsiteY23" fmla="*/ 2485787 h 2485787"/>
              <a:gd name="connsiteX24" fmla="*/ 2269397 w 6625770"/>
              <a:gd name="connsiteY24" fmla="*/ 2485787 h 2485787"/>
              <a:gd name="connsiteX25" fmla="*/ 1631709 w 6625770"/>
              <a:gd name="connsiteY25" fmla="*/ 2485787 h 2485787"/>
              <a:gd name="connsiteX26" fmla="*/ 936050 w 6625770"/>
              <a:gd name="connsiteY26" fmla="*/ 2485787 h 2485787"/>
              <a:gd name="connsiteX27" fmla="*/ 414306 w 6625770"/>
              <a:gd name="connsiteY27" fmla="*/ 2485787 h 2485787"/>
              <a:gd name="connsiteX28" fmla="*/ 0 w 6625770"/>
              <a:gd name="connsiteY28" fmla="*/ 2071481 h 2485787"/>
              <a:gd name="connsiteX29" fmla="*/ 0 w 6625770"/>
              <a:gd name="connsiteY29" fmla="*/ 1535661 h 2485787"/>
              <a:gd name="connsiteX30" fmla="*/ 0 w 6625770"/>
              <a:gd name="connsiteY30" fmla="*/ 966698 h 2485787"/>
              <a:gd name="connsiteX31" fmla="*/ 0 w 6625770"/>
              <a:gd name="connsiteY31" fmla="*/ 414306 h 24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25770" h="2485787" extrusionOk="0">
                <a:moveTo>
                  <a:pt x="0" y="414306"/>
                </a:moveTo>
                <a:cubicBezTo>
                  <a:pt x="56393" y="161145"/>
                  <a:pt x="164748" y="19821"/>
                  <a:pt x="414306" y="0"/>
                </a:cubicBezTo>
                <a:cubicBezTo>
                  <a:pt x="636880" y="-53760"/>
                  <a:pt x="668832" y="11059"/>
                  <a:pt x="878079" y="0"/>
                </a:cubicBezTo>
                <a:cubicBezTo>
                  <a:pt x="1087326" y="-11059"/>
                  <a:pt x="1152481" y="373"/>
                  <a:pt x="1341851" y="0"/>
                </a:cubicBezTo>
                <a:cubicBezTo>
                  <a:pt x="1531221" y="-373"/>
                  <a:pt x="1693314" y="31722"/>
                  <a:pt x="1921567" y="0"/>
                </a:cubicBezTo>
                <a:cubicBezTo>
                  <a:pt x="2149820" y="-31722"/>
                  <a:pt x="2271216" y="23853"/>
                  <a:pt x="2559254" y="0"/>
                </a:cubicBezTo>
                <a:cubicBezTo>
                  <a:pt x="2847292" y="-23853"/>
                  <a:pt x="2848040" y="57013"/>
                  <a:pt x="3080999" y="0"/>
                </a:cubicBezTo>
                <a:cubicBezTo>
                  <a:pt x="3313959" y="-57013"/>
                  <a:pt x="3305798" y="20397"/>
                  <a:pt x="3486800" y="0"/>
                </a:cubicBezTo>
                <a:cubicBezTo>
                  <a:pt x="3667802" y="-20397"/>
                  <a:pt x="3844267" y="18751"/>
                  <a:pt x="3950572" y="0"/>
                </a:cubicBezTo>
                <a:cubicBezTo>
                  <a:pt x="4056877" y="-18751"/>
                  <a:pt x="4325048" y="17250"/>
                  <a:pt x="4530288" y="0"/>
                </a:cubicBezTo>
                <a:cubicBezTo>
                  <a:pt x="4735528" y="-17250"/>
                  <a:pt x="4855321" y="6505"/>
                  <a:pt x="4994061" y="0"/>
                </a:cubicBezTo>
                <a:cubicBezTo>
                  <a:pt x="5132801" y="-6505"/>
                  <a:pt x="5453927" y="52868"/>
                  <a:pt x="5573777" y="0"/>
                </a:cubicBezTo>
                <a:cubicBezTo>
                  <a:pt x="5693627" y="-52868"/>
                  <a:pt x="6008391" y="63712"/>
                  <a:pt x="6211464" y="0"/>
                </a:cubicBezTo>
                <a:cubicBezTo>
                  <a:pt x="6485401" y="11494"/>
                  <a:pt x="6617209" y="188452"/>
                  <a:pt x="6625770" y="414306"/>
                </a:cubicBezTo>
                <a:cubicBezTo>
                  <a:pt x="6676657" y="611268"/>
                  <a:pt x="6606389" y="807247"/>
                  <a:pt x="6625770" y="933554"/>
                </a:cubicBezTo>
                <a:cubicBezTo>
                  <a:pt x="6645151" y="1059861"/>
                  <a:pt x="6615118" y="1298818"/>
                  <a:pt x="6625770" y="1436231"/>
                </a:cubicBezTo>
                <a:cubicBezTo>
                  <a:pt x="6636422" y="1573644"/>
                  <a:pt x="6588393" y="1759467"/>
                  <a:pt x="6625770" y="2071481"/>
                </a:cubicBezTo>
                <a:cubicBezTo>
                  <a:pt x="6584179" y="2300789"/>
                  <a:pt x="6452709" y="2476009"/>
                  <a:pt x="6211464" y="2485787"/>
                </a:cubicBezTo>
                <a:cubicBezTo>
                  <a:pt x="6070529" y="2546093"/>
                  <a:pt x="5681959" y="2406174"/>
                  <a:pt x="5515805" y="2485787"/>
                </a:cubicBezTo>
                <a:cubicBezTo>
                  <a:pt x="5349651" y="2565400"/>
                  <a:pt x="5194425" y="2464524"/>
                  <a:pt x="5052032" y="2485787"/>
                </a:cubicBezTo>
                <a:cubicBezTo>
                  <a:pt x="4909639" y="2507050"/>
                  <a:pt x="4745984" y="2462261"/>
                  <a:pt x="4646231" y="2485787"/>
                </a:cubicBezTo>
                <a:cubicBezTo>
                  <a:pt x="4546478" y="2509313"/>
                  <a:pt x="4266364" y="2476815"/>
                  <a:pt x="4066516" y="2485787"/>
                </a:cubicBezTo>
                <a:cubicBezTo>
                  <a:pt x="3866669" y="2494759"/>
                  <a:pt x="3605426" y="2423398"/>
                  <a:pt x="3486800" y="2485787"/>
                </a:cubicBezTo>
                <a:cubicBezTo>
                  <a:pt x="3368174" y="2548176"/>
                  <a:pt x="3146982" y="2424824"/>
                  <a:pt x="2965056" y="2485787"/>
                </a:cubicBezTo>
                <a:cubicBezTo>
                  <a:pt x="2783130" y="2546750"/>
                  <a:pt x="2463717" y="2475081"/>
                  <a:pt x="2269397" y="2485787"/>
                </a:cubicBezTo>
                <a:cubicBezTo>
                  <a:pt x="2075077" y="2496493"/>
                  <a:pt x="1950537" y="2448371"/>
                  <a:pt x="1631709" y="2485787"/>
                </a:cubicBezTo>
                <a:cubicBezTo>
                  <a:pt x="1312881" y="2523203"/>
                  <a:pt x="1248165" y="2468807"/>
                  <a:pt x="936050" y="2485787"/>
                </a:cubicBezTo>
                <a:cubicBezTo>
                  <a:pt x="623935" y="2502767"/>
                  <a:pt x="583393" y="2472891"/>
                  <a:pt x="414306" y="2485787"/>
                </a:cubicBezTo>
                <a:cubicBezTo>
                  <a:pt x="199337" y="2497508"/>
                  <a:pt x="10053" y="2291833"/>
                  <a:pt x="0" y="2071481"/>
                </a:cubicBezTo>
                <a:cubicBezTo>
                  <a:pt x="-24372" y="1890166"/>
                  <a:pt x="25720" y="1698845"/>
                  <a:pt x="0" y="1535661"/>
                </a:cubicBezTo>
                <a:cubicBezTo>
                  <a:pt x="-25720" y="1372477"/>
                  <a:pt x="864" y="1130609"/>
                  <a:pt x="0" y="966698"/>
                </a:cubicBezTo>
                <a:cubicBezTo>
                  <a:pt x="-864" y="802787"/>
                  <a:pt x="58245" y="545738"/>
                  <a:pt x="0" y="414306"/>
                </a:cubicBezTo>
                <a:close/>
              </a:path>
            </a:pathLst>
          </a:custGeom>
          <a:noFill/>
          <a:ln w="57150">
            <a:solidFill>
              <a:srgbClr val="FFCC66"/>
            </a:solidFill>
            <a:extLst>
              <a:ext uri="{C807C97D-BFC1-408E-A445-0C87EB9F89A2}">
                <ask:lineSketchStyleProps xmlns:ask="http://schemas.microsoft.com/office/drawing/2018/sketchyshapes" sd="3380630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91395" tIns="45699" rIns="91395" bIns="45699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3000" i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Thời gian: </a:t>
            </a:r>
            <a:r>
              <a:rPr lang="en-US" sz="3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lang="vi-VN" sz="3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phút</a:t>
            </a:r>
            <a:r>
              <a:rPr lang="en-US" sz="3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endParaRPr lang="vi-VN" sz="3000" i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10" descr="Digit 180">
            <a:extLst>
              <a:ext uri="{FF2B5EF4-FFF2-40B4-BE49-F238E27FC236}">
                <a16:creationId xmlns:a16="http://schemas.microsoft.com/office/drawing/2014/main" id="{6A78F9B0-DF73-7932-FDFC-16C669A90B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1" y="548619"/>
            <a:ext cx="2089296" cy="13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93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Dashi 11">
      <a:dk1>
        <a:srgbClr val="181717"/>
      </a:dk1>
      <a:lt1>
        <a:srgbClr val="FFFFFF"/>
      </a:lt1>
      <a:dk2>
        <a:srgbClr val="181717"/>
      </a:dk2>
      <a:lt2>
        <a:srgbClr val="FFFFFF"/>
      </a:lt2>
      <a:accent1>
        <a:srgbClr val="00BA97"/>
      </a:accent1>
      <a:accent2>
        <a:srgbClr val="009374"/>
      </a:accent2>
      <a:accent3>
        <a:srgbClr val="00BA97"/>
      </a:accent3>
      <a:accent4>
        <a:srgbClr val="00C59D"/>
      </a:accent4>
      <a:accent5>
        <a:srgbClr val="009278"/>
      </a:accent5>
      <a:accent6>
        <a:srgbClr val="00C49D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EF148-1770-458F-8F5B-C3D0A278AA97}">
  <ds:schemaRefs>
    <ds:schemaRef ds:uri="http://purl.org/dc/terms/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Shapes presentation</Template>
  <TotalTime>1565</TotalTime>
  <Words>960</Words>
  <Application>Microsoft Office PowerPoint</Application>
  <PresentationFormat>Widescreen</PresentationFormat>
  <Paragraphs>105</Paragraphs>
  <Slides>24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Avenir Next LT Pro</vt:lpstr>
      <vt:lpstr>Calibri</vt:lpstr>
      <vt:lpstr>Calibri Light</vt:lpstr>
      <vt:lpstr>Times New Roman</vt:lpstr>
      <vt:lpstr>Tw Cen MT</vt:lpstr>
      <vt:lpstr>ShapesVTI</vt:lpstr>
      <vt:lpstr>Office Theme</vt:lpstr>
      <vt:lpstr>1_ShapesVTI</vt:lpstr>
      <vt:lpstr>13_Office Theme</vt:lpstr>
      <vt:lpstr>1_Office Theme</vt:lpstr>
      <vt:lpstr>4_Office Theme</vt:lpstr>
      <vt:lpstr>Bitmap Image</vt:lpstr>
      <vt:lpstr>PowerPoint Presentation</vt:lpstr>
      <vt:lpstr>PowerPoint Presentation</vt:lpstr>
      <vt:lpstr>    Thực hiện nhiệm vụ Em hãy sắp xếp các thẻ sau vào nhóm: + Nhóm đơn chất + Nhóm hợp chất </vt:lpstr>
      <vt:lpstr>PowerPoint Presentation</vt:lpstr>
      <vt:lpstr>PowerPoint Presentation</vt:lpstr>
      <vt:lpstr>PowerPoint Presentation</vt:lpstr>
      <vt:lpstr>PowerPoint Presentation</vt:lpstr>
      <vt:lpstr>1. ĐƠN CHẤT – HỢP CHẤT</vt:lpstr>
      <vt:lpstr>PowerPoint Presentation</vt:lpstr>
      <vt:lpstr>2. PHÂN TỬ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 – Mở rộng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Shapes</dc:title>
  <dc:creator>Đặng Thi Kim Cương</dc:creator>
  <cp:lastModifiedBy>Administrator</cp:lastModifiedBy>
  <cp:revision>157</cp:revision>
  <dcterms:created xsi:type="dcterms:W3CDTF">2022-10-12T05:44:29Z</dcterms:created>
  <dcterms:modified xsi:type="dcterms:W3CDTF">2022-10-21T01:43:31Z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